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56" r:id="rId3"/>
    <p:sldId id="274" r:id="rId4"/>
    <p:sldId id="268" r:id="rId5"/>
    <p:sldId id="257" r:id="rId6"/>
    <p:sldId id="263" r:id="rId7"/>
    <p:sldId id="264" r:id="rId8"/>
    <p:sldId id="259" r:id="rId9"/>
    <p:sldId id="258" r:id="rId10"/>
    <p:sldId id="269" r:id="rId11"/>
    <p:sldId id="273" r:id="rId12"/>
    <p:sldId id="276" r:id="rId13"/>
    <p:sldId id="277" r:id="rId14"/>
    <p:sldId id="270" r:id="rId15"/>
    <p:sldId id="260" r:id="rId16"/>
    <p:sldId id="275" r:id="rId17"/>
    <p:sldId id="278" r:id="rId18"/>
    <p:sldId id="261" r:id="rId19"/>
    <p:sldId id="279" r:id="rId20"/>
    <p:sldId id="280" r:id="rId21"/>
    <p:sldId id="281" r:id="rId22"/>
    <p:sldId id="26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2F799B-63D9-4B17-B532-9CFFC167F200}" v="51" dt="2023-01-30T13:12:44.7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McKenzie" userId="c9358545-18ea-4ba0-b9fc-67d87653776c" providerId="ADAL" clId="{9E2F799B-63D9-4B17-B532-9CFFC167F200}"/>
    <pc:docChg chg="undo custSel addSld modSld sldOrd">
      <pc:chgData name="Mrs A. McKenzie" userId="c9358545-18ea-4ba0-b9fc-67d87653776c" providerId="ADAL" clId="{9E2F799B-63D9-4B17-B532-9CFFC167F200}" dt="2023-01-30T13:12:44.783" v="932" actId="12100"/>
      <pc:docMkLst>
        <pc:docMk/>
      </pc:docMkLst>
      <pc:sldChg chg="modSp mod">
        <pc:chgData name="Mrs A. McKenzie" userId="c9358545-18ea-4ba0-b9fc-67d87653776c" providerId="ADAL" clId="{9E2F799B-63D9-4B17-B532-9CFFC167F200}" dt="2023-01-26T14:04:09.640" v="387" actId="12"/>
        <pc:sldMkLst>
          <pc:docMk/>
          <pc:sldMk cId="2146174391" sldId="261"/>
        </pc:sldMkLst>
        <pc:spChg chg="mod">
          <ac:chgData name="Mrs A. McKenzie" userId="c9358545-18ea-4ba0-b9fc-67d87653776c" providerId="ADAL" clId="{9E2F799B-63D9-4B17-B532-9CFFC167F200}" dt="2023-01-26T11:38:15.097" v="386" actId="20577"/>
          <ac:spMkLst>
            <pc:docMk/>
            <pc:sldMk cId="2146174391" sldId="261"/>
            <ac:spMk id="2" creationId="{F799CB9B-9BD6-A40E-2AD0-D5B173EEEB84}"/>
          </ac:spMkLst>
        </pc:spChg>
        <pc:spChg chg="mod">
          <ac:chgData name="Mrs A. McKenzie" userId="c9358545-18ea-4ba0-b9fc-67d87653776c" providerId="ADAL" clId="{9E2F799B-63D9-4B17-B532-9CFFC167F200}" dt="2023-01-26T14:04:09.640" v="387" actId="12"/>
          <ac:spMkLst>
            <pc:docMk/>
            <pc:sldMk cId="2146174391" sldId="261"/>
            <ac:spMk id="3" creationId="{94D23506-AC5F-2F83-3B58-BAE4EA241C0F}"/>
          </ac:spMkLst>
        </pc:spChg>
      </pc:sldChg>
      <pc:sldChg chg="addSp modSp mod">
        <pc:chgData name="Mrs A. McKenzie" userId="c9358545-18ea-4ba0-b9fc-67d87653776c" providerId="ADAL" clId="{9E2F799B-63D9-4B17-B532-9CFFC167F200}" dt="2023-01-29T14:20:01.037" v="927" actId="1076"/>
        <pc:sldMkLst>
          <pc:docMk/>
          <pc:sldMk cId="3782548145" sldId="262"/>
        </pc:sldMkLst>
        <pc:graphicFrameChg chg="mod">
          <ac:chgData name="Mrs A. McKenzie" userId="c9358545-18ea-4ba0-b9fc-67d87653776c" providerId="ADAL" clId="{9E2F799B-63D9-4B17-B532-9CFFC167F200}" dt="2023-01-29T14:13:53.528" v="915" actId="20577"/>
          <ac:graphicFrameMkLst>
            <pc:docMk/>
            <pc:sldMk cId="3782548145" sldId="262"/>
            <ac:graphicFrameMk id="20" creationId="{6B4DD3DB-7490-7349-8188-0EE3FE2E2437}"/>
          </ac:graphicFrameMkLst>
        </pc:graphicFrameChg>
        <pc:picChg chg="add mod">
          <ac:chgData name="Mrs A. McKenzie" userId="c9358545-18ea-4ba0-b9fc-67d87653776c" providerId="ADAL" clId="{9E2F799B-63D9-4B17-B532-9CFFC167F200}" dt="2023-01-29T14:20:01.037" v="927" actId="1076"/>
          <ac:picMkLst>
            <pc:docMk/>
            <pc:sldMk cId="3782548145" sldId="262"/>
            <ac:picMk id="3" creationId="{DBBE7273-E432-C29E-A0F1-7D880483CF98}"/>
          </ac:picMkLst>
        </pc:picChg>
      </pc:sldChg>
      <pc:sldChg chg="modSp mod">
        <pc:chgData name="Mrs A. McKenzie" userId="c9358545-18ea-4ba0-b9fc-67d87653776c" providerId="ADAL" clId="{9E2F799B-63D9-4B17-B532-9CFFC167F200}" dt="2023-01-24T19:32:09.861" v="2" actId="20577"/>
        <pc:sldMkLst>
          <pc:docMk/>
          <pc:sldMk cId="968666808" sldId="264"/>
        </pc:sldMkLst>
        <pc:spChg chg="mod">
          <ac:chgData name="Mrs A. McKenzie" userId="c9358545-18ea-4ba0-b9fc-67d87653776c" providerId="ADAL" clId="{9E2F799B-63D9-4B17-B532-9CFFC167F200}" dt="2023-01-24T19:32:09.861" v="2" actId="20577"/>
          <ac:spMkLst>
            <pc:docMk/>
            <pc:sldMk cId="968666808" sldId="264"/>
            <ac:spMk id="2" creationId="{DFD25CA9-2EA9-7433-5BC1-56B8B916E6A2}"/>
          </ac:spMkLst>
        </pc:spChg>
      </pc:sldChg>
      <pc:sldChg chg="modSp new mod">
        <pc:chgData name="Mrs A. McKenzie" userId="c9358545-18ea-4ba0-b9fc-67d87653776c" providerId="ADAL" clId="{9E2F799B-63D9-4B17-B532-9CFFC167F200}" dt="2023-01-24T19:40:12.126" v="42" actId="12"/>
        <pc:sldMkLst>
          <pc:docMk/>
          <pc:sldMk cId="1070978408" sldId="274"/>
        </pc:sldMkLst>
        <pc:spChg chg="mod">
          <ac:chgData name="Mrs A. McKenzie" userId="c9358545-18ea-4ba0-b9fc-67d87653776c" providerId="ADAL" clId="{9E2F799B-63D9-4B17-B532-9CFFC167F200}" dt="2023-01-24T19:39:49.247" v="32" actId="20577"/>
          <ac:spMkLst>
            <pc:docMk/>
            <pc:sldMk cId="1070978408" sldId="274"/>
            <ac:spMk id="2" creationId="{B39D94B0-862D-492B-BCA4-D8FA26D1C827}"/>
          </ac:spMkLst>
        </pc:spChg>
        <pc:spChg chg="mod">
          <ac:chgData name="Mrs A. McKenzie" userId="c9358545-18ea-4ba0-b9fc-67d87653776c" providerId="ADAL" clId="{9E2F799B-63D9-4B17-B532-9CFFC167F200}" dt="2023-01-24T19:40:12.126" v="42" actId="12"/>
          <ac:spMkLst>
            <pc:docMk/>
            <pc:sldMk cId="1070978408" sldId="274"/>
            <ac:spMk id="3" creationId="{0727AFD0-1268-3942-7564-5BA49DCD0F2E}"/>
          </ac:spMkLst>
        </pc:spChg>
      </pc:sldChg>
      <pc:sldChg chg="addSp delSp modSp new mod setBg">
        <pc:chgData name="Mrs A. McKenzie" userId="c9358545-18ea-4ba0-b9fc-67d87653776c" providerId="ADAL" clId="{9E2F799B-63D9-4B17-B532-9CFFC167F200}" dt="2023-01-26T07:11:57.105" v="200" actId="20577"/>
        <pc:sldMkLst>
          <pc:docMk/>
          <pc:sldMk cId="3603894137" sldId="275"/>
        </pc:sldMkLst>
        <pc:spChg chg="mod">
          <ac:chgData name="Mrs A. McKenzie" userId="c9358545-18ea-4ba0-b9fc-67d87653776c" providerId="ADAL" clId="{9E2F799B-63D9-4B17-B532-9CFFC167F200}" dt="2023-01-26T07:11:45.880" v="190" actId="26606"/>
          <ac:spMkLst>
            <pc:docMk/>
            <pc:sldMk cId="3603894137" sldId="275"/>
            <ac:spMk id="2" creationId="{289638F0-27D6-9592-789A-3DCA14202848}"/>
          </ac:spMkLst>
        </pc:spChg>
        <pc:spChg chg="add del mod">
          <ac:chgData name="Mrs A. McKenzie" userId="c9358545-18ea-4ba0-b9fc-67d87653776c" providerId="ADAL" clId="{9E2F799B-63D9-4B17-B532-9CFFC167F200}" dt="2023-01-26T07:11:45.880" v="190" actId="26606"/>
          <ac:spMkLst>
            <pc:docMk/>
            <pc:sldMk cId="3603894137" sldId="275"/>
            <ac:spMk id="3" creationId="{00835FBA-793E-026F-987E-541CB29DCC94}"/>
          </ac:spMkLst>
        </pc:spChg>
        <pc:spChg chg="add del">
          <ac:chgData name="Mrs A. McKenzie" userId="c9358545-18ea-4ba0-b9fc-67d87653776c" providerId="ADAL" clId="{9E2F799B-63D9-4B17-B532-9CFFC167F200}" dt="2023-01-26T07:11:37.448" v="185" actId="26606"/>
          <ac:spMkLst>
            <pc:docMk/>
            <pc:sldMk cId="3603894137" sldId="275"/>
            <ac:spMk id="9" creationId="{B819A166-7571-4003-A6B8-B62034C3ED30}"/>
          </ac:spMkLst>
        </pc:spChg>
        <pc:spChg chg="add del">
          <ac:chgData name="Mrs A. McKenzie" userId="c9358545-18ea-4ba0-b9fc-67d87653776c" providerId="ADAL" clId="{9E2F799B-63D9-4B17-B532-9CFFC167F200}" dt="2023-01-26T07:11:43.007" v="187" actId="26606"/>
          <ac:spMkLst>
            <pc:docMk/>
            <pc:sldMk cId="3603894137" sldId="275"/>
            <ac:spMk id="14" creationId="{5C8908E2-EE49-44D2-9428-A28D2312A8D5}"/>
          </ac:spMkLst>
        </pc:spChg>
        <pc:spChg chg="add del">
          <ac:chgData name="Mrs A. McKenzie" userId="c9358545-18ea-4ba0-b9fc-67d87653776c" providerId="ADAL" clId="{9E2F799B-63D9-4B17-B532-9CFFC167F200}" dt="2023-01-26T07:11:43.007" v="187" actId="26606"/>
          <ac:spMkLst>
            <pc:docMk/>
            <pc:sldMk cId="3603894137" sldId="275"/>
            <ac:spMk id="15" creationId="{7449A6C7-D15F-4AA5-BFA5-71A404B47016}"/>
          </ac:spMkLst>
        </pc:spChg>
        <pc:spChg chg="add del">
          <ac:chgData name="Mrs A. McKenzie" userId="c9358545-18ea-4ba0-b9fc-67d87653776c" providerId="ADAL" clId="{9E2F799B-63D9-4B17-B532-9CFFC167F200}" dt="2023-01-26T07:11:43.007" v="187" actId="26606"/>
          <ac:spMkLst>
            <pc:docMk/>
            <pc:sldMk cId="3603894137" sldId="275"/>
            <ac:spMk id="17" creationId="{ED888B23-07FA-482A-96DF-47E31AF1A603}"/>
          </ac:spMkLst>
        </pc:spChg>
        <pc:spChg chg="add del">
          <ac:chgData name="Mrs A. McKenzie" userId="c9358545-18ea-4ba0-b9fc-67d87653776c" providerId="ADAL" clId="{9E2F799B-63D9-4B17-B532-9CFFC167F200}" dt="2023-01-26T07:11:45.828" v="189" actId="26606"/>
          <ac:spMkLst>
            <pc:docMk/>
            <pc:sldMk cId="3603894137" sldId="275"/>
            <ac:spMk id="19" creationId="{B819A166-7571-4003-A6B8-B62034C3ED30}"/>
          </ac:spMkLst>
        </pc:spChg>
        <pc:spChg chg="add">
          <ac:chgData name="Mrs A. McKenzie" userId="c9358545-18ea-4ba0-b9fc-67d87653776c" providerId="ADAL" clId="{9E2F799B-63D9-4B17-B532-9CFFC167F200}" dt="2023-01-26T07:11:45.880" v="190" actId="26606"/>
          <ac:spMkLst>
            <pc:docMk/>
            <pc:sldMk cId="3603894137" sldId="275"/>
            <ac:spMk id="22" creationId="{5C8908E2-EE49-44D2-9428-A28D2312A8D5}"/>
          </ac:spMkLst>
        </pc:spChg>
        <pc:spChg chg="add">
          <ac:chgData name="Mrs A. McKenzie" userId="c9358545-18ea-4ba0-b9fc-67d87653776c" providerId="ADAL" clId="{9E2F799B-63D9-4B17-B532-9CFFC167F200}" dt="2023-01-26T07:11:45.880" v="190" actId="26606"/>
          <ac:spMkLst>
            <pc:docMk/>
            <pc:sldMk cId="3603894137" sldId="275"/>
            <ac:spMk id="24" creationId="{7449A6C7-D15F-4AA5-BFA5-71A404B47016}"/>
          </ac:spMkLst>
        </pc:spChg>
        <pc:spChg chg="add">
          <ac:chgData name="Mrs A. McKenzie" userId="c9358545-18ea-4ba0-b9fc-67d87653776c" providerId="ADAL" clId="{9E2F799B-63D9-4B17-B532-9CFFC167F200}" dt="2023-01-26T07:11:45.880" v="190" actId="26606"/>
          <ac:spMkLst>
            <pc:docMk/>
            <pc:sldMk cId="3603894137" sldId="275"/>
            <ac:spMk id="25" creationId="{ED888B23-07FA-482A-96DF-47E31AF1A603}"/>
          </ac:spMkLst>
        </pc:spChg>
        <pc:grpChg chg="add del">
          <ac:chgData name="Mrs A. McKenzie" userId="c9358545-18ea-4ba0-b9fc-67d87653776c" providerId="ADAL" clId="{9E2F799B-63D9-4B17-B532-9CFFC167F200}" dt="2023-01-26T07:11:43.007" v="187" actId="26606"/>
          <ac:grpSpMkLst>
            <pc:docMk/>
            <pc:sldMk cId="3603894137" sldId="275"/>
            <ac:grpSpMk id="11" creationId="{05314994-6337-4875-8CF5-652CAFE8342C}"/>
          </ac:grpSpMkLst>
        </pc:grpChg>
        <pc:grpChg chg="add">
          <ac:chgData name="Mrs A. McKenzie" userId="c9358545-18ea-4ba0-b9fc-67d87653776c" providerId="ADAL" clId="{9E2F799B-63D9-4B17-B532-9CFFC167F200}" dt="2023-01-26T07:11:45.880" v="190" actId="26606"/>
          <ac:grpSpMkLst>
            <pc:docMk/>
            <pc:sldMk cId="3603894137" sldId="275"/>
            <ac:grpSpMk id="23" creationId="{05314994-6337-4875-8CF5-652CAFE8342C}"/>
          </ac:grpSpMkLst>
        </pc:grpChg>
        <pc:graphicFrameChg chg="add del">
          <ac:chgData name="Mrs A. McKenzie" userId="c9358545-18ea-4ba0-b9fc-67d87653776c" providerId="ADAL" clId="{9E2F799B-63D9-4B17-B532-9CFFC167F200}" dt="2023-01-26T07:11:37.448" v="185" actId="26606"/>
          <ac:graphicFrameMkLst>
            <pc:docMk/>
            <pc:sldMk cId="3603894137" sldId="275"/>
            <ac:graphicFrameMk id="5" creationId="{60F886B3-8C98-F76B-D994-A42FF721CFE7}"/>
          </ac:graphicFrameMkLst>
        </pc:graphicFrameChg>
        <pc:graphicFrameChg chg="add del">
          <ac:chgData name="Mrs A. McKenzie" userId="c9358545-18ea-4ba0-b9fc-67d87653776c" providerId="ADAL" clId="{9E2F799B-63D9-4B17-B532-9CFFC167F200}" dt="2023-01-26T07:11:43.007" v="187" actId="26606"/>
          <ac:graphicFrameMkLst>
            <pc:docMk/>
            <pc:sldMk cId="3603894137" sldId="275"/>
            <ac:graphicFrameMk id="16" creationId="{27773A18-8992-6DE4-3E44-650A5ED29657}"/>
          </ac:graphicFrameMkLst>
        </pc:graphicFrameChg>
        <pc:graphicFrameChg chg="add del">
          <ac:chgData name="Mrs A. McKenzie" userId="c9358545-18ea-4ba0-b9fc-67d87653776c" providerId="ADAL" clId="{9E2F799B-63D9-4B17-B532-9CFFC167F200}" dt="2023-01-26T07:11:45.828" v="189" actId="26606"/>
          <ac:graphicFrameMkLst>
            <pc:docMk/>
            <pc:sldMk cId="3603894137" sldId="275"/>
            <ac:graphicFrameMk id="20" creationId="{60F886B3-8C98-F76B-D994-A42FF721CFE7}"/>
          </ac:graphicFrameMkLst>
        </pc:graphicFrameChg>
        <pc:graphicFrameChg chg="add mod">
          <ac:chgData name="Mrs A. McKenzie" userId="c9358545-18ea-4ba0-b9fc-67d87653776c" providerId="ADAL" clId="{9E2F799B-63D9-4B17-B532-9CFFC167F200}" dt="2023-01-26T07:11:57.105" v="200" actId="20577"/>
          <ac:graphicFrameMkLst>
            <pc:docMk/>
            <pc:sldMk cId="3603894137" sldId="275"/>
            <ac:graphicFrameMk id="26" creationId="{27773A18-8992-6DE4-3E44-650A5ED29657}"/>
          </ac:graphicFrameMkLst>
        </pc:graphicFrameChg>
      </pc:sldChg>
      <pc:sldChg chg="addSp delSp modSp new mod setBg">
        <pc:chgData name="Mrs A. McKenzie" userId="c9358545-18ea-4ba0-b9fc-67d87653776c" providerId="ADAL" clId="{9E2F799B-63D9-4B17-B532-9CFFC167F200}" dt="2023-01-26T07:41:06.601" v="346" actId="1076"/>
        <pc:sldMkLst>
          <pc:docMk/>
          <pc:sldMk cId="1400805757" sldId="276"/>
        </pc:sldMkLst>
        <pc:spChg chg="mod">
          <ac:chgData name="Mrs A. McKenzie" userId="c9358545-18ea-4ba0-b9fc-67d87653776c" providerId="ADAL" clId="{9E2F799B-63D9-4B17-B532-9CFFC167F200}" dt="2023-01-26T07:40:51.011" v="341" actId="26606"/>
          <ac:spMkLst>
            <pc:docMk/>
            <pc:sldMk cId="1400805757" sldId="276"/>
            <ac:spMk id="2" creationId="{FA14669A-5FF7-57D9-209D-DBA4D59E895A}"/>
          </ac:spMkLst>
        </pc:spChg>
        <pc:spChg chg="mod">
          <ac:chgData name="Mrs A. McKenzie" userId="c9358545-18ea-4ba0-b9fc-67d87653776c" providerId="ADAL" clId="{9E2F799B-63D9-4B17-B532-9CFFC167F200}" dt="2023-01-26T07:41:06.601" v="346" actId="1076"/>
          <ac:spMkLst>
            <pc:docMk/>
            <pc:sldMk cId="1400805757" sldId="276"/>
            <ac:spMk id="3" creationId="{B426CCAD-D528-EC67-DC41-FB153ED2F56B}"/>
          </ac:spMkLst>
        </pc:spChg>
        <pc:spChg chg="add del">
          <ac:chgData name="Mrs A. McKenzie" userId="c9358545-18ea-4ba0-b9fc-67d87653776c" providerId="ADAL" clId="{9E2F799B-63D9-4B17-B532-9CFFC167F200}" dt="2023-01-26T07:39:38.806" v="322" actId="26606"/>
          <ac:spMkLst>
            <pc:docMk/>
            <pc:sldMk cId="1400805757" sldId="276"/>
            <ac:spMk id="8" creationId="{907EF6B7-1338-4443-8C46-6A318D952DFD}"/>
          </ac:spMkLst>
        </pc:spChg>
        <pc:spChg chg="add del">
          <ac:chgData name="Mrs A. McKenzie" userId="c9358545-18ea-4ba0-b9fc-67d87653776c" providerId="ADAL" clId="{9E2F799B-63D9-4B17-B532-9CFFC167F200}" dt="2023-01-26T07:39:38.806" v="322" actId="26606"/>
          <ac:spMkLst>
            <pc:docMk/>
            <pc:sldMk cId="1400805757" sldId="276"/>
            <ac:spMk id="10" creationId="{DAAE4CDD-124C-4DCF-9584-B6033B545DD5}"/>
          </ac:spMkLst>
        </pc:spChg>
        <pc:spChg chg="add del">
          <ac:chgData name="Mrs A. McKenzie" userId="c9358545-18ea-4ba0-b9fc-67d87653776c" providerId="ADAL" clId="{9E2F799B-63D9-4B17-B532-9CFFC167F200}" dt="2023-01-26T07:39:38.806" v="322" actId="26606"/>
          <ac:spMkLst>
            <pc:docMk/>
            <pc:sldMk cId="1400805757" sldId="276"/>
            <ac:spMk id="12" creationId="{081E4A58-353D-44AE-B2FC-2A74E2E400F7}"/>
          </ac:spMkLst>
        </pc:spChg>
        <pc:spChg chg="add del">
          <ac:chgData name="Mrs A. McKenzie" userId="c9358545-18ea-4ba0-b9fc-67d87653776c" providerId="ADAL" clId="{9E2F799B-63D9-4B17-B532-9CFFC167F200}" dt="2023-01-26T07:40:51.011" v="341" actId="26606"/>
          <ac:spMkLst>
            <pc:docMk/>
            <pc:sldMk cId="1400805757" sldId="276"/>
            <ac:spMk id="14" creationId="{488333BA-AE6E-427A-9B16-A39C8073F4EB}"/>
          </ac:spMkLst>
        </pc:spChg>
        <pc:spChg chg="add del">
          <ac:chgData name="Mrs A. McKenzie" userId="c9358545-18ea-4ba0-b9fc-67d87653776c" providerId="ADAL" clId="{9E2F799B-63D9-4B17-B532-9CFFC167F200}" dt="2023-01-26T07:40:51.011" v="341" actId="26606"/>
          <ac:spMkLst>
            <pc:docMk/>
            <pc:sldMk cId="1400805757" sldId="276"/>
            <ac:spMk id="15" creationId="{F98ED85F-DCEE-4B50-802E-71A6E3E12B04}"/>
          </ac:spMkLst>
        </pc:spChg>
        <pc:spChg chg="add">
          <ac:chgData name="Mrs A. McKenzie" userId="c9358545-18ea-4ba0-b9fc-67d87653776c" providerId="ADAL" clId="{9E2F799B-63D9-4B17-B532-9CFFC167F200}" dt="2023-01-26T07:40:51.011" v="341" actId="26606"/>
          <ac:spMkLst>
            <pc:docMk/>
            <pc:sldMk cId="1400805757" sldId="276"/>
            <ac:spMk id="20" creationId="{DE7FFD28-545C-4C88-A2E7-152FB234C92C}"/>
          </ac:spMkLst>
        </pc:spChg>
      </pc:sldChg>
      <pc:sldChg chg="addSp delSp modSp add mod">
        <pc:chgData name="Mrs A. McKenzie" userId="c9358545-18ea-4ba0-b9fc-67d87653776c" providerId="ADAL" clId="{9E2F799B-63D9-4B17-B532-9CFFC167F200}" dt="2023-01-26T07:41:49.945" v="383" actId="20577"/>
        <pc:sldMkLst>
          <pc:docMk/>
          <pc:sldMk cId="131906190" sldId="277"/>
        </pc:sldMkLst>
        <pc:spChg chg="mod">
          <ac:chgData name="Mrs A. McKenzie" userId="c9358545-18ea-4ba0-b9fc-67d87653776c" providerId="ADAL" clId="{9E2F799B-63D9-4B17-B532-9CFFC167F200}" dt="2023-01-26T07:41:49.945" v="383" actId="20577"/>
          <ac:spMkLst>
            <pc:docMk/>
            <pc:sldMk cId="131906190" sldId="277"/>
            <ac:spMk id="2" creationId="{FA14669A-5FF7-57D9-209D-DBA4D59E895A}"/>
          </ac:spMkLst>
        </pc:spChg>
        <pc:spChg chg="mod">
          <ac:chgData name="Mrs A. McKenzie" userId="c9358545-18ea-4ba0-b9fc-67d87653776c" providerId="ADAL" clId="{9E2F799B-63D9-4B17-B532-9CFFC167F200}" dt="2023-01-26T07:41:42.419" v="358" actId="26606"/>
          <ac:spMkLst>
            <pc:docMk/>
            <pc:sldMk cId="131906190" sldId="277"/>
            <ac:spMk id="3" creationId="{B426CCAD-D528-EC67-DC41-FB153ED2F56B}"/>
          </ac:spMkLst>
        </pc:spChg>
        <pc:spChg chg="add del">
          <ac:chgData name="Mrs A. McKenzie" userId="c9358545-18ea-4ba0-b9fc-67d87653776c" providerId="ADAL" clId="{9E2F799B-63D9-4B17-B532-9CFFC167F200}" dt="2023-01-26T07:41:42.419" v="358" actId="26606"/>
          <ac:spMkLst>
            <pc:docMk/>
            <pc:sldMk cId="131906190" sldId="277"/>
            <ac:spMk id="14" creationId="{488333BA-AE6E-427A-9B16-A39C8073F4EB}"/>
          </ac:spMkLst>
        </pc:spChg>
        <pc:spChg chg="add del">
          <ac:chgData name="Mrs A. McKenzie" userId="c9358545-18ea-4ba0-b9fc-67d87653776c" providerId="ADAL" clId="{9E2F799B-63D9-4B17-B532-9CFFC167F200}" dt="2023-01-26T07:41:42.419" v="358" actId="26606"/>
          <ac:spMkLst>
            <pc:docMk/>
            <pc:sldMk cId="131906190" sldId="277"/>
            <ac:spMk id="15" creationId="{F98ED85F-DCEE-4B50-802E-71A6E3E12B04}"/>
          </ac:spMkLst>
        </pc:spChg>
        <pc:spChg chg="add del">
          <ac:chgData name="Mrs A. McKenzie" userId="c9358545-18ea-4ba0-b9fc-67d87653776c" providerId="ADAL" clId="{9E2F799B-63D9-4B17-B532-9CFFC167F200}" dt="2023-01-26T07:41:42.419" v="358" actId="26606"/>
          <ac:spMkLst>
            <pc:docMk/>
            <pc:sldMk cId="131906190" sldId="277"/>
            <ac:spMk id="20" creationId="{DE7FFD28-545C-4C88-A2E7-152FB234C92C}"/>
          </ac:spMkLst>
        </pc:spChg>
      </pc:sldChg>
      <pc:sldChg chg="addSp delSp modSp add mod ord">
        <pc:chgData name="Mrs A. McKenzie" userId="c9358545-18ea-4ba0-b9fc-67d87653776c" providerId="ADAL" clId="{9E2F799B-63D9-4B17-B532-9CFFC167F200}" dt="2023-01-29T14:19:26.550" v="917"/>
        <pc:sldMkLst>
          <pc:docMk/>
          <pc:sldMk cId="3905419749" sldId="279"/>
        </pc:sldMkLst>
        <pc:spChg chg="mod">
          <ac:chgData name="Mrs A. McKenzie" userId="c9358545-18ea-4ba0-b9fc-67d87653776c" providerId="ADAL" clId="{9E2F799B-63D9-4B17-B532-9CFFC167F200}" dt="2023-01-29T14:03:44.299" v="460" actId="20577"/>
          <ac:spMkLst>
            <pc:docMk/>
            <pc:sldMk cId="3905419749" sldId="279"/>
            <ac:spMk id="2" creationId="{91AC210E-140E-F092-B378-B4C960DE7307}"/>
          </ac:spMkLst>
        </pc:spChg>
        <pc:spChg chg="add del mod">
          <ac:chgData name="Mrs A. McKenzie" userId="c9358545-18ea-4ba0-b9fc-67d87653776c" providerId="ADAL" clId="{9E2F799B-63D9-4B17-B532-9CFFC167F200}" dt="2023-01-29T14:11:18.717" v="837" actId="26606"/>
          <ac:spMkLst>
            <pc:docMk/>
            <pc:sldMk cId="3905419749" sldId="279"/>
            <ac:spMk id="5" creationId="{1EAE9955-A43B-8F97-CDF8-AD1E23503DD4}"/>
          </ac:spMkLst>
        </pc:spChg>
        <pc:spChg chg="mod">
          <ac:chgData name="Mrs A. McKenzie" userId="c9358545-18ea-4ba0-b9fc-67d87653776c" providerId="ADAL" clId="{9E2F799B-63D9-4B17-B532-9CFFC167F200}" dt="2023-01-29T14:10:54.861" v="829" actId="14100"/>
          <ac:spMkLst>
            <pc:docMk/>
            <pc:sldMk cId="3905419749" sldId="279"/>
            <ac:spMk id="9" creationId="{5719F680-58A2-96FE-462F-466ACB5DF70C}"/>
          </ac:spMkLst>
        </pc:spChg>
        <pc:graphicFrameChg chg="add mod">
          <ac:chgData name="Mrs A. McKenzie" userId="c9358545-18ea-4ba0-b9fc-67d87653776c" providerId="ADAL" clId="{9E2F799B-63D9-4B17-B532-9CFFC167F200}" dt="2023-01-29T14:11:33.906" v="847" actId="12100"/>
          <ac:graphicFrameMkLst>
            <pc:docMk/>
            <pc:sldMk cId="3905419749" sldId="279"/>
            <ac:graphicFrameMk id="11" creationId="{2300B281-0DBB-4BE1-EFC6-6802A5083BCC}"/>
          </ac:graphicFrameMkLst>
        </pc:graphicFrameChg>
        <pc:graphicFrameChg chg="del mod">
          <ac:chgData name="Mrs A. McKenzie" userId="c9358545-18ea-4ba0-b9fc-67d87653776c" providerId="ADAL" clId="{9E2F799B-63D9-4B17-B532-9CFFC167F200}" dt="2023-01-29T14:03:55.699" v="463" actId="478"/>
          <ac:graphicFrameMkLst>
            <pc:docMk/>
            <pc:sldMk cId="3905419749" sldId="279"/>
            <ac:graphicFrameMk id="2054" creationId="{B241D90C-CB34-2E8E-A9FC-9B9BCE42EC94}"/>
          </ac:graphicFrameMkLst>
        </pc:graphicFrameChg>
        <pc:picChg chg="add del mod">
          <ac:chgData name="Mrs A. McKenzie" userId="c9358545-18ea-4ba0-b9fc-67d87653776c" providerId="ADAL" clId="{9E2F799B-63D9-4B17-B532-9CFFC167F200}" dt="2023-01-29T14:19:26.550" v="917"/>
          <ac:picMkLst>
            <pc:docMk/>
            <pc:sldMk cId="3905419749" sldId="279"/>
            <ac:picMk id="6" creationId="{CB6EC677-A729-7C42-5504-C4D15D1A78C4}"/>
          </ac:picMkLst>
        </pc:picChg>
        <pc:picChg chg="del">
          <ac:chgData name="Mrs A. McKenzie" userId="c9358545-18ea-4ba0-b9fc-67d87653776c" providerId="ADAL" clId="{9E2F799B-63D9-4B17-B532-9CFFC167F200}" dt="2023-01-29T14:03:47.343" v="461" actId="478"/>
          <ac:picMkLst>
            <pc:docMk/>
            <pc:sldMk cId="3905419749" sldId="279"/>
            <ac:picMk id="2049" creationId="{33E5E3F3-6C19-6C6B-3316-C745DAE83604}"/>
          </ac:picMkLst>
        </pc:picChg>
        <pc:picChg chg="del">
          <ac:chgData name="Mrs A. McKenzie" userId="c9358545-18ea-4ba0-b9fc-67d87653776c" providerId="ADAL" clId="{9E2F799B-63D9-4B17-B532-9CFFC167F200}" dt="2023-01-29T14:03:47.343" v="461" actId="478"/>
          <ac:picMkLst>
            <pc:docMk/>
            <pc:sldMk cId="3905419749" sldId="279"/>
            <ac:picMk id="2050" creationId="{891A40F0-B45A-0765-60B9-40D3A147AF3F}"/>
          </ac:picMkLst>
        </pc:picChg>
        <pc:picChg chg="del">
          <ac:chgData name="Mrs A. McKenzie" userId="c9358545-18ea-4ba0-b9fc-67d87653776c" providerId="ADAL" clId="{9E2F799B-63D9-4B17-B532-9CFFC167F200}" dt="2023-01-29T14:03:47.343" v="461" actId="478"/>
          <ac:picMkLst>
            <pc:docMk/>
            <pc:sldMk cId="3905419749" sldId="279"/>
            <ac:picMk id="2051" creationId="{02B486AA-BF91-D4EA-E73D-F3A4913C3DAE}"/>
          </ac:picMkLst>
        </pc:picChg>
        <pc:picChg chg="del">
          <ac:chgData name="Mrs A. McKenzie" userId="c9358545-18ea-4ba0-b9fc-67d87653776c" providerId="ADAL" clId="{9E2F799B-63D9-4B17-B532-9CFFC167F200}" dt="2023-01-29T14:03:47.343" v="461" actId="478"/>
          <ac:picMkLst>
            <pc:docMk/>
            <pc:sldMk cId="3905419749" sldId="279"/>
            <ac:picMk id="2052" creationId="{41FE1638-1396-0E21-A431-13034320FD64}"/>
          </ac:picMkLst>
        </pc:picChg>
      </pc:sldChg>
      <pc:sldChg chg="addSp delSp modSp add mod">
        <pc:chgData name="Mrs A. McKenzie" userId="c9358545-18ea-4ba0-b9fc-67d87653776c" providerId="ADAL" clId="{9E2F799B-63D9-4B17-B532-9CFFC167F200}" dt="2023-01-30T13:12:44.783" v="932" actId="12100"/>
        <pc:sldMkLst>
          <pc:docMk/>
          <pc:sldMk cId="1817343745" sldId="280"/>
        </pc:sldMkLst>
        <pc:spChg chg="del mod">
          <ac:chgData name="Mrs A. McKenzie" userId="c9358545-18ea-4ba0-b9fc-67d87653776c" providerId="ADAL" clId="{9E2F799B-63D9-4B17-B532-9CFFC167F200}" dt="2023-01-29T14:19:34.441" v="920" actId="478"/>
          <ac:spMkLst>
            <pc:docMk/>
            <pc:sldMk cId="1817343745" sldId="280"/>
            <ac:spMk id="2" creationId="{91AC210E-140E-F092-B378-B4C960DE7307}"/>
          </ac:spMkLst>
        </pc:spChg>
        <pc:spChg chg="del mod">
          <ac:chgData name="Mrs A. McKenzie" userId="c9358545-18ea-4ba0-b9fc-67d87653776c" providerId="ADAL" clId="{9E2F799B-63D9-4B17-B532-9CFFC167F200}" dt="2023-01-29T14:12:06.408" v="854" actId="26606"/>
          <ac:spMkLst>
            <pc:docMk/>
            <pc:sldMk cId="1817343745" sldId="280"/>
            <ac:spMk id="5" creationId="{1EAE9955-A43B-8F97-CDF8-AD1E23503DD4}"/>
          </ac:spMkLst>
        </pc:spChg>
        <pc:spChg chg="add del mod">
          <ac:chgData name="Mrs A. McKenzie" userId="c9358545-18ea-4ba0-b9fc-67d87653776c" providerId="ADAL" clId="{9E2F799B-63D9-4B17-B532-9CFFC167F200}" dt="2023-01-29T14:19:36.291" v="921" actId="478"/>
          <ac:spMkLst>
            <pc:docMk/>
            <pc:sldMk cId="1817343745" sldId="280"/>
            <ac:spMk id="7" creationId="{8415C2B2-53AA-1BAA-BD66-DFF951AA76B9}"/>
          </ac:spMkLst>
        </pc:spChg>
        <pc:spChg chg="del mod">
          <ac:chgData name="Mrs A. McKenzie" userId="c9358545-18ea-4ba0-b9fc-67d87653776c" providerId="ADAL" clId="{9E2F799B-63D9-4B17-B532-9CFFC167F200}" dt="2023-01-29T14:19:41.934" v="923" actId="478"/>
          <ac:spMkLst>
            <pc:docMk/>
            <pc:sldMk cId="1817343745" sldId="280"/>
            <ac:spMk id="9" creationId="{5719F680-58A2-96FE-462F-466ACB5DF70C}"/>
          </ac:spMkLst>
        </pc:spChg>
        <pc:graphicFrameChg chg="add mod">
          <ac:chgData name="Mrs A. McKenzie" userId="c9358545-18ea-4ba0-b9fc-67d87653776c" providerId="ADAL" clId="{9E2F799B-63D9-4B17-B532-9CFFC167F200}" dt="2023-01-30T13:12:44.783" v="932" actId="12100"/>
          <ac:graphicFrameMkLst>
            <pc:docMk/>
            <pc:sldMk cId="1817343745" sldId="280"/>
            <ac:graphicFrameMk id="11" creationId="{39DAB3B4-2227-CEC6-32FF-9E77824616C1}"/>
          </ac:graphicFrameMkLst>
        </pc:graphicFrameChg>
        <pc:picChg chg="add mod">
          <ac:chgData name="Mrs A. McKenzie" userId="c9358545-18ea-4ba0-b9fc-67d87653776c" providerId="ADAL" clId="{9E2F799B-63D9-4B17-B532-9CFFC167F200}" dt="2023-01-29T14:19:39.352" v="922" actId="14100"/>
          <ac:picMkLst>
            <pc:docMk/>
            <pc:sldMk cId="1817343745" sldId="280"/>
            <ac:picMk id="3" creationId="{04E1D6C5-B188-EFBE-6442-72C4546E20A0}"/>
          </ac:picMkLst>
        </pc:picChg>
      </pc:sldChg>
      <pc:sldChg chg="addSp delSp modSp add mod setBg delDesignElem chgLayout">
        <pc:chgData name="Mrs A. McKenzie" userId="c9358545-18ea-4ba0-b9fc-67d87653776c" providerId="ADAL" clId="{9E2F799B-63D9-4B17-B532-9CFFC167F200}" dt="2023-01-29T14:19:51.710" v="925" actId="1076"/>
        <pc:sldMkLst>
          <pc:docMk/>
          <pc:sldMk cId="2729662580" sldId="281"/>
        </pc:sldMkLst>
        <pc:spChg chg="mod ord">
          <ac:chgData name="Mrs A. McKenzie" userId="c9358545-18ea-4ba0-b9fc-67d87653776c" providerId="ADAL" clId="{9E2F799B-63D9-4B17-B532-9CFFC167F200}" dt="2023-01-29T14:13:19.803" v="880" actId="26606"/>
          <ac:spMkLst>
            <pc:docMk/>
            <pc:sldMk cId="2729662580" sldId="281"/>
            <ac:spMk id="2" creationId="{F799CB9B-9BD6-A40E-2AD0-D5B173EEEB84}"/>
          </ac:spMkLst>
        </pc:spChg>
        <pc:spChg chg="mod ord">
          <ac:chgData name="Mrs A. McKenzie" userId="c9358545-18ea-4ba0-b9fc-67d87653776c" providerId="ADAL" clId="{9E2F799B-63D9-4B17-B532-9CFFC167F200}" dt="2023-01-29T14:13:43.804" v="903" actId="20577"/>
          <ac:spMkLst>
            <pc:docMk/>
            <pc:sldMk cId="2729662580" sldId="281"/>
            <ac:spMk id="3" creationId="{94D23506-AC5F-2F83-3B58-BAE4EA241C0F}"/>
          </ac:spMkLst>
        </pc:spChg>
        <pc:spChg chg="add">
          <ac:chgData name="Mrs A. McKenzie" userId="c9358545-18ea-4ba0-b9fc-67d87653776c" providerId="ADAL" clId="{9E2F799B-63D9-4B17-B532-9CFFC167F200}" dt="2023-01-29T14:13:19.803" v="880" actId="26606"/>
          <ac:spMkLst>
            <pc:docMk/>
            <pc:sldMk cId="2729662580" sldId="281"/>
            <ac:spMk id="6" creationId="{86C7B4A1-154A-4DF0-AC46-F88D75A2E0FD}"/>
          </ac:spMkLst>
        </pc:spChg>
        <pc:spChg chg="del">
          <ac:chgData name="Mrs A. McKenzie" userId="c9358545-18ea-4ba0-b9fc-67d87653776c" providerId="ADAL" clId="{9E2F799B-63D9-4B17-B532-9CFFC167F200}" dt="2023-01-29T14:12:54.824" v="872"/>
          <ac:spMkLst>
            <pc:docMk/>
            <pc:sldMk cId="2729662580" sldId="281"/>
            <ac:spMk id="8" creationId="{907EF6B7-1338-4443-8C46-6A318D952DFD}"/>
          </ac:spMkLst>
        </pc:spChg>
        <pc:spChg chg="add del">
          <ac:chgData name="Mrs A. McKenzie" userId="c9358545-18ea-4ba0-b9fc-67d87653776c" providerId="ADAL" clId="{9E2F799B-63D9-4B17-B532-9CFFC167F200}" dt="2023-01-29T14:13:01.213" v="874" actId="26606"/>
          <ac:spMkLst>
            <pc:docMk/>
            <pc:sldMk cId="2729662580" sldId="281"/>
            <ac:spMk id="9" creationId="{2C61293E-6EBE-43EF-A52C-9BEBFD7679D4}"/>
          </ac:spMkLst>
        </pc:spChg>
        <pc:spChg chg="del">
          <ac:chgData name="Mrs A. McKenzie" userId="c9358545-18ea-4ba0-b9fc-67d87653776c" providerId="ADAL" clId="{9E2F799B-63D9-4B17-B532-9CFFC167F200}" dt="2023-01-29T14:12:54.824" v="872"/>
          <ac:spMkLst>
            <pc:docMk/>
            <pc:sldMk cId="2729662580" sldId="281"/>
            <ac:spMk id="10" creationId="{DAAE4CDD-124C-4DCF-9584-B6033B545DD5}"/>
          </ac:spMkLst>
        </pc:spChg>
        <pc:spChg chg="add del">
          <ac:chgData name="Mrs A. McKenzie" userId="c9358545-18ea-4ba0-b9fc-67d87653776c" providerId="ADAL" clId="{9E2F799B-63D9-4B17-B532-9CFFC167F200}" dt="2023-01-29T14:13:01.213" v="874" actId="26606"/>
          <ac:spMkLst>
            <pc:docMk/>
            <pc:sldMk cId="2729662580" sldId="281"/>
            <ac:spMk id="11" creationId="{21540236-BFD5-4A9D-8840-4703E7F76825}"/>
          </ac:spMkLst>
        </pc:spChg>
        <pc:spChg chg="del">
          <ac:chgData name="Mrs A. McKenzie" userId="c9358545-18ea-4ba0-b9fc-67d87653776c" providerId="ADAL" clId="{9E2F799B-63D9-4B17-B532-9CFFC167F200}" dt="2023-01-29T14:12:54.824" v="872"/>
          <ac:spMkLst>
            <pc:docMk/>
            <pc:sldMk cId="2729662580" sldId="281"/>
            <ac:spMk id="12" creationId="{081E4A58-353D-44AE-B2FC-2A74E2E400F7}"/>
          </ac:spMkLst>
        </pc:spChg>
        <pc:spChg chg="add del">
          <ac:chgData name="Mrs A. McKenzie" userId="c9358545-18ea-4ba0-b9fc-67d87653776c" providerId="ADAL" clId="{9E2F799B-63D9-4B17-B532-9CFFC167F200}" dt="2023-01-29T14:13:15.803" v="877" actId="700"/>
          <ac:spMkLst>
            <pc:docMk/>
            <pc:sldMk cId="2729662580" sldId="281"/>
            <ac:spMk id="13" creationId="{F13C74B1-5B17-4795-BED0-7140497B445A}"/>
          </ac:spMkLst>
        </pc:spChg>
        <pc:spChg chg="add del">
          <ac:chgData name="Mrs A. McKenzie" userId="c9358545-18ea-4ba0-b9fc-67d87653776c" providerId="ADAL" clId="{9E2F799B-63D9-4B17-B532-9CFFC167F200}" dt="2023-01-29T14:13:15.803" v="877" actId="700"/>
          <ac:spMkLst>
            <pc:docMk/>
            <pc:sldMk cId="2729662580" sldId="281"/>
            <ac:spMk id="14" creationId="{D4974D33-8DC5-464E-8C6D-BE58F0669C17}"/>
          </ac:spMkLst>
        </pc:spChg>
        <pc:picChg chg="add mod ord">
          <ac:chgData name="Mrs A. McKenzie" userId="c9358545-18ea-4ba0-b9fc-67d87653776c" providerId="ADAL" clId="{9E2F799B-63D9-4B17-B532-9CFFC167F200}" dt="2023-01-29T14:13:19.803" v="880" actId="26606"/>
          <ac:picMkLst>
            <pc:docMk/>
            <pc:sldMk cId="2729662580" sldId="281"/>
            <ac:picMk id="4" creationId="{A433900F-166B-DC4A-025F-C99BB35B0D70}"/>
          </ac:picMkLst>
        </pc:picChg>
        <pc:picChg chg="add del">
          <ac:chgData name="Mrs A. McKenzie" userId="c9358545-18ea-4ba0-b9fc-67d87653776c" providerId="ADAL" clId="{9E2F799B-63D9-4B17-B532-9CFFC167F200}" dt="2023-01-29T14:13:01.213" v="874" actId="26606"/>
          <ac:picMkLst>
            <pc:docMk/>
            <pc:sldMk cId="2729662580" sldId="281"/>
            <ac:picMk id="5" creationId="{0183D8DC-368A-9898-35FA-8DE92FC2A429}"/>
          </ac:picMkLst>
        </pc:picChg>
        <pc:picChg chg="add mod">
          <ac:chgData name="Mrs A. McKenzie" userId="c9358545-18ea-4ba0-b9fc-67d87653776c" providerId="ADAL" clId="{9E2F799B-63D9-4B17-B532-9CFFC167F200}" dt="2023-01-29T14:19:51.710" v="925" actId="1076"/>
          <ac:picMkLst>
            <pc:docMk/>
            <pc:sldMk cId="2729662580" sldId="281"/>
            <ac:picMk id="7" creationId="{7CF353F7-4BC0-013E-39F4-6F3DE62034EF}"/>
          </ac:picMkLst>
        </pc:picChg>
        <pc:picChg chg="add del">
          <ac:chgData name="Mrs A. McKenzie" userId="c9358545-18ea-4ba0-b9fc-67d87653776c" providerId="ADAL" clId="{9E2F799B-63D9-4B17-B532-9CFFC167F200}" dt="2023-01-29T14:13:09.694" v="876" actId="21"/>
          <ac:picMkLst>
            <pc:docMk/>
            <pc:sldMk cId="2729662580" sldId="281"/>
            <ac:picMk id="15" creationId="{9936B434-C900-16A4-0BB5-8B26568462FE}"/>
          </ac:picMkLst>
        </pc:picChg>
      </pc:sldChg>
    </pc:docChg>
  </pc:docChgLst>
  <pc:docChgLst>
    <pc:chgData name="Mrs A. McKenzie" userId="c9358545-18ea-4ba0-b9fc-67d87653776c" providerId="ADAL" clId="{10BA06CE-30E4-43C2-9848-C795AA1A9579}"/>
    <pc:docChg chg="undo custSel addSld modSld">
      <pc:chgData name="Mrs A. McKenzie" userId="c9358545-18ea-4ba0-b9fc-67d87653776c" providerId="ADAL" clId="{10BA06CE-30E4-43C2-9848-C795AA1A9579}" dt="2023-01-27T15:27:23.934" v="216" actId="20577"/>
      <pc:docMkLst>
        <pc:docMk/>
      </pc:docMkLst>
      <pc:sldChg chg="modSp mod">
        <pc:chgData name="Mrs A. McKenzie" userId="c9358545-18ea-4ba0-b9fc-67d87653776c" providerId="ADAL" clId="{10BA06CE-30E4-43C2-9848-C795AA1A9579}" dt="2023-01-27T15:27:23.934" v="216" actId="20577"/>
        <pc:sldMkLst>
          <pc:docMk/>
          <pc:sldMk cId="2146174391" sldId="261"/>
        </pc:sldMkLst>
        <pc:spChg chg="mod">
          <ac:chgData name="Mrs A. McKenzie" userId="c9358545-18ea-4ba0-b9fc-67d87653776c" providerId="ADAL" clId="{10BA06CE-30E4-43C2-9848-C795AA1A9579}" dt="2023-01-27T15:27:23.934" v="216" actId="20577"/>
          <ac:spMkLst>
            <pc:docMk/>
            <pc:sldMk cId="2146174391" sldId="261"/>
            <ac:spMk id="3" creationId="{94D23506-AC5F-2F83-3B58-BAE4EA241C0F}"/>
          </ac:spMkLst>
        </pc:spChg>
      </pc:sldChg>
      <pc:sldChg chg="addSp delSp modSp new mod">
        <pc:chgData name="Mrs A. McKenzie" userId="c9358545-18ea-4ba0-b9fc-67d87653776c" providerId="ADAL" clId="{10BA06CE-30E4-43C2-9848-C795AA1A9579}" dt="2023-01-27T07:53:54.882" v="178" actId="113"/>
        <pc:sldMkLst>
          <pc:docMk/>
          <pc:sldMk cId="3806791924" sldId="278"/>
        </pc:sldMkLst>
        <pc:spChg chg="mod">
          <ac:chgData name="Mrs A. McKenzie" userId="c9358545-18ea-4ba0-b9fc-67d87653776c" providerId="ADAL" clId="{10BA06CE-30E4-43C2-9848-C795AA1A9579}" dt="2023-01-27T07:53:54.882" v="178" actId="113"/>
          <ac:spMkLst>
            <pc:docMk/>
            <pc:sldMk cId="3806791924" sldId="278"/>
            <ac:spMk id="2" creationId="{91AC210E-140E-F092-B378-B4C960DE7307}"/>
          </ac:spMkLst>
        </pc:spChg>
        <pc:spChg chg="del mod">
          <ac:chgData name="Mrs A. McKenzie" userId="c9358545-18ea-4ba0-b9fc-67d87653776c" providerId="ADAL" clId="{10BA06CE-30E4-43C2-9848-C795AA1A9579}" dt="2023-01-27T07:51:57.737" v="140" actId="26606"/>
          <ac:spMkLst>
            <pc:docMk/>
            <pc:sldMk cId="3806791924" sldId="278"/>
            <ac:spMk id="3" creationId="{51EE12F6-C87D-5D2E-C0BC-7DC66F3BB624}"/>
          </ac:spMkLst>
        </pc:spChg>
        <pc:spChg chg="add">
          <ac:chgData name="Mrs A. McKenzie" userId="c9358545-18ea-4ba0-b9fc-67d87653776c" providerId="ADAL" clId="{10BA06CE-30E4-43C2-9848-C795AA1A9579}" dt="2023-01-27T07:51:01.875" v="111"/>
          <ac:spMkLst>
            <pc:docMk/>
            <pc:sldMk cId="3806791924" sldId="278"/>
            <ac:spMk id="4" creationId="{57F43897-C96C-E3B6-38D5-3D766EBEA967}"/>
          </ac:spMkLst>
        </pc:spChg>
        <pc:spChg chg="add del mod">
          <ac:chgData name="Mrs A. McKenzie" userId="c9358545-18ea-4ba0-b9fc-67d87653776c" providerId="ADAL" clId="{10BA06CE-30E4-43C2-9848-C795AA1A9579}" dt="2023-01-27T07:51:13.367" v="116" actId="478"/>
          <ac:spMkLst>
            <pc:docMk/>
            <pc:sldMk cId="3806791924" sldId="278"/>
            <ac:spMk id="5" creationId="{B5BA8F9C-F29D-8569-242D-F5A267C3C8FC}"/>
          </ac:spMkLst>
        </pc:spChg>
        <pc:spChg chg="add del mod">
          <ac:chgData name="Mrs A. McKenzie" userId="c9358545-18ea-4ba0-b9fc-67d87653776c" providerId="ADAL" clId="{10BA06CE-30E4-43C2-9848-C795AA1A9579}" dt="2023-01-27T07:51:24.915" v="122" actId="478"/>
          <ac:spMkLst>
            <pc:docMk/>
            <pc:sldMk cId="3806791924" sldId="278"/>
            <ac:spMk id="6" creationId="{1EFA3801-355B-50AD-94FA-02F5B9BCB8EF}"/>
          </ac:spMkLst>
        </pc:spChg>
        <pc:spChg chg="add del mod">
          <ac:chgData name="Mrs A. McKenzie" userId="c9358545-18ea-4ba0-b9fc-67d87653776c" providerId="ADAL" clId="{10BA06CE-30E4-43C2-9848-C795AA1A9579}" dt="2023-01-27T07:51:11.201" v="114" actId="478"/>
          <ac:spMkLst>
            <pc:docMk/>
            <pc:sldMk cId="3806791924" sldId="278"/>
            <ac:spMk id="7" creationId="{C738D201-B757-CA6E-8286-86F658E6EFFF}"/>
          </ac:spMkLst>
        </pc:spChg>
        <pc:spChg chg="add del">
          <ac:chgData name="Mrs A. McKenzie" userId="c9358545-18ea-4ba0-b9fc-67d87653776c" providerId="ADAL" clId="{10BA06CE-30E4-43C2-9848-C795AA1A9579}" dt="2023-01-27T07:51:16.343" v="117" actId="478"/>
          <ac:spMkLst>
            <pc:docMk/>
            <pc:sldMk cId="3806791924" sldId="278"/>
            <ac:spMk id="8" creationId="{554D45F6-B4C5-1C13-05C3-112EA958F998}"/>
          </ac:spMkLst>
        </pc:spChg>
        <pc:spChg chg="mod">
          <ac:chgData name="Mrs A. McKenzie" userId="c9358545-18ea-4ba0-b9fc-67d87653776c" providerId="ADAL" clId="{10BA06CE-30E4-43C2-9848-C795AA1A9579}" dt="2023-01-27T07:53:45.353" v="174" actId="1076"/>
          <ac:spMkLst>
            <pc:docMk/>
            <pc:sldMk cId="3806791924" sldId="278"/>
            <ac:spMk id="9" creationId="{5719F680-58A2-96FE-462F-466ACB5DF70C}"/>
          </ac:spMkLst>
        </pc:spChg>
        <pc:graphicFrameChg chg="add mod modGraphic">
          <ac:chgData name="Mrs A. McKenzie" userId="c9358545-18ea-4ba0-b9fc-67d87653776c" providerId="ADAL" clId="{10BA06CE-30E4-43C2-9848-C795AA1A9579}" dt="2023-01-27T07:52:27.288" v="151"/>
          <ac:graphicFrameMkLst>
            <pc:docMk/>
            <pc:sldMk cId="3806791924" sldId="278"/>
            <ac:graphicFrameMk id="2054" creationId="{B241D90C-CB34-2E8E-A9FC-9B9BCE42EC94}"/>
          </ac:graphicFrameMkLst>
        </pc:graphicFrameChg>
        <pc:picChg chg="add mod">
          <ac:chgData name="Mrs A. McKenzie" userId="c9358545-18ea-4ba0-b9fc-67d87653776c" providerId="ADAL" clId="{10BA06CE-30E4-43C2-9848-C795AA1A9579}" dt="2023-01-27T07:52:34.285" v="153" actId="1076"/>
          <ac:picMkLst>
            <pc:docMk/>
            <pc:sldMk cId="3806791924" sldId="278"/>
            <ac:picMk id="2049" creationId="{33E5E3F3-6C19-6C6B-3316-C745DAE83604}"/>
          </ac:picMkLst>
        </pc:picChg>
        <pc:picChg chg="add mod">
          <ac:chgData name="Mrs A. McKenzie" userId="c9358545-18ea-4ba0-b9fc-67d87653776c" providerId="ADAL" clId="{10BA06CE-30E4-43C2-9848-C795AA1A9579}" dt="2023-01-27T07:52:50.310" v="161" actId="1076"/>
          <ac:picMkLst>
            <pc:docMk/>
            <pc:sldMk cId="3806791924" sldId="278"/>
            <ac:picMk id="2050" creationId="{891A40F0-B45A-0765-60B9-40D3A147AF3F}"/>
          </ac:picMkLst>
        </pc:picChg>
        <pc:picChg chg="add mod">
          <ac:chgData name="Mrs A. McKenzie" userId="c9358545-18ea-4ba0-b9fc-67d87653776c" providerId="ADAL" clId="{10BA06CE-30E4-43C2-9848-C795AA1A9579}" dt="2023-01-27T07:52:42.903" v="158" actId="1076"/>
          <ac:picMkLst>
            <pc:docMk/>
            <pc:sldMk cId="3806791924" sldId="278"/>
            <ac:picMk id="2051" creationId="{02B486AA-BF91-D4EA-E73D-F3A4913C3DAE}"/>
          </ac:picMkLst>
        </pc:picChg>
        <pc:picChg chg="add mod">
          <ac:chgData name="Mrs A. McKenzie" userId="c9358545-18ea-4ba0-b9fc-67d87653776c" providerId="ADAL" clId="{10BA06CE-30E4-43C2-9848-C795AA1A9579}" dt="2023-01-27T07:52:20.466" v="147" actId="1076"/>
          <ac:picMkLst>
            <pc:docMk/>
            <pc:sldMk cId="3806791924" sldId="278"/>
            <ac:picMk id="2052" creationId="{41FE1638-1396-0E21-A431-13034320FD6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015950-23B2-45E3-8D98-E7E7F20B1219}"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C6857DEB-A17B-4783-B02D-A4910FD969DE}">
      <dgm:prSet/>
      <dgm:spPr/>
      <dgm:t>
        <a:bodyPr/>
        <a:lstStyle/>
        <a:p>
          <a:r>
            <a:rPr lang="en-GB"/>
            <a:t>As a class, read your A3 handout</a:t>
          </a:r>
          <a:endParaRPr lang="en-US"/>
        </a:p>
      </dgm:t>
    </dgm:pt>
    <dgm:pt modelId="{F69029B4-B9DF-49E6-9582-9FF488028BEE}" type="parTrans" cxnId="{F8DB8A85-97D7-44BB-BEBF-515DC2D6FD78}">
      <dgm:prSet/>
      <dgm:spPr/>
      <dgm:t>
        <a:bodyPr/>
        <a:lstStyle/>
        <a:p>
          <a:endParaRPr lang="en-US"/>
        </a:p>
      </dgm:t>
    </dgm:pt>
    <dgm:pt modelId="{B417E53A-C907-4462-A575-F5CF7A5609A5}" type="sibTrans" cxnId="{F8DB8A85-97D7-44BB-BEBF-515DC2D6FD78}">
      <dgm:prSet phldrT="1" phldr="0"/>
      <dgm:spPr/>
      <dgm:t>
        <a:bodyPr/>
        <a:lstStyle/>
        <a:p>
          <a:r>
            <a:rPr lang="en-US"/>
            <a:t>1</a:t>
          </a:r>
        </a:p>
      </dgm:t>
    </dgm:pt>
    <dgm:pt modelId="{95653261-EDEF-403A-922F-83146C1FC1BC}">
      <dgm:prSet/>
      <dgm:spPr/>
      <dgm:t>
        <a:bodyPr/>
        <a:lstStyle/>
        <a:p>
          <a:r>
            <a:rPr lang="en-GB"/>
            <a:t>Complete all 3 activities</a:t>
          </a:r>
          <a:endParaRPr lang="en-US"/>
        </a:p>
      </dgm:t>
    </dgm:pt>
    <dgm:pt modelId="{9CD00A8E-6DB7-4307-85EB-904B30B5745F}" type="parTrans" cxnId="{625E95D9-7BD5-48FD-B32B-0C168340877A}">
      <dgm:prSet/>
      <dgm:spPr/>
      <dgm:t>
        <a:bodyPr/>
        <a:lstStyle/>
        <a:p>
          <a:endParaRPr lang="en-US"/>
        </a:p>
      </dgm:t>
    </dgm:pt>
    <dgm:pt modelId="{88517CE3-8AF4-42E4-BA5B-B419709EF2C1}" type="sibTrans" cxnId="{625E95D9-7BD5-48FD-B32B-0C168340877A}">
      <dgm:prSet phldrT="2" phldr="0"/>
      <dgm:spPr/>
      <dgm:t>
        <a:bodyPr/>
        <a:lstStyle/>
        <a:p>
          <a:r>
            <a:rPr lang="en-US"/>
            <a:t>2</a:t>
          </a:r>
        </a:p>
      </dgm:t>
    </dgm:pt>
    <dgm:pt modelId="{00D51470-A578-4C59-8239-EA2615412004}">
      <dgm:prSet/>
      <dgm:spPr/>
      <dgm:t>
        <a:bodyPr/>
        <a:lstStyle/>
        <a:p>
          <a:r>
            <a:rPr lang="en-GB" dirty="0"/>
            <a:t>Complete the stretch activities (4&amp;5)</a:t>
          </a:r>
          <a:endParaRPr lang="en-US" dirty="0"/>
        </a:p>
      </dgm:t>
    </dgm:pt>
    <dgm:pt modelId="{19CB9D7C-679C-406A-85BC-42A6EE313CFC}" type="parTrans" cxnId="{654172CA-A89D-4F07-ABE2-58084130BC4B}">
      <dgm:prSet/>
      <dgm:spPr/>
      <dgm:t>
        <a:bodyPr/>
        <a:lstStyle/>
        <a:p>
          <a:endParaRPr lang="en-US"/>
        </a:p>
      </dgm:t>
    </dgm:pt>
    <dgm:pt modelId="{95476201-625E-4230-AA81-57311B77D813}" type="sibTrans" cxnId="{654172CA-A89D-4F07-ABE2-58084130BC4B}">
      <dgm:prSet phldrT="3" phldr="0"/>
      <dgm:spPr/>
      <dgm:t>
        <a:bodyPr/>
        <a:lstStyle/>
        <a:p>
          <a:r>
            <a:rPr lang="en-US"/>
            <a:t>3</a:t>
          </a:r>
        </a:p>
      </dgm:t>
    </dgm:pt>
    <dgm:pt modelId="{134AF21B-2481-4B86-89C9-CAD418A394A6}">
      <dgm:prSet/>
      <dgm:spPr/>
      <dgm:t>
        <a:bodyPr/>
        <a:lstStyle/>
        <a:p>
          <a:r>
            <a:rPr lang="en-GB" dirty="0"/>
            <a:t>Complete the challenge (6)</a:t>
          </a:r>
          <a:endParaRPr lang="en-US" dirty="0"/>
        </a:p>
      </dgm:t>
    </dgm:pt>
    <dgm:pt modelId="{FF61C876-254D-446D-B0C0-82C1C918A46A}" type="parTrans" cxnId="{8F644C71-5A88-4716-9B00-3BB6BD13E8C6}">
      <dgm:prSet/>
      <dgm:spPr/>
      <dgm:t>
        <a:bodyPr/>
        <a:lstStyle/>
        <a:p>
          <a:endParaRPr lang="en-US"/>
        </a:p>
      </dgm:t>
    </dgm:pt>
    <dgm:pt modelId="{EB5ED426-446A-47D6-B7B3-48FD63C30270}" type="sibTrans" cxnId="{8F644C71-5A88-4716-9B00-3BB6BD13E8C6}">
      <dgm:prSet phldrT="4" phldr="0"/>
      <dgm:spPr/>
      <dgm:t>
        <a:bodyPr/>
        <a:lstStyle/>
        <a:p>
          <a:r>
            <a:rPr lang="en-US"/>
            <a:t>4</a:t>
          </a:r>
        </a:p>
      </dgm:t>
    </dgm:pt>
    <dgm:pt modelId="{A99D046C-B208-438D-AA0D-8910369CF53A}" type="pres">
      <dgm:prSet presAssocID="{00015950-23B2-45E3-8D98-E7E7F20B1219}" presName="Name0" presStyleCnt="0">
        <dgm:presLayoutVars>
          <dgm:animLvl val="lvl"/>
          <dgm:resizeHandles val="exact"/>
        </dgm:presLayoutVars>
      </dgm:prSet>
      <dgm:spPr/>
    </dgm:pt>
    <dgm:pt modelId="{3B0CD88D-31E8-4E95-9F51-72B7B8CCF216}" type="pres">
      <dgm:prSet presAssocID="{C6857DEB-A17B-4783-B02D-A4910FD969DE}" presName="compositeNode" presStyleCnt="0">
        <dgm:presLayoutVars>
          <dgm:bulletEnabled val="1"/>
        </dgm:presLayoutVars>
      </dgm:prSet>
      <dgm:spPr/>
    </dgm:pt>
    <dgm:pt modelId="{F0B94557-05C7-4A03-8D4F-C9F52A21E55F}" type="pres">
      <dgm:prSet presAssocID="{C6857DEB-A17B-4783-B02D-A4910FD969DE}" presName="bgRect" presStyleLbl="bgAccFollowNode1" presStyleIdx="0" presStyleCnt="4"/>
      <dgm:spPr/>
    </dgm:pt>
    <dgm:pt modelId="{FE5B3AC1-57C9-4032-B7EA-C2147625451B}" type="pres">
      <dgm:prSet presAssocID="{B417E53A-C907-4462-A575-F5CF7A5609A5}" presName="sibTransNodeCircle" presStyleLbl="alignNode1" presStyleIdx="0" presStyleCnt="8">
        <dgm:presLayoutVars>
          <dgm:chMax val="0"/>
          <dgm:bulletEnabled/>
        </dgm:presLayoutVars>
      </dgm:prSet>
      <dgm:spPr/>
    </dgm:pt>
    <dgm:pt modelId="{CD4C175A-309A-4980-BE07-9FB9AD5047BA}" type="pres">
      <dgm:prSet presAssocID="{C6857DEB-A17B-4783-B02D-A4910FD969DE}" presName="bottomLine" presStyleLbl="alignNode1" presStyleIdx="1" presStyleCnt="8">
        <dgm:presLayoutVars/>
      </dgm:prSet>
      <dgm:spPr/>
    </dgm:pt>
    <dgm:pt modelId="{393B7730-1BFF-4097-AB61-6ADB9C3F7134}" type="pres">
      <dgm:prSet presAssocID="{C6857DEB-A17B-4783-B02D-A4910FD969DE}" presName="nodeText" presStyleLbl="bgAccFollowNode1" presStyleIdx="0" presStyleCnt="4">
        <dgm:presLayoutVars>
          <dgm:bulletEnabled val="1"/>
        </dgm:presLayoutVars>
      </dgm:prSet>
      <dgm:spPr/>
    </dgm:pt>
    <dgm:pt modelId="{46353975-B1BA-470E-A2FB-E9056BFA4A3F}" type="pres">
      <dgm:prSet presAssocID="{B417E53A-C907-4462-A575-F5CF7A5609A5}" presName="sibTrans" presStyleCnt="0"/>
      <dgm:spPr/>
    </dgm:pt>
    <dgm:pt modelId="{EBA0B3CD-1861-4D4B-855E-86782DC5A586}" type="pres">
      <dgm:prSet presAssocID="{95653261-EDEF-403A-922F-83146C1FC1BC}" presName="compositeNode" presStyleCnt="0">
        <dgm:presLayoutVars>
          <dgm:bulletEnabled val="1"/>
        </dgm:presLayoutVars>
      </dgm:prSet>
      <dgm:spPr/>
    </dgm:pt>
    <dgm:pt modelId="{029AF10C-0D92-40EF-99EE-F5376D26D2AA}" type="pres">
      <dgm:prSet presAssocID="{95653261-EDEF-403A-922F-83146C1FC1BC}" presName="bgRect" presStyleLbl="bgAccFollowNode1" presStyleIdx="1" presStyleCnt="4"/>
      <dgm:spPr/>
    </dgm:pt>
    <dgm:pt modelId="{A4C429BC-9EDB-402A-8508-C2E4DB25F464}" type="pres">
      <dgm:prSet presAssocID="{88517CE3-8AF4-42E4-BA5B-B419709EF2C1}" presName="sibTransNodeCircle" presStyleLbl="alignNode1" presStyleIdx="2" presStyleCnt="8">
        <dgm:presLayoutVars>
          <dgm:chMax val="0"/>
          <dgm:bulletEnabled/>
        </dgm:presLayoutVars>
      </dgm:prSet>
      <dgm:spPr/>
    </dgm:pt>
    <dgm:pt modelId="{A2B0D0FA-B311-4280-9081-8776990D613D}" type="pres">
      <dgm:prSet presAssocID="{95653261-EDEF-403A-922F-83146C1FC1BC}" presName="bottomLine" presStyleLbl="alignNode1" presStyleIdx="3" presStyleCnt="8">
        <dgm:presLayoutVars/>
      </dgm:prSet>
      <dgm:spPr/>
    </dgm:pt>
    <dgm:pt modelId="{7ECEB087-6654-4927-8EDD-2BC1ED61A9DE}" type="pres">
      <dgm:prSet presAssocID="{95653261-EDEF-403A-922F-83146C1FC1BC}" presName="nodeText" presStyleLbl="bgAccFollowNode1" presStyleIdx="1" presStyleCnt="4">
        <dgm:presLayoutVars>
          <dgm:bulletEnabled val="1"/>
        </dgm:presLayoutVars>
      </dgm:prSet>
      <dgm:spPr/>
    </dgm:pt>
    <dgm:pt modelId="{753DAF1D-661E-4C19-B698-745E5721719E}" type="pres">
      <dgm:prSet presAssocID="{88517CE3-8AF4-42E4-BA5B-B419709EF2C1}" presName="sibTrans" presStyleCnt="0"/>
      <dgm:spPr/>
    </dgm:pt>
    <dgm:pt modelId="{B540317D-4977-47F6-BD0E-B3A8ADA7D712}" type="pres">
      <dgm:prSet presAssocID="{00D51470-A578-4C59-8239-EA2615412004}" presName="compositeNode" presStyleCnt="0">
        <dgm:presLayoutVars>
          <dgm:bulletEnabled val="1"/>
        </dgm:presLayoutVars>
      </dgm:prSet>
      <dgm:spPr/>
    </dgm:pt>
    <dgm:pt modelId="{93B4BA20-E685-4074-93B1-D76531A68149}" type="pres">
      <dgm:prSet presAssocID="{00D51470-A578-4C59-8239-EA2615412004}" presName="bgRect" presStyleLbl="bgAccFollowNode1" presStyleIdx="2" presStyleCnt="4"/>
      <dgm:spPr/>
    </dgm:pt>
    <dgm:pt modelId="{B9AED798-5BD9-414B-8C79-D2ADE5C8678B}" type="pres">
      <dgm:prSet presAssocID="{95476201-625E-4230-AA81-57311B77D813}" presName="sibTransNodeCircle" presStyleLbl="alignNode1" presStyleIdx="4" presStyleCnt="8">
        <dgm:presLayoutVars>
          <dgm:chMax val="0"/>
          <dgm:bulletEnabled/>
        </dgm:presLayoutVars>
      </dgm:prSet>
      <dgm:spPr/>
    </dgm:pt>
    <dgm:pt modelId="{0B579C7C-C533-4B49-BA66-52293AC70288}" type="pres">
      <dgm:prSet presAssocID="{00D51470-A578-4C59-8239-EA2615412004}" presName="bottomLine" presStyleLbl="alignNode1" presStyleIdx="5" presStyleCnt="8">
        <dgm:presLayoutVars/>
      </dgm:prSet>
      <dgm:spPr/>
    </dgm:pt>
    <dgm:pt modelId="{5BC58AC0-335F-4F3E-9351-4D34981877CB}" type="pres">
      <dgm:prSet presAssocID="{00D51470-A578-4C59-8239-EA2615412004}" presName="nodeText" presStyleLbl="bgAccFollowNode1" presStyleIdx="2" presStyleCnt="4">
        <dgm:presLayoutVars>
          <dgm:bulletEnabled val="1"/>
        </dgm:presLayoutVars>
      </dgm:prSet>
      <dgm:spPr/>
    </dgm:pt>
    <dgm:pt modelId="{D4E0856D-2BA9-46BE-A949-76E6E2F4287B}" type="pres">
      <dgm:prSet presAssocID="{95476201-625E-4230-AA81-57311B77D813}" presName="sibTrans" presStyleCnt="0"/>
      <dgm:spPr/>
    </dgm:pt>
    <dgm:pt modelId="{27554557-13B2-426A-9880-ABE0D755E8EF}" type="pres">
      <dgm:prSet presAssocID="{134AF21B-2481-4B86-89C9-CAD418A394A6}" presName="compositeNode" presStyleCnt="0">
        <dgm:presLayoutVars>
          <dgm:bulletEnabled val="1"/>
        </dgm:presLayoutVars>
      </dgm:prSet>
      <dgm:spPr/>
    </dgm:pt>
    <dgm:pt modelId="{CF83321E-F0BD-4F7A-A08A-A944E1A2396C}" type="pres">
      <dgm:prSet presAssocID="{134AF21B-2481-4B86-89C9-CAD418A394A6}" presName="bgRect" presStyleLbl="bgAccFollowNode1" presStyleIdx="3" presStyleCnt="4"/>
      <dgm:spPr/>
    </dgm:pt>
    <dgm:pt modelId="{966F7540-101D-47A3-8DA0-7C0E440799B2}" type="pres">
      <dgm:prSet presAssocID="{EB5ED426-446A-47D6-B7B3-48FD63C30270}" presName="sibTransNodeCircle" presStyleLbl="alignNode1" presStyleIdx="6" presStyleCnt="8">
        <dgm:presLayoutVars>
          <dgm:chMax val="0"/>
          <dgm:bulletEnabled/>
        </dgm:presLayoutVars>
      </dgm:prSet>
      <dgm:spPr/>
    </dgm:pt>
    <dgm:pt modelId="{522C5E99-EB74-417B-9D4B-C870E279F46D}" type="pres">
      <dgm:prSet presAssocID="{134AF21B-2481-4B86-89C9-CAD418A394A6}" presName="bottomLine" presStyleLbl="alignNode1" presStyleIdx="7" presStyleCnt="8">
        <dgm:presLayoutVars/>
      </dgm:prSet>
      <dgm:spPr/>
    </dgm:pt>
    <dgm:pt modelId="{D8C141C8-CD7E-4020-B113-9DC4560C60C3}" type="pres">
      <dgm:prSet presAssocID="{134AF21B-2481-4B86-89C9-CAD418A394A6}" presName="nodeText" presStyleLbl="bgAccFollowNode1" presStyleIdx="3" presStyleCnt="4">
        <dgm:presLayoutVars>
          <dgm:bulletEnabled val="1"/>
        </dgm:presLayoutVars>
      </dgm:prSet>
      <dgm:spPr/>
    </dgm:pt>
  </dgm:ptLst>
  <dgm:cxnLst>
    <dgm:cxn modelId="{7191E311-C529-4E60-A171-4340F976769F}" type="presOf" srcId="{00D51470-A578-4C59-8239-EA2615412004}" destId="{93B4BA20-E685-4074-93B1-D76531A68149}" srcOrd="0" destOrd="0" presId="urn:microsoft.com/office/officeart/2016/7/layout/BasicLinearProcessNumbered"/>
    <dgm:cxn modelId="{90638E1B-6B95-4587-A87E-89B89094D325}" type="presOf" srcId="{B417E53A-C907-4462-A575-F5CF7A5609A5}" destId="{FE5B3AC1-57C9-4032-B7EA-C2147625451B}" srcOrd="0" destOrd="0" presId="urn:microsoft.com/office/officeart/2016/7/layout/BasicLinearProcessNumbered"/>
    <dgm:cxn modelId="{0EF1B224-EB18-4A84-8002-86372E4300A7}" type="presOf" srcId="{95476201-625E-4230-AA81-57311B77D813}" destId="{B9AED798-5BD9-414B-8C79-D2ADE5C8678B}" srcOrd="0" destOrd="0" presId="urn:microsoft.com/office/officeart/2016/7/layout/BasicLinearProcessNumbered"/>
    <dgm:cxn modelId="{8C81CD28-25EC-4BEA-8EA6-4A07E74D50B2}" type="presOf" srcId="{134AF21B-2481-4B86-89C9-CAD418A394A6}" destId="{D8C141C8-CD7E-4020-B113-9DC4560C60C3}" srcOrd="1" destOrd="0" presId="urn:microsoft.com/office/officeart/2016/7/layout/BasicLinearProcessNumbered"/>
    <dgm:cxn modelId="{4484263B-E5CD-43C7-BD9C-6FEE7177EB2B}" type="presOf" srcId="{88517CE3-8AF4-42E4-BA5B-B419709EF2C1}" destId="{A4C429BC-9EDB-402A-8508-C2E4DB25F464}" srcOrd="0" destOrd="0" presId="urn:microsoft.com/office/officeart/2016/7/layout/BasicLinearProcessNumbered"/>
    <dgm:cxn modelId="{D0E2585D-3EAA-4784-8F5F-A20EE0BAE35C}" type="presOf" srcId="{95653261-EDEF-403A-922F-83146C1FC1BC}" destId="{029AF10C-0D92-40EF-99EE-F5376D26D2AA}" srcOrd="0" destOrd="0" presId="urn:microsoft.com/office/officeart/2016/7/layout/BasicLinearProcessNumbered"/>
    <dgm:cxn modelId="{07125E43-E212-4F15-BEF1-EF50D2889B1E}" type="presOf" srcId="{C6857DEB-A17B-4783-B02D-A4910FD969DE}" destId="{F0B94557-05C7-4A03-8D4F-C9F52A21E55F}" srcOrd="0" destOrd="0" presId="urn:microsoft.com/office/officeart/2016/7/layout/BasicLinearProcessNumbered"/>
    <dgm:cxn modelId="{2C623B46-DC45-42F7-8693-767FBB05E8C2}" type="presOf" srcId="{95653261-EDEF-403A-922F-83146C1FC1BC}" destId="{7ECEB087-6654-4927-8EDD-2BC1ED61A9DE}" srcOrd="1" destOrd="0" presId="urn:microsoft.com/office/officeart/2016/7/layout/BasicLinearProcessNumbered"/>
    <dgm:cxn modelId="{8F644C71-5A88-4716-9B00-3BB6BD13E8C6}" srcId="{00015950-23B2-45E3-8D98-E7E7F20B1219}" destId="{134AF21B-2481-4B86-89C9-CAD418A394A6}" srcOrd="3" destOrd="0" parTransId="{FF61C876-254D-446D-B0C0-82C1C918A46A}" sibTransId="{EB5ED426-446A-47D6-B7B3-48FD63C30270}"/>
    <dgm:cxn modelId="{F8DB8A85-97D7-44BB-BEBF-515DC2D6FD78}" srcId="{00015950-23B2-45E3-8D98-E7E7F20B1219}" destId="{C6857DEB-A17B-4783-B02D-A4910FD969DE}" srcOrd="0" destOrd="0" parTransId="{F69029B4-B9DF-49E6-9582-9FF488028BEE}" sibTransId="{B417E53A-C907-4462-A575-F5CF7A5609A5}"/>
    <dgm:cxn modelId="{59130E8D-A230-4EC1-8860-96531543B9EA}" type="presOf" srcId="{134AF21B-2481-4B86-89C9-CAD418A394A6}" destId="{CF83321E-F0BD-4F7A-A08A-A944E1A2396C}" srcOrd="0" destOrd="0" presId="urn:microsoft.com/office/officeart/2016/7/layout/BasicLinearProcessNumbered"/>
    <dgm:cxn modelId="{CF8735AA-0281-4AC0-88D0-C32146DCF7B4}" type="presOf" srcId="{C6857DEB-A17B-4783-B02D-A4910FD969DE}" destId="{393B7730-1BFF-4097-AB61-6ADB9C3F7134}" srcOrd="1" destOrd="0" presId="urn:microsoft.com/office/officeart/2016/7/layout/BasicLinearProcessNumbered"/>
    <dgm:cxn modelId="{0C17A3C0-0C4B-4859-80F6-D1F2EE90387D}" type="presOf" srcId="{00D51470-A578-4C59-8239-EA2615412004}" destId="{5BC58AC0-335F-4F3E-9351-4D34981877CB}" srcOrd="1" destOrd="0" presId="urn:microsoft.com/office/officeart/2016/7/layout/BasicLinearProcessNumbered"/>
    <dgm:cxn modelId="{F8FC9BC4-BB71-4A03-8E28-2E0800037F72}" type="presOf" srcId="{00015950-23B2-45E3-8D98-E7E7F20B1219}" destId="{A99D046C-B208-438D-AA0D-8910369CF53A}" srcOrd="0" destOrd="0" presId="urn:microsoft.com/office/officeart/2016/7/layout/BasicLinearProcessNumbered"/>
    <dgm:cxn modelId="{722E03CA-DB44-4D61-952A-C791976CBD05}" type="presOf" srcId="{EB5ED426-446A-47D6-B7B3-48FD63C30270}" destId="{966F7540-101D-47A3-8DA0-7C0E440799B2}" srcOrd="0" destOrd="0" presId="urn:microsoft.com/office/officeart/2016/7/layout/BasicLinearProcessNumbered"/>
    <dgm:cxn modelId="{654172CA-A89D-4F07-ABE2-58084130BC4B}" srcId="{00015950-23B2-45E3-8D98-E7E7F20B1219}" destId="{00D51470-A578-4C59-8239-EA2615412004}" srcOrd="2" destOrd="0" parTransId="{19CB9D7C-679C-406A-85BC-42A6EE313CFC}" sibTransId="{95476201-625E-4230-AA81-57311B77D813}"/>
    <dgm:cxn modelId="{625E95D9-7BD5-48FD-B32B-0C168340877A}" srcId="{00015950-23B2-45E3-8D98-E7E7F20B1219}" destId="{95653261-EDEF-403A-922F-83146C1FC1BC}" srcOrd="1" destOrd="0" parTransId="{9CD00A8E-6DB7-4307-85EB-904B30B5745F}" sibTransId="{88517CE3-8AF4-42E4-BA5B-B419709EF2C1}"/>
    <dgm:cxn modelId="{22680822-E4E1-4844-A078-D1E2D1D58B09}" type="presParOf" srcId="{A99D046C-B208-438D-AA0D-8910369CF53A}" destId="{3B0CD88D-31E8-4E95-9F51-72B7B8CCF216}" srcOrd="0" destOrd="0" presId="urn:microsoft.com/office/officeart/2016/7/layout/BasicLinearProcessNumbered"/>
    <dgm:cxn modelId="{01AFA036-79AF-4082-B6AD-8F45A69068E4}" type="presParOf" srcId="{3B0CD88D-31E8-4E95-9F51-72B7B8CCF216}" destId="{F0B94557-05C7-4A03-8D4F-C9F52A21E55F}" srcOrd="0" destOrd="0" presId="urn:microsoft.com/office/officeart/2016/7/layout/BasicLinearProcessNumbered"/>
    <dgm:cxn modelId="{A3409D91-8DB8-4FBD-97CD-675A7885F734}" type="presParOf" srcId="{3B0CD88D-31E8-4E95-9F51-72B7B8CCF216}" destId="{FE5B3AC1-57C9-4032-B7EA-C2147625451B}" srcOrd="1" destOrd="0" presId="urn:microsoft.com/office/officeart/2016/7/layout/BasicLinearProcessNumbered"/>
    <dgm:cxn modelId="{7BD31D48-6BAD-4F84-A420-5AEF28B0C251}" type="presParOf" srcId="{3B0CD88D-31E8-4E95-9F51-72B7B8CCF216}" destId="{CD4C175A-309A-4980-BE07-9FB9AD5047BA}" srcOrd="2" destOrd="0" presId="urn:microsoft.com/office/officeart/2016/7/layout/BasicLinearProcessNumbered"/>
    <dgm:cxn modelId="{75584E6E-50FD-42BA-99E5-0EB11FD4FEA5}" type="presParOf" srcId="{3B0CD88D-31E8-4E95-9F51-72B7B8CCF216}" destId="{393B7730-1BFF-4097-AB61-6ADB9C3F7134}" srcOrd="3" destOrd="0" presId="urn:microsoft.com/office/officeart/2016/7/layout/BasicLinearProcessNumbered"/>
    <dgm:cxn modelId="{C1E8BC51-EBA0-4A71-B649-732E7ABC8CF3}" type="presParOf" srcId="{A99D046C-B208-438D-AA0D-8910369CF53A}" destId="{46353975-B1BA-470E-A2FB-E9056BFA4A3F}" srcOrd="1" destOrd="0" presId="urn:microsoft.com/office/officeart/2016/7/layout/BasicLinearProcessNumbered"/>
    <dgm:cxn modelId="{873DFAA7-E2BE-4437-AD96-58BA7BF00CE6}" type="presParOf" srcId="{A99D046C-B208-438D-AA0D-8910369CF53A}" destId="{EBA0B3CD-1861-4D4B-855E-86782DC5A586}" srcOrd="2" destOrd="0" presId="urn:microsoft.com/office/officeart/2016/7/layout/BasicLinearProcessNumbered"/>
    <dgm:cxn modelId="{313CD311-F050-4314-95F0-271C084EEBDF}" type="presParOf" srcId="{EBA0B3CD-1861-4D4B-855E-86782DC5A586}" destId="{029AF10C-0D92-40EF-99EE-F5376D26D2AA}" srcOrd="0" destOrd="0" presId="urn:microsoft.com/office/officeart/2016/7/layout/BasicLinearProcessNumbered"/>
    <dgm:cxn modelId="{E5C4AF1F-E59B-4F75-8F04-B6B93DAB3F31}" type="presParOf" srcId="{EBA0B3CD-1861-4D4B-855E-86782DC5A586}" destId="{A4C429BC-9EDB-402A-8508-C2E4DB25F464}" srcOrd="1" destOrd="0" presId="urn:microsoft.com/office/officeart/2016/7/layout/BasicLinearProcessNumbered"/>
    <dgm:cxn modelId="{DA1D5263-2D4E-4D1F-987B-49C8419C43FA}" type="presParOf" srcId="{EBA0B3CD-1861-4D4B-855E-86782DC5A586}" destId="{A2B0D0FA-B311-4280-9081-8776990D613D}" srcOrd="2" destOrd="0" presId="urn:microsoft.com/office/officeart/2016/7/layout/BasicLinearProcessNumbered"/>
    <dgm:cxn modelId="{2EAF0DC3-963F-48E2-8D00-4EE89C0164B7}" type="presParOf" srcId="{EBA0B3CD-1861-4D4B-855E-86782DC5A586}" destId="{7ECEB087-6654-4927-8EDD-2BC1ED61A9DE}" srcOrd="3" destOrd="0" presId="urn:microsoft.com/office/officeart/2016/7/layout/BasicLinearProcessNumbered"/>
    <dgm:cxn modelId="{1D2A5D3D-0BFF-4BF4-8F13-7A5F32E5D99E}" type="presParOf" srcId="{A99D046C-B208-438D-AA0D-8910369CF53A}" destId="{753DAF1D-661E-4C19-B698-745E5721719E}" srcOrd="3" destOrd="0" presId="urn:microsoft.com/office/officeart/2016/7/layout/BasicLinearProcessNumbered"/>
    <dgm:cxn modelId="{F7BEE360-0448-4395-B78A-9D7933AD95A6}" type="presParOf" srcId="{A99D046C-B208-438D-AA0D-8910369CF53A}" destId="{B540317D-4977-47F6-BD0E-B3A8ADA7D712}" srcOrd="4" destOrd="0" presId="urn:microsoft.com/office/officeart/2016/7/layout/BasicLinearProcessNumbered"/>
    <dgm:cxn modelId="{00F0641C-F5AF-4A2E-AE3A-EA4ADD0DD2F1}" type="presParOf" srcId="{B540317D-4977-47F6-BD0E-B3A8ADA7D712}" destId="{93B4BA20-E685-4074-93B1-D76531A68149}" srcOrd="0" destOrd="0" presId="urn:microsoft.com/office/officeart/2016/7/layout/BasicLinearProcessNumbered"/>
    <dgm:cxn modelId="{9CEE5A98-E24A-4C45-8E2B-CF31455D9EDB}" type="presParOf" srcId="{B540317D-4977-47F6-BD0E-B3A8ADA7D712}" destId="{B9AED798-5BD9-414B-8C79-D2ADE5C8678B}" srcOrd="1" destOrd="0" presId="urn:microsoft.com/office/officeart/2016/7/layout/BasicLinearProcessNumbered"/>
    <dgm:cxn modelId="{14698A88-E7C5-4298-98A1-16EAF353D6BA}" type="presParOf" srcId="{B540317D-4977-47F6-BD0E-B3A8ADA7D712}" destId="{0B579C7C-C533-4B49-BA66-52293AC70288}" srcOrd="2" destOrd="0" presId="urn:microsoft.com/office/officeart/2016/7/layout/BasicLinearProcessNumbered"/>
    <dgm:cxn modelId="{B8BDDD7E-7AD0-4B75-BF22-19E044F72F52}" type="presParOf" srcId="{B540317D-4977-47F6-BD0E-B3A8ADA7D712}" destId="{5BC58AC0-335F-4F3E-9351-4D34981877CB}" srcOrd="3" destOrd="0" presId="urn:microsoft.com/office/officeart/2016/7/layout/BasicLinearProcessNumbered"/>
    <dgm:cxn modelId="{85438CE6-9F90-4582-885F-43EFEEBFFD9F}" type="presParOf" srcId="{A99D046C-B208-438D-AA0D-8910369CF53A}" destId="{D4E0856D-2BA9-46BE-A949-76E6E2F4287B}" srcOrd="5" destOrd="0" presId="urn:microsoft.com/office/officeart/2016/7/layout/BasicLinearProcessNumbered"/>
    <dgm:cxn modelId="{CDB57118-56CE-4BE8-A0AD-8563BDFA813C}" type="presParOf" srcId="{A99D046C-B208-438D-AA0D-8910369CF53A}" destId="{27554557-13B2-426A-9880-ABE0D755E8EF}" srcOrd="6" destOrd="0" presId="urn:microsoft.com/office/officeart/2016/7/layout/BasicLinearProcessNumbered"/>
    <dgm:cxn modelId="{73980460-4285-4AB6-867A-3A5CD34888CC}" type="presParOf" srcId="{27554557-13B2-426A-9880-ABE0D755E8EF}" destId="{CF83321E-F0BD-4F7A-A08A-A944E1A2396C}" srcOrd="0" destOrd="0" presId="urn:microsoft.com/office/officeart/2016/7/layout/BasicLinearProcessNumbered"/>
    <dgm:cxn modelId="{704CC3A9-D029-47CB-996F-47616C0951BD}" type="presParOf" srcId="{27554557-13B2-426A-9880-ABE0D755E8EF}" destId="{966F7540-101D-47A3-8DA0-7C0E440799B2}" srcOrd="1" destOrd="0" presId="urn:microsoft.com/office/officeart/2016/7/layout/BasicLinearProcessNumbered"/>
    <dgm:cxn modelId="{DAC1EBB2-0BA6-49A4-AE49-C63B7252C8F2}" type="presParOf" srcId="{27554557-13B2-426A-9880-ABE0D755E8EF}" destId="{522C5E99-EB74-417B-9D4B-C870E279F46D}" srcOrd="2" destOrd="0" presId="urn:microsoft.com/office/officeart/2016/7/layout/BasicLinearProcessNumbered"/>
    <dgm:cxn modelId="{63B26E56-CC56-4F75-A7DE-F1085A313EE8}" type="presParOf" srcId="{27554557-13B2-426A-9880-ABE0D755E8EF}" destId="{D8C141C8-CD7E-4020-B113-9DC4560C60C3}"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54BFA6-0A1E-44FA-B449-13AF5728D776}"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9AF89899-CDC0-4F00-B973-2D34CAE70C58}">
      <dgm:prSet/>
      <dgm:spPr/>
      <dgm:t>
        <a:bodyPr/>
        <a:lstStyle/>
        <a:p>
          <a:r>
            <a:rPr lang="en-GB"/>
            <a:t>Prayer</a:t>
          </a:r>
          <a:endParaRPr lang="en-US"/>
        </a:p>
      </dgm:t>
    </dgm:pt>
    <dgm:pt modelId="{3751AA7E-A980-42C4-AFD0-B9ACFBBC1F9A}" type="parTrans" cxnId="{2B114616-E7D4-408F-88CC-F85631F1BBCC}">
      <dgm:prSet/>
      <dgm:spPr/>
      <dgm:t>
        <a:bodyPr/>
        <a:lstStyle/>
        <a:p>
          <a:endParaRPr lang="en-US"/>
        </a:p>
      </dgm:t>
    </dgm:pt>
    <dgm:pt modelId="{24651CBE-9FB6-4657-883A-F5CC5FA8D21B}" type="sibTrans" cxnId="{2B114616-E7D4-408F-88CC-F85631F1BBCC}">
      <dgm:prSet/>
      <dgm:spPr/>
      <dgm:t>
        <a:bodyPr/>
        <a:lstStyle/>
        <a:p>
          <a:endParaRPr lang="en-US"/>
        </a:p>
      </dgm:t>
    </dgm:pt>
    <dgm:pt modelId="{7E317A89-A230-4F40-9F66-A6505F719426}">
      <dgm:prSet/>
      <dgm:spPr/>
      <dgm:t>
        <a:bodyPr/>
        <a:lstStyle/>
        <a:p>
          <a:r>
            <a:rPr lang="en-GB"/>
            <a:t>Conversion</a:t>
          </a:r>
          <a:endParaRPr lang="en-US"/>
        </a:p>
      </dgm:t>
    </dgm:pt>
    <dgm:pt modelId="{ADD4E910-9406-428F-9569-574CB778B4A0}" type="parTrans" cxnId="{106F7851-A002-4C32-937B-86B552335AA0}">
      <dgm:prSet/>
      <dgm:spPr/>
      <dgm:t>
        <a:bodyPr/>
        <a:lstStyle/>
        <a:p>
          <a:endParaRPr lang="en-US"/>
        </a:p>
      </dgm:t>
    </dgm:pt>
    <dgm:pt modelId="{11B7535D-51B2-4698-A1B8-33706B2A422B}" type="sibTrans" cxnId="{106F7851-A002-4C32-937B-86B552335AA0}">
      <dgm:prSet/>
      <dgm:spPr/>
      <dgm:t>
        <a:bodyPr/>
        <a:lstStyle/>
        <a:p>
          <a:endParaRPr lang="en-US"/>
        </a:p>
      </dgm:t>
    </dgm:pt>
    <dgm:pt modelId="{B11A4301-09C3-463A-85F6-38F7E11D72C0}">
      <dgm:prSet/>
      <dgm:spPr/>
      <dgm:t>
        <a:bodyPr/>
        <a:lstStyle/>
        <a:p>
          <a:r>
            <a:rPr lang="en-GB"/>
            <a:t>Numinous</a:t>
          </a:r>
          <a:endParaRPr lang="en-US"/>
        </a:p>
      </dgm:t>
    </dgm:pt>
    <dgm:pt modelId="{4177B6A1-9EAC-4A70-96AB-A613FFA0F144}" type="parTrans" cxnId="{1FD11086-B401-4C53-B8B5-239C3E4E3273}">
      <dgm:prSet/>
      <dgm:spPr/>
      <dgm:t>
        <a:bodyPr/>
        <a:lstStyle/>
        <a:p>
          <a:endParaRPr lang="en-US"/>
        </a:p>
      </dgm:t>
    </dgm:pt>
    <dgm:pt modelId="{F23216D4-8C44-4DCD-8CF1-DE14339C6123}" type="sibTrans" cxnId="{1FD11086-B401-4C53-B8B5-239C3E4E3273}">
      <dgm:prSet/>
      <dgm:spPr/>
      <dgm:t>
        <a:bodyPr/>
        <a:lstStyle/>
        <a:p>
          <a:endParaRPr lang="en-US"/>
        </a:p>
      </dgm:t>
    </dgm:pt>
    <dgm:pt modelId="{1B982F38-3CC0-4258-95E3-CA8CA82CC93B}">
      <dgm:prSet/>
      <dgm:spPr/>
      <dgm:t>
        <a:bodyPr/>
        <a:lstStyle/>
        <a:p>
          <a:r>
            <a:rPr lang="en-GB"/>
            <a:t>Miracles</a:t>
          </a:r>
          <a:endParaRPr lang="en-US"/>
        </a:p>
      </dgm:t>
    </dgm:pt>
    <dgm:pt modelId="{10503832-A575-40EB-9E0D-5C4060276A41}" type="parTrans" cxnId="{44594ABA-EB23-4453-8F5E-41D98171E55F}">
      <dgm:prSet/>
      <dgm:spPr/>
      <dgm:t>
        <a:bodyPr/>
        <a:lstStyle/>
        <a:p>
          <a:endParaRPr lang="en-US"/>
        </a:p>
      </dgm:t>
    </dgm:pt>
    <dgm:pt modelId="{97BA1CFA-463E-488F-A53F-2D2B7E060D10}" type="sibTrans" cxnId="{44594ABA-EB23-4453-8F5E-41D98171E55F}">
      <dgm:prSet/>
      <dgm:spPr/>
      <dgm:t>
        <a:bodyPr/>
        <a:lstStyle/>
        <a:p>
          <a:endParaRPr lang="en-US"/>
        </a:p>
      </dgm:t>
    </dgm:pt>
    <dgm:pt modelId="{593C74FD-54ED-4529-9BF9-8EB530BD7A03}" type="pres">
      <dgm:prSet presAssocID="{0D54BFA6-0A1E-44FA-B449-13AF5728D776}" presName="hierChild1" presStyleCnt="0">
        <dgm:presLayoutVars>
          <dgm:chPref val="1"/>
          <dgm:dir/>
          <dgm:animOne val="branch"/>
          <dgm:animLvl val="lvl"/>
          <dgm:resizeHandles/>
        </dgm:presLayoutVars>
      </dgm:prSet>
      <dgm:spPr/>
    </dgm:pt>
    <dgm:pt modelId="{70676B0F-EC8F-49F0-9F8C-B2D88F6DE760}" type="pres">
      <dgm:prSet presAssocID="{9AF89899-CDC0-4F00-B973-2D34CAE70C58}" presName="hierRoot1" presStyleCnt="0"/>
      <dgm:spPr/>
    </dgm:pt>
    <dgm:pt modelId="{5DE04C21-5483-4CF1-ADD1-89DF070A62C9}" type="pres">
      <dgm:prSet presAssocID="{9AF89899-CDC0-4F00-B973-2D34CAE70C58}" presName="composite" presStyleCnt="0"/>
      <dgm:spPr/>
    </dgm:pt>
    <dgm:pt modelId="{3D687D71-977F-44E4-B729-B50177D8CE37}" type="pres">
      <dgm:prSet presAssocID="{9AF89899-CDC0-4F00-B973-2D34CAE70C58}" presName="background" presStyleLbl="node0" presStyleIdx="0" presStyleCnt="4"/>
      <dgm:spPr/>
    </dgm:pt>
    <dgm:pt modelId="{A3EF8841-76F2-41C3-AF7F-ABFBF0E44708}" type="pres">
      <dgm:prSet presAssocID="{9AF89899-CDC0-4F00-B973-2D34CAE70C58}" presName="text" presStyleLbl="fgAcc0" presStyleIdx="0" presStyleCnt="4">
        <dgm:presLayoutVars>
          <dgm:chPref val="3"/>
        </dgm:presLayoutVars>
      </dgm:prSet>
      <dgm:spPr/>
    </dgm:pt>
    <dgm:pt modelId="{C224C7A3-3A62-4BF3-A332-700FDD28BE4C}" type="pres">
      <dgm:prSet presAssocID="{9AF89899-CDC0-4F00-B973-2D34CAE70C58}" presName="hierChild2" presStyleCnt="0"/>
      <dgm:spPr/>
    </dgm:pt>
    <dgm:pt modelId="{2F4C42BF-3848-4788-B8DE-F425DB13DFEA}" type="pres">
      <dgm:prSet presAssocID="{7E317A89-A230-4F40-9F66-A6505F719426}" presName="hierRoot1" presStyleCnt="0"/>
      <dgm:spPr/>
    </dgm:pt>
    <dgm:pt modelId="{6594EA8D-E104-44CA-A761-EBEF49CC927A}" type="pres">
      <dgm:prSet presAssocID="{7E317A89-A230-4F40-9F66-A6505F719426}" presName="composite" presStyleCnt="0"/>
      <dgm:spPr/>
    </dgm:pt>
    <dgm:pt modelId="{9BC06134-7108-4CC9-822F-B820C27CBBE9}" type="pres">
      <dgm:prSet presAssocID="{7E317A89-A230-4F40-9F66-A6505F719426}" presName="background" presStyleLbl="node0" presStyleIdx="1" presStyleCnt="4"/>
      <dgm:spPr/>
    </dgm:pt>
    <dgm:pt modelId="{293B2FB5-14BD-47BB-912B-A8287AF2C503}" type="pres">
      <dgm:prSet presAssocID="{7E317A89-A230-4F40-9F66-A6505F719426}" presName="text" presStyleLbl="fgAcc0" presStyleIdx="1" presStyleCnt="4">
        <dgm:presLayoutVars>
          <dgm:chPref val="3"/>
        </dgm:presLayoutVars>
      </dgm:prSet>
      <dgm:spPr/>
    </dgm:pt>
    <dgm:pt modelId="{4A14E124-243F-45A4-B818-A889EEAED7C2}" type="pres">
      <dgm:prSet presAssocID="{7E317A89-A230-4F40-9F66-A6505F719426}" presName="hierChild2" presStyleCnt="0"/>
      <dgm:spPr/>
    </dgm:pt>
    <dgm:pt modelId="{7BA75AD4-69D6-4BFD-B68F-65D2888E601A}" type="pres">
      <dgm:prSet presAssocID="{B11A4301-09C3-463A-85F6-38F7E11D72C0}" presName="hierRoot1" presStyleCnt="0"/>
      <dgm:spPr/>
    </dgm:pt>
    <dgm:pt modelId="{355DEE86-F81D-44BA-8C7B-61D5FA8A7434}" type="pres">
      <dgm:prSet presAssocID="{B11A4301-09C3-463A-85F6-38F7E11D72C0}" presName="composite" presStyleCnt="0"/>
      <dgm:spPr/>
    </dgm:pt>
    <dgm:pt modelId="{542E494D-2D8E-49F1-9414-8051040D1BA3}" type="pres">
      <dgm:prSet presAssocID="{B11A4301-09C3-463A-85F6-38F7E11D72C0}" presName="background" presStyleLbl="node0" presStyleIdx="2" presStyleCnt="4"/>
      <dgm:spPr/>
    </dgm:pt>
    <dgm:pt modelId="{A09428A3-3AEF-4A1C-A2C3-6F16D7058FCE}" type="pres">
      <dgm:prSet presAssocID="{B11A4301-09C3-463A-85F6-38F7E11D72C0}" presName="text" presStyleLbl="fgAcc0" presStyleIdx="2" presStyleCnt="4">
        <dgm:presLayoutVars>
          <dgm:chPref val="3"/>
        </dgm:presLayoutVars>
      </dgm:prSet>
      <dgm:spPr/>
    </dgm:pt>
    <dgm:pt modelId="{5D717479-1E03-49AC-8BEA-D235B9DAA7BB}" type="pres">
      <dgm:prSet presAssocID="{B11A4301-09C3-463A-85F6-38F7E11D72C0}" presName="hierChild2" presStyleCnt="0"/>
      <dgm:spPr/>
    </dgm:pt>
    <dgm:pt modelId="{B303DB2C-12FE-49F4-B52C-20564DD7AC72}" type="pres">
      <dgm:prSet presAssocID="{1B982F38-3CC0-4258-95E3-CA8CA82CC93B}" presName="hierRoot1" presStyleCnt="0"/>
      <dgm:spPr/>
    </dgm:pt>
    <dgm:pt modelId="{BEC79791-162E-4D9D-A37B-55890A453EEF}" type="pres">
      <dgm:prSet presAssocID="{1B982F38-3CC0-4258-95E3-CA8CA82CC93B}" presName="composite" presStyleCnt="0"/>
      <dgm:spPr/>
    </dgm:pt>
    <dgm:pt modelId="{71F43B43-9157-469B-B9B8-2D286F336ED5}" type="pres">
      <dgm:prSet presAssocID="{1B982F38-3CC0-4258-95E3-CA8CA82CC93B}" presName="background" presStyleLbl="node0" presStyleIdx="3" presStyleCnt="4"/>
      <dgm:spPr/>
    </dgm:pt>
    <dgm:pt modelId="{717F8FEE-90BE-49D1-9B2D-A14DA722CCEB}" type="pres">
      <dgm:prSet presAssocID="{1B982F38-3CC0-4258-95E3-CA8CA82CC93B}" presName="text" presStyleLbl="fgAcc0" presStyleIdx="3" presStyleCnt="4">
        <dgm:presLayoutVars>
          <dgm:chPref val="3"/>
        </dgm:presLayoutVars>
      </dgm:prSet>
      <dgm:spPr/>
    </dgm:pt>
    <dgm:pt modelId="{8F59E170-C84D-4FE3-A21E-38F2E7F1FECF}" type="pres">
      <dgm:prSet presAssocID="{1B982F38-3CC0-4258-95E3-CA8CA82CC93B}" presName="hierChild2" presStyleCnt="0"/>
      <dgm:spPr/>
    </dgm:pt>
  </dgm:ptLst>
  <dgm:cxnLst>
    <dgm:cxn modelId="{2B114616-E7D4-408F-88CC-F85631F1BBCC}" srcId="{0D54BFA6-0A1E-44FA-B449-13AF5728D776}" destId="{9AF89899-CDC0-4F00-B973-2D34CAE70C58}" srcOrd="0" destOrd="0" parTransId="{3751AA7E-A980-42C4-AFD0-B9ACFBBC1F9A}" sibTransId="{24651CBE-9FB6-4657-883A-F5CC5FA8D21B}"/>
    <dgm:cxn modelId="{7A08AA20-1963-45FA-B6A8-5209F5A3EBB9}" type="presOf" srcId="{0D54BFA6-0A1E-44FA-B449-13AF5728D776}" destId="{593C74FD-54ED-4529-9BF9-8EB530BD7A03}" srcOrd="0" destOrd="0" presId="urn:microsoft.com/office/officeart/2005/8/layout/hierarchy1"/>
    <dgm:cxn modelId="{54FAD96A-44D9-463E-89E9-B812EB07F6CD}" type="presOf" srcId="{1B982F38-3CC0-4258-95E3-CA8CA82CC93B}" destId="{717F8FEE-90BE-49D1-9B2D-A14DA722CCEB}" srcOrd="0" destOrd="0" presId="urn:microsoft.com/office/officeart/2005/8/layout/hierarchy1"/>
    <dgm:cxn modelId="{106F7851-A002-4C32-937B-86B552335AA0}" srcId="{0D54BFA6-0A1E-44FA-B449-13AF5728D776}" destId="{7E317A89-A230-4F40-9F66-A6505F719426}" srcOrd="1" destOrd="0" parTransId="{ADD4E910-9406-428F-9569-574CB778B4A0}" sibTransId="{11B7535D-51B2-4698-A1B8-33706B2A422B}"/>
    <dgm:cxn modelId="{1FD11086-B401-4C53-B8B5-239C3E4E3273}" srcId="{0D54BFA6-0A1E-44FA-B449-13AF5728D776}" destId="{B11A4301-09C3-463A-85F6-38F7E11D72C0}" srcOrd="2" destOrd="0" parTransId="{4177B6A1-9EAC-4A70-96AB-A613FFA0F144}" sibTransId="{F23216D4-8C44-4DCD-8CF1-DE14339C6123}"/>
    <dgm:cxn modelId="{FD4DF9AF-1004-4FED-9C68-DB123817ECBA}" type="presOf" srcId="{7E317A89-A230-4F40-9F66-A6505F719426}" destId="{293B2FB5-14BD-47BB-912B-A8287AF2C503}" srcOrd="0" destOrd="0" presId="urn:microsoft.com/office/officeart/2005/8/layout/hierarchy1"/>
    <dgm:cxn modelId="{44594ABA-EB23-4453-8F5E-41D98171E55F}" srcId="{0D54BFA6-0A1E-44FA-B449-13AF5728D776}" destId="{1B982F38-3CC0-4258-95E3-CA8CA82CC93B}" srcOrd="3" destOrd="0" parTransId="{10503832-A575-40EB-9E0D-5C4060276A41}" sibTransId="{97BA1CFA-463E-488F-A53F-2D2B7E060D10}"/>
    <dgm:cxn modelId="{A38F9CE8-7E6B-4CFF-9275-143D88C840F5}" type="presOf" srcId="{B11A4301-09C3-463A-85F6-38F7E11D72C0}" destId="{A09428A3-3AEF-4A1C-A2C3-6F16D7058FCE}" srcOrd="0" destOrd="0" presId="urn:microsoft.com/office/officeart/2005/8/layout/hierarchy1"/>
    <dgm:cxn modelId="{D8BACDFD-1C2A-411A-A203-36A26AEBF95B}" type="presOf" srcId="{9AF89899-CDC0-4F00-B973-2D34CAE70C58}" destId="{A3EF8841-76F2-41C3-AF7F-ABFBF0E44708}" srcOrd="0" destOrd="0" presId="urn:microsoft.com/office/officeart/2005/8/layout/hierarchy1"/>
    <dgm:cxn modelId="{E30B2888-5A91-40B7-9350-D00F6E7C280C}" type="presParOf" srcId="{593C74FD-54ED-4529-9BF9-8EB530BD7A03}" destId="{70676B0F-EC8F-49F0-9F8C-B2D88F6DE760}" srcOrd="0" destOrd="0" presId="urn:microsoft.com/office/officeart/2005/8/layout/hierarchy1"/>
    <dgm:cxn modelId="{6CAC9FF9-045E-4558-AE7F-257134510CA6}" type="presParOf" srcId="{70676B0F-EC8F-49F0-9F8C-B2D88F6DE760}" destId="{5DE04C21-5483-4CF1-ADD1-89DF070A62C9}" srcOrd="0" destOrd="0" presId="urn:microsoft.com/office/officeart/2005/8/layout/hierarchy1"/>
    <dgm:cxn modelId="{3B832F30-ACA2-4CB9-A45F-769172C92A48}" type="presParOf" srcId="{5DE04C21-5483-4CF1-ADD1-89DF070A62C9}" destId="{3D687D71-977F-44E4-B729-B50177D8CE37}" srcOrd="0" destOrd="0" presId="urn:microsoft.com/office/officeart/2005/8/layout/hierarchy1"/>
    <dgm:cxn modelId="{A6278B29-EE03-4D85-8653-0BD944D39B07}" type="presParOf" srcId="{5DE04C21-5483-4CF1-ADD1-89DF070A62C9}" destId="{A3EF8841-76F2-41C3-AF7F-ABFBF0E44708}" srcOrd="1" destOrd="0" presId="urn:microsoft.com/office/officeart/2005/8/layout/hierarchy1"/>
    <dgm:cxn modelId="{89E55FAF-86A4-49FF-A08E-8FFE622CEBDD}" type="presParOf" srcId="{70676B0F-EC8F-49F0-9F8C-B2D88F6DE760}" destId="{C224C7A3-3A62-4BF3-A332-700FDD28BE4C}" srcOrd="1" destOrd="0" presId="urn:microsoft.com/office/officeart/2005/8/layout/hierarchy1"/>
    <dgm:cxn modelId="{0D9CB56C-9EDD-4865-BD62-2F7B5115AECC}" type="presParOf" srcId="{593C74FD-54ED-4529-9BF9-8EB530BD7A03}" destId="{2F4C42BF-3848-4788-B8DE-F425DB13DFEA}" srcOrd="1" destOrd="0" presId="urn:microsoft.com/office/officeart/2005/8/layout/hierarchy1"/>
    <dgm:cxn modelId="{D1B7249C-BFC6-4959-9C05-BA637294D279}" type="presParOf" srcId="{2F4C42BF-3848-4788-B8DE-F425DB13DFEA}" destId="{6594EA8D-E104-44CA-A761-EBEF49CC927A}" srcOrd="0" destOrd="0" presId="urn:microsoft.com/office/officeart/2005/8/layout/hierarchy1"/>
    <dgm:cxn modelId="{4EF2AE40-5FB5-451E-9326-4399BE0944BD}" type="presParOf" srcId="{6594EA8D-E104-44CA-A761-EBEF49CC927A}" destId="{9BC06134-7108-4CC9-822F-B820C27CBBE9}" srcOrd="0" destOrd="0" presId="urn:microsoft.com/office/officeart/2005/8/layout/hierarchy1"/>
    <dgm:cxn modelId="{2CDC55F2-1371-41F5-8DB7-D92C63728D8A}" type="presParOf" srcId="{6594EA8D-E104-44CA-A761-EBEF49CC927A}" destId="{293B2FB5-14BD-47BB-912B-A8287AF2C503}" srcOrd="1" destOrd="0" presId="urn:microsoft.com/office/officeart/2005/8/layout/hierarchy1"/>
    <dgm:cxn modelId="{46EB3822-9AE6-4722-B76A-B18084E54240}" type="presParOf" srcId="{2F4C42BF-3848-4788-B8DE-F425DB13DFEA}" destId="{4A14E124-243F-45A4-B818-A889EEAED7C2}" srcOrd="1" destOrd="0" presId="urn:microsoft.com/office/officeart/2005/8/layout/hierarchy1"/>
    <dgm:cxn modelId="{7D05C720-1D6E-42FA-80F2-FCEC947EC780}" type="presParOf" srcId="{593C74FD-54ED-4529-9BF9-8EB530BD7A03}" destId="{7BA75AD4-69D6-4BFD-B68F-65D2888E601A}" srcOrd="2" destOrd="0" presId="urn:microsoft.com/office/officeart/2005/8/layout/hierarchy1"/>
    <dgm:cxn modelId="{3BE75B05-9DDC-423D-B9F9-62F643B4EBC7}" type="presParOf" srcId="{7BA75AD4-69D6-4BFD-B68F-65D2888E601A}" destId="{355DEE86-F81D-44BA-8C7B-61D5FA8A7434}" srcOrd="0" destOrd="0" presId="urn:microsoft.com/office/officeart/2005/8/layout/hierarchy1"/>
    <dgm:cxn modelId="{F213DCB6-0867-48BC-8275-B0D052EA07B8}" type="presParOf" srcId="{355DEE86-F81D-44BA-8C7B-61D5FA8A7434}" destId="{542E494D-2D8E-49F1-9414-8051040D1BA3}" srcOrd="0" destOrd="0" presId="urn:microsoft.com/office/officeart/2005/8/layout/hierarchy1"/>
    <dgm:cxn modelId="{CE866ACE-F150-40A0-ABDE-C4EC072249DF}" type="presParOf" srcId="{355DEE86-F81D-44BA-8C7B-61D5FA8A7434}" destId="{A09428A3-3AEF-4A1C-A2C3-6F16D7058FCE}" srcOrd="1" destOrd="0" presId="urn:microsoft.com/office/officeart/2005/8/layout/hierarchy1"/>
    <dgm:cxn modelId="{7B4BD2D5-222F-4B82-A427-1C785F77C982}" type="presParOf" srcId="{7BA75AD4-69D6-4BFD-B68F-65D2888E601A}" destId="{5D717479-1E03-49AC-8BEA-D235B9DAA7BB}" srcOrd="1" destOrd="0" presId="urn:microsoft.com/office/officeart/2005/8/layout/hierarchy1"/>
    <dgm:cxn modelId="{1ED9BE34-EA62-46B2-9F7E-9FD1D2A693DA}" type="presParOf" srcId="{593C74FD-54ED-4529-9BF9-8EB530BD7A03}" destId="{B303DB2C-12FE-49F4-B52C-20564DD7AC72}" srcOrd="3" destOrd="0" presId="urn:microsoft.com/office/officeart/2005/8/layout/hierarchy1"/>
    <dgm:cxn modelId="{BEBC3AE1-A52A-4F02-91A0-9A94B34C6DEE}" type="presParOf" srcId="{B303DB2C-12FE-49F4-B52C-20564DD7AC72}" destId="{BEC79791-162E-4D9D-A37B-55890A453EEF}" srcOrd="0" destOrd="0" presId="urn:microsoft.com/office/officeart/2005/8/layout/hierarchy1"/>
    <dgm:cxn modelId="{6C64B6B2-F299-4D4C-9F96-44879EAEBCE2}" type="presParOf" srcId="{BEC79791-162E-4D9D-A37B-55890A453EEF}" destId="{71F43B43-9157-469B-B9B8-2D286F336ED5}" srcOrd="0" destOrd="0" presId="urn:microsoft.com/office/officeart/2005/8/layout/hierarchy1"/>
    <dgm:cxn modelId="{2B881E3B-6F26-4426-AA4D-3C4EECC44468}" type="presParOf" srcId="{BEC79791-162E-4D9D-A37B-55890A453EEF}" destId="{717F8FEE-90BE-49D1-9B2D-A14DA722CCEB}" srcOrd="1" destOrd="0" presId="urn:microsoft.com/office/officeart/2005/8/layout/hierarchy1"/>
    <dgm:cxn modelId="{808D47C5-468E-4ED3-8FEB-9A2FC6D86249}" type="presParOf" srcId="{B303DB2C-12FE-49F4-B52C-20564DD7AC72}" destId="{8F59E170-C84D-4FE3-A21E-38F2E7F1FEC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136FC5-89E1-42ED-8DF9-B9FD0A73785B}"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US"/>
        </a:p>
      </dgm:t>
    </dgm:pt>
    <dgm:pt modelId="{152444E5-41EA-4014-BCE5-8C823BFEA265}">
      <dgm:prSet/>
      <dgm:spPr/>
      <dgm:t>
        <a:bodyPr/>
        <a:lstStyle/>
        <a:p>
          <a:r>
            <a:rPr lang="en-GB" dirty="0"/>
            <a:t>1. What are James’ four criteria for religious experiences?</a:t>
          </a:r>
          <a:endParaRPr lang="en-US" dirty="0"/>
        </a:p>
      </dgm:t>
    </dgm:pt>
    <dgm:pt modelId="{E9F0DE11-E516-4CEF-AE38-353C709FACF7}" type="parTrans" cxnId="{E5D39B22-A876-4910-9DC3-C37A8379A5F3}">
      <dgm:prSet/>
      <dgm:spPr/>
      <dgm:t>
        <a:bodyPr/>
        <a:lstStyle/>
        <a:p>
          <a:endParaRPr lang="en-US"/>
        </a:p>
      </dgm:t>
    </dgm:pt>
    <dgm:pt modelId="{B1A19FCE-D6AE-4B6D-A459-5A9B3013DE45}" type="sibTrans" cxnId="{E5D39B22-A876-4910-9DC3-C37A8379A5F3}">
      <dgm:prSet/>
      <dgm:spPr/>
      <dgm:t>
        <a:bodyPr/>
        <a:lstStyle/>
        <a:p>
          <a:endParaRPr lang="en-US"/>
        </a:p>
      </dgm:t>
    </dgm:pt>
    <dgm:pt modelId="{4C0D33F7-EE4A-483E-AA38-F7B0981603E6}">
      <dgm:prSet/>
      <dgm:spPr/>
      <dgm:t>
        <a:bodyPr/>
        <a:lstStyle/>
        <a:p>
          <a:r>
            <a:rPr lang="en-GB" dirty="0"/>
            <a:t>2. James was a pragmatist. What does this mean?</a:t>
          </a:r>
          <a:endParaRPr lang="en-US" dirty="0"/>
        </a:p>
      </dgm:t>
    </dgm:pt>
    <dgm:pt modelId="{6294E4CC-92DF-489F-B61F-CDC18FDEB2EE}" type="parTrans" cxnId="{B0C632C2-50F9-4A60-8A6E-933E3687B673}">
      <dgm:prSet/>
      <dgm:spPr/>
      <dgm:t>
        <a:bodyPr/>
        <a:lstStyle/>
        <a:p>
          <a:endParaRPr lang="en-US"/>
        </a:p>
      </dgm:t>
    </dgm:pt>
    <dgm:pt modelId="{0BFA53EC-CF6A-45D9-A775-88826336B23C}" type="sibTrans" cxnId="{B0C632C2-50F9-4A60-8A6E-933E3687B673}">
      <dgm:prSet/>
      <dgm:spPr/>
      <dgm:t>
        <a:bodyPr/>
        <a:lstStyle/>
        <a:p>
          <a:endParaRPr lang="en-US"/>
        </a:p>
      </dgm:t>
    </dgm:pt>
    <dgm:pt modelId="{37595612-D6DB-4513-AED6-22CE319E7B4B}">
      <dgm:prSet/>
      <dgm:spPr/>
      <dgm:t>
        <a:bodyPr/>
        <a:lstStyle/>
        <a:p>
          <a:r>
            <a:rPr lang="en-GB" dirty="0"/>
            <a:t>3. What did Otto describe religious experiences as?</a:t>
          </a:r>
          <a:endParaRPr lang="en-US" dirty="0"/>
        </a:p>
      </dgm:t>
    </dgm:pt>
    <dgm:pt modelId="{AA27B7A0-A4E8-4A6C-933D-6FCDBB156555}" type="parTrans" cxnId="{474A0F03-77FF-479C-8B40-A208B01F9857}">
      <dgm:prSet/>
      <dgm:spPr/>
      <dgm:t>
        <a:bodyPr/>
        <a:lstStyle/>
        <a:p>
          <a:endParaRPr lang="en-US"/>
        </a:p>
      </dgm:t>
    </dgm:pt>
    <dgm:pt modelId="{2153EBD6-F885-4D6D-9C00-5D0924065BCC}" type="sibTrans" cxnId="{474A0F03-77FF-479C-8B40-A208B01F9857}">
      <dgm:prSet/>
      <dgm:spPr/>
      <dgm:t>
        <a:bodyPr/>
        <a:lstStyle/>
        <a:p>
          <a:endParaRPr lang="en-US"/>
        </a:p>
      </dgm:t>
    </dgm:pt>
    <dgm:pt modelId="{53109A74-E122-4CBC-9A01-4890284582C5}" type="pres">
      <dgm:prSet presAssocID="{58136FC5-89E1-42ED-8DF9-B9FD0A73785B}" presName="linear" presStyleCnt="0">
        <dgm:presLayoutVars>
          <dgm:animLvl val="lvl"/>
          <dgm:resizeHandles val="exact"/>
        </dgm:presLayoutVars>
      </dgm:prSet>
      <dgm:spPr/>
    </dgm:pt>
    <dgm:pt modelId="{3C7EEA60-55FC-44B1-BC28-1A0CFDAB2AD9}" type="pres">
      <dgm:prSet presAssocID="{152444E5-41EA-4014-BCE5-8C823BFEA265}" presName="parentText" presStyleLbl="node1" presStyleIdx="0" presStyleCnt="3">
        <dgm:presLayoutVars>
          <dgm:chMax val="0"/>
          <dgm:bulletEnabled val="1"/>
        </dgm:presLayoutVars>
      </dgm:prSet>
      <dgm:spPr/>
    </dgm:pt>
    <dgm:pt modelId="{1C835989-A2C1-447A-808E-C16D619CD5C4}" type="pres">
      <dgm:prSet presAssocID="{B1A19FCE-D6AE-4B6D-A459-5A9B3013DE45}" presName="spacer" presStyleCnt="0"/>
      <dgm:spPr/>
    </dgm:pt>
    <dgm:pt modelId="{A946B88C-D36A-4433-B228-E9F4B0544E86}" type="pres">
      <dgm:prSet presAssocID="{4C0D33F7-EE4A-483E-AA38-F7B0981603E6}" presName="parentText" presStyleLbl="node1" presStyleIdx="1" presStyleCnt="3">
        <dgm:presLayoutVars>
          <dgm:chMax val="0"/>
          <dgm:bulletEnabled val="1"/>
        </dgm:presLayoutVars>
      </dgm:prSet>
      <dgm:spPr/>
    </dgm:pt>
    <dgm:pt modelId="{5688CE77-9D08-4544-B4CD-B82F17EB6C41}" type="pres">
      <dgm:prSet presAssocID="{0BFA53EC-CF6A-45D9-A775-88826336B23C}" presName="spacer" presStyleCnt="0"/>
      <dgm:spPr/>
    </dgm:pt>
    <dgm:pt modelId="{9A12613C-4503-40E2-A587-480FA1D50C81}" type="pres">
      <dgm:prSet presAssocID="{37595612-D6DB-4513-AED6-22CE319E7B4B}" presName="parentText" presStyleLbl="node1" presStyleIdx="2" presStyleCnt="3">
        <dgm:presLayoutVars>
          <dgm:chMax val="0"/>
          <dgm:bulletEnabled val="1"/>
        </dgm:presLayoutVars>
      </dgm:prSet>
      <dgm:spPr/>
    </dgm:pt>
  </dgm:ptLst>
  <dgm:cxnLst>
    <dgm:cxn modelId="{474A0F03-77FF-479C-8B40-A208B01F9857}" srcId="{58136FC5-89E1-42ED-8DF9-B9FD0A73785B}" destId="{37595612-D6DB-4513-AED6-22CE319E7B4B}" srcOrd="2" destOrd="0" parTransId="{AA27B7A0-A4E8-4A6C-933D-6FCDBB156555}" sibTransId="{2153EBD6-F885-4D6D-9C00-5D0924065BCC}"/>
    <dgm:cxn modelId="{E5D39B22-A876-4910-9DC3-C37A8379A5F3}" srcId="{58136FC5-89E1-42ED-8DF9-B9FD0A73785B}" destId="{152444E5-41EA-4014-BCE5-8C823BFEA265}" srcOrd="0" destOrd="0" parTransId="{E9F0DE11-E516-4CEF-AE38-353C709FACF7}" sibTransId="{B1A19FCE-D6AE-4B6D-A459-5A9B3013DE45}"/>
    <dgm:cxn modelId="{6BA31E2B-AD0F-441C-A1B0-DB5AF1645B43}" type="presOf" srcId="{152444E5-41EA-4014-BCE5-8C823BFEA265}" destId="{3C7EEA60-55FC-44B1-BC28-1A0CFDAB2AD9}" srcOrd="0" destOrd="0" presId="urn:microsoft.com/office/officeart/2005/8/layout/vList2"/>
    <dgm:cxn modelId="{896BB661-B8C9-4347-87FF-B238EB5FCC9F}" type="presOf" srcId="{58136FC5-89E1-42ED-8DF9-B9FD0A73785B}" destId="{53109A74-E122-4CBC-9A01-4890284582C5}" srcOrd="0" destOrd="0" presId="urn:microsoft.com/office/officeart/2005/8/layout/vList2"/>
    <dgm:cxn modelId="{773CCB80-CDEE-489C-8237-C4289868AD41}" type="presOf" srcId="{4C0D33F7-EE4A-483E-AA38-F7B0981603E6}" destId="{A946B88C-D36A-4433-B228-E9F4B0544E86}" srcOrd="0" destOrd="0" presId="urn:microsoft.com/office/officeart/2005/8/layout/vList2"/>
    <dgm:cxn modelId="{3F2A5E93-BC16-4E71-93ED-0BB06AE75002}" type="presOf" srcId="{37595612-D6DB-4513-AED6-22CE319E7B4B}" destId="{9A12613C-4503-40E2-A587-480FA1D50C81}" srcOrd="0" destOrd="0" presId="urn:microsoft.com/office/officeart/2005/8/layout/vList2"/>
    <dgm:cxn modelId="{B0C632C2-50F9-4A60-8A6E-933E3687B673}" srcId="{58136FC5-89E1-42ED-8DF9-B9FD0A73785B}" destId="{4C0D33F7-EE4A-483E-AA38-F7B0981603E6}" srcOrd="1" destOrd="0" parTransId="{6294E4CC-92DF-489F-B61F-CDC18FDEB2EE}" sibTransId="{0BFA53EC-CF6A-45D9-A775-88826336B23C}"/>
    <dgm:cxn modelId="{24BB2894-7E41-4023-8BF1-4599E9BB402F}" type="presParOf" srcId="{53109A74-E122-4CBC-9A01-4890284582C5}" destId="{3C7EEA60-55FC-44B1-BC28-1A0CFDAB2AD9}" srcOrd="0" destOrd="0" presId="urn:microsoft.com/office/officeart/2005/8/layout/vList2"/>
    <dgm:cxn modelId="{5B2ED830-E440-46CD-B32F-4B64B08667C2}" type="presParOf" srcId="{53109A74-E122-4CBC-9A01-4890284582C5}" destId="{1C835989-A2C1-447A-808E-C16D619CD5C4}" srcOrd="1" destOrd="0" presId="urn:microsoft.com/office/officeart/2005/8/layout/vList2"/>
    <dgm:cxn modelId="{83F36D42-4496-420D-BB17-0CDD71C99004}" type="presParOf" srcId="{53109A74-E122-4CBC-9A01-4890284582C5}" destId="{A946B88C-D36A-4433-B228-E9F4B0544E86}" srcOrd="2" destOrd="0" presId="urn:microsoft.com/office/officeart/2005/8/layout/vList2"/>
    <dgm:cxn modelId="{273CFB92-7456-43CC-8A97-1B95AE0811A4}" type="presParOf" srcId="{53109A74-E122-4CBC-9A01-4890284582C5}" destId="{5688CE77-9D08-4544-B4CD-B82F17EB6C41}" srcOrd="3" destOrd="0" presId="urn:microsoft.com/office/officeart/2005/8/layout/vList2"/>
    <dgm:cxn modelId="{438F601B-890C-403E-9462-0BA4641F1694}" type="presParOf" srcId="{53109A74-E122-4CBC-9A01-4890284582C5}" destId="{9A12613C-4503-40E2-A587-480FA1D50C8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0AA1FBC-804E-41B8-B616-AD9608B8AC2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104D13-A59A-4A72-8BAF-F1E4352C3267}">
      <dgm:prSet/>
      <dgm:spPr/>
      <dgm:t>
        <a:bodyPr/>
        <a:lstStyle/>
        <a:p>
          <a:r>
            <a:rPr lang="en-GB" b="0" i="0" u="none" dirty="0"/>
            <a:t>1. </a:t>
          </a:r>
          <a:r>
            <a:rPr lang="en-GB" b="1" i="0" u="sng" dirty="0"/>
            <a:t>Ineffable</a:t>
          </a:r>
          <a:r>
            <a:rPr lang="en-GB" b="0" i="0" dirty="0"/>
            <a:t> – the experience is beyond language and cannot be put into words to accurately described. </a:t>
          </a:r>
          <a:r>
            <a:rPr lang="en-GB" b="1" i="0" u="sng" dirty="0"/>
            <a:t>Noetic</a:t>
          </a:r>
          <a:r>
            <a:rPr lang="en-GB" b="0" i="0" dirty="0"/>
            <a:t> – some sort of knowledge or insight is gained. </a:t>
          </a:r>
          <a:r>
            <a:rPr lang="en-GB" b="1" i="0" u="sng" dirty="0"/>
            <a:t>Transient</a:t>
          </a:r>
          <a:r>
            <a:rPr lang="en-GB" b="0" i="0" dirty="0"/>
            <a:t> – the experience is temporary. </a:t>
          </a:r>
          <a:r>
            <a:rPr lang="en-GB" b="1" i="0" u="sng" dirty="0"/>
            <a:t>Passive</a:t>
          </a:r>
          <a:r>
            <a:rPr lang="en-GB" b="0" i="0" dirty="0"/>
            <a:t> – the experience happens to a person; the person doesn’t make the experience happen.</a:t>
          </a:r>
          <a:endParaRPr lang="en-US" dirty="0"/>
        </a:p>
      </dgm:t>
    </dgm:pt>
    <dgm:pt modelId="{56560989-A034-49DF-86E0-05D3FC878807}" type="parTrans" cxnId="{8662181E-E767-4DDD-B045-F6E610078F7D}">
      <dgm:prSet/>
      <dgm:spPr/>
      <dgm:t>
        <a:bodyPr/>
        <a:lstStyle/>
        <a:p>
          <a:endParaRPr lang="en-US"/>
        </a:p>
      </dgm:t>
    </dgm:pt>
    <dgm:pt modelId="{48475550-078C-4035-9F2A-C15D613777DD}" type="sibTrans" cxnId="{8662181E-E767-4DDD-B045-F6E610078F7D}">
      <dgm:prSet/>
      <dgm:spPr/>
      <dgm:t>
        <a:bodyPr/>
        <a:lstStyle/>
        <a:p>
          <a:endParaRPr lang="en-US"/>
        </a:p>
      </dgm:t>
    </dgm:pt>
    <dgm:pt modelId="{C6C0A138-B9CA-4C4F-85F3-92CAB988597E}">
      <dgm:prSet custT="1"/>
      <dgm:spPr/>
      <dgm:t>
        <a:bodyPr/>
        <a:lstStyle/>
        <a:p>
          <a:r>
            <a:rPr lang="en-GB" sz="2400" b="0" i="0" dirty="0"/>
            <a:t>2. This is because James was a Pragmatist – a philosophical view on epistemology which states that if something is good for us, that is evidence of its truth.</a:t>
          </a:r>
          <a:endParaRPr lang="en-US" sz="2400" dirty="0"/>
        </a:p>
      </dgm:t>
    </dgm:pt>
    <dgm:pt modelId="{C049C1A2-9BA8-49A8-AE89-B933FF189913}" type="parTrans" cxnId="{1E4E4D5E-0BD7-478C-A083-18222B3262D7}">
      <dgm:prSet/>
      <dgm:spPr/>
      <dgm:t>
        <a:bodyPr/>
        <a:lstStyle/>
        <a:p>
          <a:endParaRPr lang="en-US"/>
        </a:p>
      </dgm:t>
    </dgm:pt>
    <dgm:pt modelId="{2300AB1A-2EBA-4283-A761-76363D0E97D0}" type="sibTrans" cxnId="{1E4E4D5E-0BD7-478C-A083-18222B3262D7}">
      <dgm:prSet/>
      <dgm:spPr/>
      <dgm:t>
        <a:bodyPr/>
        <a:lstStyle/>
        <a:p>
          <a:endParaRPr lang="en-US"/>
        </a:p>
      </dgm:t>
    </dgm:pt>
    <dgm:pt modelId="{2C12859C-F53D-4EC2-A603-CE4EAC5AAC6C}">
      <dgm:prSet/>
      <dgm:spPr/>
      <dgm:t>
        <a:bodyPr/>
        <a:lstStyle/>
        <a:p>
          <a:r>
            <a:rPr lang="en-GB" b="1" i="0" dirty="0"/>
            <a:t>3. Otto </a:t>
          </a:r>
          <a:r>
            <a:rPr lang="en-GB" b="0" i="0" dirty="0"/>
            <a:t>defined religious experiences as “numinous”; feelings of awe and wonder in the presence of an all-powerful being. Otto described the numinous experience as follows. It is an experience of something </a:t>
          </a:r>
          <a:r>
            <a:rPr lang="en-GB" b="1" i="0" dirty="0"/>
            <a:t>‘Wholly other’</a:t>
          </a:r>
          <a:r>
            <a:rPr lang="en-GB" b="0" i="0" dirty="0"/>
            <a:t> – completely different to anything human.</a:t>
          </a:r>
          <a:endParaRPr lang="en-US" dirty="0"/>
        </a:p>
      </dgm:t>
    </dgm:pt>
    <dgm:pt modelId="{8A375B08-B049-4A66-850E-B75CC2072781}" type="parTrans" cxnId="{9F7FF86C-AB4D-4314-91DD-B2541BDB6056}">
      <dgm:prSet/>
      <dgm:spPr/>
      <dgm:t>
        <a:bodyPr/>
        <a:lstStyle/>
        <a:p>
          <a:endParaRPr lang="en-US"/>
        </a:p>
      </dgm:t>
    </dgm:pt>
    <dgm:pt modelId="{4A7DE73F-B395-4EC4-B0DB-4472044E4D3F}" type="sibTrans" cxnId="{9F7FF86C-AB4D-4314-91DD-B2541BDB6056}">
      <dgm:prSet/>
      <dgm:spPr/>
      <dgm:t>
        <a:bodyPr/>
        <a:lstStyle/>
        <a:p>
          <a:endParaRPr lang="en-US"/>
        </a:p>
      </dgm:t>
    </dgm:pt>
    <dgm:pt modelId="{2E880737-44EF-4775-B222-A3D926755AC6}" type="pres">
      <dgm:prSet presAssocID="{B0AA1FBC-804E-41B8-B616-AD9608B8AC25}" presName="linear" presStyleCnt="0">
        <dgm:presLayoutVars>
          <dgm:animLvl val="lvl"/>
          <dgm:resizeHandles val="exact"/>
        </dgm:presLayoutVars>
      </dgm:prSet>
      <dgm:spPr/>
    </dgm:pt>
    <dgm:pt modelId="{03F92E57-D74C-4190-A342-F73C70F02B37}" type="pres">
      <dgm:prSet presAssocID="{D3104D13-A59A-4A72-8BAF-F1E4352C3267}" presName="parentText" presStyleLbl="node1" presStyleIdx="0" presStyleCnt="3">
        <dgm:presLayoutVars>
          <dgm:chMax val="0"/>
          <dgm:bulletEnabled val="1"/>
        </dgm:presLayoutVars>
      </dgm:prSet>
      <dgm:spPr/>
    </dgm:pt>
    <dgm:pt modelId="{798D20D4-2228-41B7-B6FD-D0E94BF3C41C}" type="pres">
      <dgm:prSet presAssocID="{48475550-078C-4035-9F2A-C15D613777DD}" presName="spacer" presStyleCnt="0"/>
      <dgm:spPr/>
    </dgm:pt>
    <dgm:pt modelId="{7B047F3E-87BF-4675-B0F1-28F8A55149E0}" type="pres">
      <dgm:prSet presAssocID="{C6C0A138-B9CA-4C4F-85F3-92CAB988597E}" presName="parentText" presStyleLbl="node1" presStyleIdx="1" presStyleCnt="3">
        <dgm:presLayoutVars>
          <dgm:chMax val="0"/>
          <dgm:bulletEnabled val="1"/>
        </dgm:presLayoutVars>
      </dgm:prSet>
      <dgm:spPr/>
    </dgm:pt>
    <dgm:pt modelId="{8862E8C8-4E6B-4BDC-82CF-6568E4664C19}" type="pres">
      <dgm:prSet presAssocID="{2300AB1A-2EBA-4283-A761-76363D0E97D0}" presName="spacer" presStyleCnt="0"/>
      <dgm:spPr/>
    </dgm:pt>
    <dgm:pt modelId="{D7229856-EEDB-493E-B99A-67E8E30C44DD}" type="pres">
      <dgm:prSet presAssocID="{2C12859C-F53D-4EC2-A603-CE4EAC5AAC6C}" presName="parentText" presStyleLbl="node1" presStyleIdx="2" presStyleCnt="3">
        <dgm:presLayoutVars>
          <dgm:chMax val="0"/>
          <dgm:bulletEnabled val="1"/>
        </dgm:presLayoutVars>
      </dgm:prSet>
      <dgm:spPr/>
    </dgm:pt>
  </dgm:ptLst>
  <dgm:cxnLst>
    <dgm:cxn modelId="{6294EE06-4445-490E-BDE8-060C7443F42A}" type="presOf" srcId="{C6C0A138-B9CA-4C4F-85F3-92CAB988597E}" destId="{7B047F3E-87BF-4675-B0F1-28F8A55149E0}" srcOrd="0" destOrd="0" presId="urn:microsoft.com/office/officeart/2005/8/layout/vList2"/>
    <dgm:cxn modelId="{8662181E-E767-4DDD-B045-F6E610078F7D}" srcId="{B0AA1FBC-804E-41B8-B616-AD9608B8AC25}" destId="{D3104D13-A59A-4A72-8BAF-F1E4352C3267}" srcOrd="0" destOrd="0" parTransId="{56560989-A034-49DF-86E0-05D3FC878807}" sibTransId="{48475550-078C-4035-9F2A-C15D613777DD}"/>
    <dgm:cxn modelId="{1E4E4D5E-0BD7-478C-A083-18222B3262D7}" srcId="{B0AA1FBC-804E-41B8-B616-AD9608B8AC25}" destId="{C6C0A138-B9CA-4C4F-85F3-92CAB988597E}" srcOrd="1" destOrd="0" parTransId="{C049C1A2-9BA8-49A8-AE89-B933FF189913}" sibTransId="{2300AB1A-2EBA-4283-A761-76363D0E97D0}"/>
    <dgm:cxn modelId="{9F7FF86C-AB4D-4314-91DD-B2541BDB6056}" srcId="{B0AA1FBC-804E-41B8-B616-AD9608B8AC25}" destId="{2C12859C-F53D-4EC2-A603-CE4EAC5AAC6C}" srcOrd="2" destOrd="0" parTransId="{8A375B08-B049-4A66-850E-B75CC2072781}" sibTransId="{4A7DE73F-B395-4EC4-B0DB-4472044E4D3F}"/>
    <dgm:cxn modelId="{5C46BA59-C995-4936-8282-F430948DB636}" type="presOf" srcId="{B0AA1FBC-804E-41B8-B616-AD9608B8AC25}" destId="{2E880737-44EF-4775-B222-A3D926755AC6}" srcOrd="0" destOrd="0" presId="urn:microsoft.com/office/officeart/2005/8/layout/vList2"/>
    <dgm:cxn modelId="{C180E398-FE9A-4D62-B0FF-F906B895A5A7}" type="presOf" srcId="{D3104D13-A59A-4A72-8BAF-F1E4352C3267}" destId="{03F92E57-D74C-4190-A342-F73C70F02B37}" srcOrd="0" destOrd="0" presId="urn:microsoft.com/office/officeart/2005/8/layout/vList2"/>
    <dgm:cxn modelId="{7B4910BD-6BC0-4052-BA8C-AF277AF8CD46}" type="presOf" srcId="{2C12859C-F53D-4EC2-A603-CE4EAC5AAC6C}" destId="{D7229856-EEDB-493E-B99A-67E8E30C44DD}" srcOrd="0" destOrd="0" presId="urn:microsoft.com/office/officeart/2005/8/layout/vList2"/>
    <dgm:cxn modelId="{DB59D500-F125-4991-8D88-ADDB3CE67D73}" type="presParOf" srcId="{2E880737-44EF-4775-B222-A3D926755AC6}" destId="{03F92E57-D74C-4190-A342-F73C70F02B37}" srcOrd="0" destOrd="0" presId="urn:microsoft.com/office/officeart/2005/8/layout/vList2"/>
    <dgm:cxn modelId="{4F21C153-3A99-4118-AA4A-A672A53864F3}" type="presParOf" srcId="{2E880737-44EF-4775-B222-A3D926755AC6}" destId="{798D20D4-2228-41B7-B6FD-D0E94BF3C41C}" srcOrd="1" destOrd="0" presId="urn:microsoft.com/office/officeart/2005/8/layout/vList2"/>
    <dgm:cxn modelId="{9F2B664F-EE3A-4EF9-B4DF-5DDA68AE2CD8}" type="presParOf" srcId="{2E880737-44EF-4775-B222-A3D926755AC6}" destId="{7B047F3E-87BF-4675-B0F1-28F8A55149E0}" srcOrd="2" destOrd="0" presId="urn:microsoft.com/office/officeart/2005/8/layout/vList2"/>
    <dgm:cxn modelId="{57FC1CCD-A622-47AF-B1C7-593C82BD4053}" type="presParOf" srcId="{2E880737-44EF-4775-B222-A3D926755AC6}" destId="{8862E8C8-4E6B-4BDC-82CF-6568E4664C19}" srcOrd="3" destOrd="0" presId="urn:microsoft.com/office/officeart/2005/8/layout/vList2"/>
    <dgm:cxn modelId="{401F0AC1-2289-48CD-9111-A403647B3383}" type="presParOf" srcId="{2E880737-44EF-4775-B222-A3D926755AC6}" destId="{D7229856-EEDB-493E-B99A-67E8E30C44D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E58582B-8EAD-4C90-9941-8A04C063BD03}"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394EAB59-647D-44EA-88A7-6C94E649B043}">
      <dgm:prSet/>
      <dgm:spPr/>
      <dgm:t>
        <a:bodyPr/>
        <a:lstStyle/>
        <a:p>
          <a:r>
            <a:rPr lang="en-GB"/>
            <a:t>Use the planning sheet</a:t>
          </a:r>
          <a:endParaRPr lang="en-US"/>
        </a:p>
      </dgm:t>
    </dgm:pt>
    <dgm:pt modelId="{652B8887-E6E4-4E64-B441-26353C1FAD71}" type="parTrans" cxnId="{8F3AADC4-1108-4982-B783-BDF175FB9B0B}">
      <dgm:prSet/>
      <dgm:spPr/>
      <dgm:t>
        <a:bodyPr/>
        <a:lstStyle/>
        <a:p>
          <a:endParaRPr lang="en-US"/>
        </a:p>
      </dgm:t>
    </dgm:pt>
    <dgm:pt modelId="{8458A884-9AF4-4208-912B-AE10AB3EBE05}" type="sibTrans" cxnId="{8F3AADC4-1108-4982-B783-BDF175FB9B0B}">
      <dgm:prSet/>
      <dgm:spPr/>
      <dgm:t>
        <a:bodyPr/>
        <a:lstStyle/>
        <a:p>
          <a:endParaRPr lang="en-US"/>
        </a:p>
      </dgm:t>
    </dgm:pt>
    <dgm:pt modelId="{B023DF0F-B2E4-48B2-8D95-E7B2672D0BDB}">
      <dgm:prSet/>
      <dgm:spPr/>
      <dgm:t>
        <a:bodyPr/>
        <a:lstStyle/>
        <a:p>
          <a:r>
            <a:rPr lang="en-GB" dirty="0"/>
            <a:t>Create your plan using notes</a:t>
          </a:r>
          <a:endParaRPr lang="en-US" dirty="0"/>
        </a:p>
      </dgm:t>
    </dgm:pt>
    <dgm:pt modelId="{861DABF1-230F-4AB0-9B82-8C6197C1BCF2}" type="parTrans" cxnId="{B381399D-EE34-4A3B-A94A-FECF0C74657B}">
      <dgm:prSet/>
      <dgm:spPr/>
      <dgm:t>
        <a:bodyPr/>
        <a:lstStyle/>
        <a:p>
          <a:endParaRPr lang="en-US"/>
        </a:p>
      </dgm:t>
    </dgm:pt>
    <dgm:pt modelId="{0D42200C-5ED8-48E8-BC6A-AC085BFE1CEA}" type="sibTrans" cxnId="{B381399D-EE34-4A3B-A94A-FECF0C74657B}">
      <dgm:prSet/>
      <dgm:spPr/>
      <dgm:t>
        <a:bodyPr/>
        <a:lstStyle/>
        <a:p>
          <a:endParaRPr lang="en-US"/>
        </a:p>
      </dgm:t>
    </dgm:pt>
    <dgm:pt modelId="{1E6B0258-EA74-49B3-AF2F-6127C90FB0E3}">
      <dgm:prSet/>
      <dgm:spPr/>
      <dgm:t>
        <a:bodyPr/>
        <a:lstStyle/>
        <a:p>
          <a:r>
            <a:rPr lang="en-GB"/>
            <a:t>Write your essay</a:t>
          </a:r>
          <a:endParaRPr lang="en-US"/>
        </a:p>
      </dgm:t>
    </dgm:pt>
    <dgm:pt modelId="{14A8AE58-DCC2-4C55-9C28-13769B729EA4}" type="parTrans" cxnId="{83CD1F18-CE97-4B1E-B746-6EA8BBD340EF}">
      <dgm:prSet/>
      <dgm:spPr/>
      <dgm:t>
        <a:bodyPr/>
        <a:lstStyle/>
        <a:p>
          <a:endParaRPr lang="en-US"/>
        </a:p>
      </dgm:t>
    </dgm:pt>
    <dgm:pt modelId="{0DBBB401-EEF7-461F-A879-E49BCBF82020}" type="sibTrans" cxnId="{83CD1F18-CE97-4B1E-B746-6EA8BBD340EF}">
      <dgm:prSet/>
      <dgm:spPr/>
      <dgm:t>
        <a:bodyPr/>
        <a:lstStyle/>
        <a:p>
          <a:endParaRPr lang="en-US"/>
        </a:p>
      </dgm:t>
    </dgm:pt>
    <dgm:pt modelId="{A535101D-3A71-4CFC-B61C-E48A439349FC}">
      <dgm:prSet/>
      <dgm:spPr/>
      <dgm:t>
        <a:bodyPr/>
        <a:lstStyle/>
        <a:p>
          <a:r>
            <a:rPr lang="en-GB"/>
            <a:t>Peer assess using the marking grid</a:t>
          </a:r>
          <a:endParaRPr lang="en-US"/>
        </a:p>
      </dgm:t>
    </dgm:pt>
    <dgm:pt modelId="{36FC5151-6748-42C7-970C-9B5FFCADB611}" type="parTrans" cxnId="{329DEEBF-90EC-47B8-861A-3BEDCB28779A}">
      <dgm:prSet/>
      <dgm:spPr/>
      <dgm:t>
        <a:bodyPr/>
        <a:lstStyle/>
        <a:p>
          <a:endParaRPr lang="en-US"/>
        </a:p>
      </dgm:t>
    </dgm:pt>
    <dgm:pt modelId="{60FB0512-5618-43CD-B6AB-0E3B018F6A0A}" type="sibTrans" cxnId="{329DEEBF-90EC-47B8-861A-3BEDCB28779A}">
      <dgm:prSet/>
      <dgm:spPr/>
      <dgm:t>
        <a:bodyPr/>
        <a:lstStyle/>
        <a:p>
          <a:endParaRPr lang="en-US"/>
        </a:p>
      </dgm:t>
    </dgm:pt>
    <dgm:pt modelId="{1291AD70-DE4A-418C-8E1D-6282751B1113}" type="pres">
      <dgm:prSet presAssocID="{5E58582B-8EAD-4C90-9941-8A04C063BD03}" presName="linear" presStyleCnt="0">
        <dgm:presLayoutVars>
          <dgm:animLvl val="lvl"/>
          <dgm:resizeHandles val="exact"/>
        </dgm:presLayoutVars>
      </dgm:prSet>
      <dgm:spPr/>
    </dgm:pt>
    <dgm:pt modelId="{E93B3B01-4E73-42DC-A1BB-3B54B245E48F}" type="pres">
      <dgm:prSet presAssocID="{394EAB59-647D-44EA-88A7-6C94E649B043}" presName="parentText" presStyleLbl="node1" presStyleIdx="0" presStyleCnt="4">
        <dgm:presLayoutVars>
          <dgm:chMax val="0"/>
          <dgm:bulletEnabled val="1"/>
        </dgm:presLayoutVars>
      </dgm:prSet>
      <dgm:spPr/>
    </dgm:pt>
    <dgm:pt modelId="{C3B57B6D-6E4C-496F-9BC9-B40493B3B181}" type="pres">
      <dgm:prSet presAssocID="{8458A884-9AF4-4208-912B-AE10AB3EBE05}" presName="spacer" presStyleCnt="0"/>
      <dgm:spPr/>
    </dgm:pt>
    <dgm:pt modelId="{95D41504-246D-41E2-AF93-CF028DA658E0}" type="pres">
      <dgm:prSet presAssocID="{B023DF0F-B2E4-48B2-8D95-E7B2672D0BDB}" presName="parentText" presStyleLbl="node1" presStyleIdx="1" presStyleCnt="4">
        <dgm:presLayoutVars>
          <dgm:chMax val="0"/>
          <dgm:bulletEnabled val="1"/>
        </dgm:presLayoutVars>
      </dgm:prSet>
      <dgm:spPr/>
    </dgm:pt>
    <dgm:pt modelId="{212A09A0-94FC-40A0-9EEB-3B70065DE35B}" type="pres">
      <dgm:prSet presAssocID="{0D42200C-5ED8-48E8-BC6A-AC085BFE1CEA}" presName="spacer" presStyleCnt="0"/>
      <dgm:spPr/>
    </dgm:pt>
    <dgm:pt modelId="{FB9D9A11-6896-4CCC-B35A-DE907344D97B}" type="pres">
      <dgm:prSet presAssocID="{1E6B0258-EA74-49B3-AF2F-6127C90FB0E3}" presName="parentText" presStyleLbl="node1" presStyleIdx="2" presStyleCnt="4">
        <dgm:presLayoutVars>
          <dgm:chMax val="0"/>
          <dgm:bulletEnabled val="1"/>
        </dgm:presLayoutVars>
      </dgm:prSet>
      <dgm:spPr/>
    </dgm:pt>
    <dgm:pt modelId="{511A3717-85BA-4334-BCF3-2947CA908DF0}" type="pres">
      <dgm:prSet presAssocID="{0DBBB401-EEF7-461F-A879-E49BCBF82020}" presName="spacer" presStyleCnt="0"/>
      <dgm:spPr/>
    </dgm:pt>
    <dgm:pt modelId="{F820D73B-9825-4039-9EC0-521F5AE6C973}" type="pres">
      <dgm:prSet presAssocID="{A535101D-3A71-4CFC-B61C-E48A439349FC}" presName="parentText" presStyleLbl="node1" presStyleIdx="3" presStyleCnt="4">
        <dgm:presLayoutVars>
          <dgm:chMax val="0"/>
          <dgm:bulletEnabled val="1"/>
        </dgm:presLayoutVars>
      </dgm:prSet>
      <dgm:spPr/>
    </dgm:pt>
  </dgm:ptLst>
  <dgm:cxnLst>
    <dgm:cxn modelId="{83CD1F18-CE97-4B1E-B746-6EA8BBD340EF}" srcId="{5E58582B-8EAD-4C90-9941-8A04C063BD03}" destId="{1E6B0258-EA74-49B3-AF2F-6127C90FB0E3}" srcOrd="2" destOrd="0" parTransId="{14A8AE58-DCC2-4C55-9C28-13769B729EA4}" sibTransId="{0DBBB401-EEF7-461F-A879-E49BCBF82020}"/>
    <dgm:cxn modelId="{A49BDF1D-A4E0-4300-8CA0-7A40507E0C9E}" type="presOf" srcId="{394EAB59-647D-44EA-88A7-6C94E649B043}" destId="{E93B3B01-4E73-42DC-A1BB-3B54B245E48F}" srcOrd="0" destOrd="0" presId="urn:microsoft.com/office/officeart/2005/8/layout/vList2"/>
    <dgm:cxn modelId="{16A5AE1F-0519-4D1C-B737-9FAB557C35C9}" type="presOf" srcId="{5E58582B-8EAD-4C90-9941-8A04C063BD03}" destId="{1291AD70-DE4A-418C-8E1D-6282751B1113}" srcOrd="0" destOrd="0" presId="urn:microsoft.com/office/officeart/2005/8/layout/vList2"/>
    <dgm:cxn modelId="{820D5D28-8E6A-4170-89ED-CA318A62F43B}" type="presOf" srcId="{1E6B0258-EA74-49B3-AF2F-6127C90FB0E3}" destId="{FB9D9A11-6896-4CCC-B35A-DE907344D97B}" srcOrd="0" destOrd="0" presId="urn:microsoft.com/office/officeart/2005/8/layout/vList2"/>
    <dgm:cxn modelId="{58E1E75F-904E-4F1C-8C28-102BC0B84D18}" type="presOf" srcId="{B023DF0F-B2E4-48B2-8D95-E7B2672D0BDB}" destId="{95D41504-246D-41E2-AF93-CF028DA658E0}" srcOrd="0" destOrd="0" presId="urn:microsoft.com/office/officeart/2005/8/layout/vList2"/>
    <dgm:cxn modelId="{B381399D-EE34-4A3B-A94A-FECF0C74657B}" srcId="{5E58582B-8EAD-4C90-9941-8A04C063BD03}" destId="{B023DF0F-B2E4-48B2-8D95-E7B2672D0BDB}" srcOrd="1" destOrd="0" parTransId="{861DABF1-230F-4AB0-9B82-8C6197C1BCF2}" sibTransId="{0D42200C-5ED8-48E8-BC6A-AC085BFE1CEA}"/>
    <dgm:cxn modelId="{329DEEBF-90EC-47B8-861A-3BEDCB28779A}" srcId="{5E58582B-8EAD-4C90-9941-8A04C063BD03}" destId="{A535101D-3A71-4CFC-B61C-E48A439349FC}" srcOrd="3" destOrd="0" parTransId="{36FC5151-6748-42C7-970C-9B5FFCADB611}" sibTransId="{60FB0512-5618-43CD-B6AB-0E3B018F6A0A}"/>
    <dgm:cxn modelId="{8F3AADC4-1108-4982-B783-BDF175FB9B0B}" srcId="{5E58582B-8EAD-4C90-9941-8A04C063BD03}" destId="{394EAB59-647D-44EA-88A7-6C94E649B043}" srcOrd="0" destOrd="0" parTransId="{652B8887-E6E4-4E64-B441-26353C1FAD71}" sibTransId="{8458A884-9AF4-4208-912B-AE10AB3EBE05}"/>
    <dgm:cxn modelId="{53EA40E9-06C1-4C0E-88BB-B1692972BAE4}" type="presOf" srcId="{A535101D-3A71-4CFC-B61C-E48A439349FC}" destId="{F820D73B-9825-4039-9EC0-521F5AE6C973}" srcOrd="0" destOrd="0" presId="urn:microsoft.com/office/officeart/2005/8/layout/vList2"/>
    <dgm:cxn modelId="{AC37729F-617F-4EDE-AFB1-CC41E8CB01D8}" type="presParOf" srcId="{1291AD70-DE4A-418C-8E1D-6282751B1113}" destId="{E93B3B01-4E73-42DC-A1BB-3B54B245E48F}" srcOrd="0" destOrd="0" presId="urn:microsoft.com/office/officeart/2005/8/layout/vList2"/>
    <dgm:cxn modelId="{F2E4B910-E7C8-4815-A634-B1FD0AE36F58}" type="presParOf" srcId="{1291AD70-DE4A-418C-8E1D-6282751B1113}" destId="{C3B57B6D-6E4C-496F-9BC9-B40493B3B181}" srcOrd="1" destOrd="0" presId="urn:microsoft.com/office/officeart/2005/8/layout/vList2"/>
    <dgm:cxn modelId="{96BAF526-00ED-4E45-923E-7870CC2BC9CF}" type="presParOf" srcId="{1291AD70-DE4A-418C-8E1D-6282751B1113}" destId="{95D41504-246D-41E2-AF93-CF028DA658E0}" srcOrd="2" destOrd="0" presId="urn:microsoft.com/office/officeart/2005/8/layout/vList2"/>
    <dgm:cxn modelId="{F3B3FD9F-5F52-4FB3-AAEF-D580D5E73783}" type="presParOf" srcId="{1291AD70-DE4A-418C-8E1D-6282751B1113}" destId="{212A09A0-94FC-40A0-9EEB-3B70065DE35B}" srcOrd="3" destOrd="0" presId="urn:microsoft.com/office/officeart/2005/8/layout/vList2"/>
    <dgm:cxn modelId="{0A07FAE3-888F-4D01-996C-F5EC24D2BF76}" type="presParOf" srcId="{1291AD70-DE4A-418C-8E1D-6282751B1113}" destId="{FB9D9A11-6896-4CCC-B35A-DE907344D97B}" srcOrd="4" destOrd="0" presId="urn:microsoft.com/office/officeart/2005/8/layout/vList2"/>
    <dgm:cxn modelId="{305BD843-9BEB-45ED-B4AF-2B038E9EB7C3}" type="presParOf" srcId="{1291AD70-DE4A-418C-8E1D-6282751B1113}" destId="{511A3717-85BA-4334-BCF3-2947CA908DF0}" srcOrd="5" destOrd="0" presId="urn:microsoft.com/office/officeart/2005/8/layout/vList2"/>
    <dgm:cxn modelId="{09AD3E67-7E94-4AF6-9389-F6EAAC51D4CB}" type="presParOf" srcId="{1291AD70-DE4A-418C-8E1D-6282751B1113}" destId="{F820D73B-9825-4039-9EC0-521F5AE6C973}"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B94557-05C7-4A03-8D4F-C9F52A21E55F}">
      <dsp:nvSpPr>
        <dsp:cNvPr id="0" name=""/>
        <dsp:cNvSpPr/>
      </dsp:nvSpPr>
      <dsp:spPr>
        <a:xfrm>
          <a:off x="3170" y="106471"/>
          <a:ext cx="2514897" cy="3520856"/>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6071" tIns="330200" rIns="196071" bIns="330200" numCol="1" spcCol="1270" anchor="t" anchorCtr="0">
          <a:noAutofit/>
        </a:bodyPr>
        <a:lstStyle/>
        <a:p>
          <a:pPr marL="0" lvl="0" indent="0" algn="l" defTabSz="1155700">
            <a:lnSpc>
              <a:spcPct val="90000"/>
            </a:lnSpc>
            <a:spcBef>
              <a:spcPct val="0"/>
            </a:spcBef>
            <a:spcAft>
              <a:spcPct val="35000"/>
            </a:spcAft>
            <a:buNone/>
          </a:pPr>
          <a:r>
            <a:rPr lang="en-GB" sz="2600" kern="1200"/>
            <a:t>As a class, read your A3 handout</a:t>
          </a:r>
          <a:endParaRPr lang="en-US" sz="2600" kern="1200"/>
        </a:p>
      </dsp:txBody>
      <dsp:txXfrm>
        <a:off x="3170" y="1444396"/>
        <a:ext cx="2514897" cy="2112514"/>
      </dsp:txXfrm>
    </dsp:sp>
    <dsp:sp modelId="{FE5B3AC1-57C9-4032-B7EA-C2147625451B}">
      <dsp:nvSpPr>
        <dsp:cNvPr id="0" name=""/>
        <dsp:cNvSpPr/>
      </dsp:nvSpPr>
      <dsp:spPr>
        <a:xfrm>
          <a:off x="732490" y="458556"/>
          <a:ext cx="1056257" cy="105625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350" tIns="12700" rIns="8235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87175" y="613241"/>
        <a:ext cx="746887" cy="746887"/>
      </dsp:txXfrm>
    </dsp:sp>
    <dsp:sp modelId="{CD4C175A-309A-4980-BE07-9FB9AD5047BA}">
      <dsp:nvSpPr>
        <dsp:cNvPr id="0" name=""/>
        <dsp:cNvSpPr/>
      </dsp:nvSpPr>
      <dsp:spPr>
        <a:xfrm>
          <a:off x="3170" y="3627255"/>
          <a:ext cx="251489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9AF10C-0D92-40EF-99EE-F5376D26D2AA}">
      <dsp:nvSpPr>
        <dsp:cNvPr id="0" name=""/>
        <dsp:cNvSpPr/>
      </dsp:nvSpPr>
      <dsp:spPr>
        <a:xfrm>
          <a:off x="2769557" y="106471"/>
          <a:ext cx="2514897" cy="3520856"/>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6071" tIns="330200" rIns="196071" bIns="330200" numCol="1" spcCol="1270" anchor="t" anchorCtr="0">
          <a:noAutofit/>
        </a:bodyPr>
        <a:lstStyle/>
        <a:p>
          <a:pPr marL="0" lvl="0" indent="0" algn="l" defTabSz="1155700">
            <a:lnSpc>
              <a:spcPct val="90000"/>
            </a:lnSpc>
            <a:spcBef>
              <a:spcPct val="0"/>
            </a:spcBef>
            <a:spcAft>
              <a:spcPct val="35000"/>
            </a:spcAft>
            <a:buNone/>
          </a:pPr>
          <a:r>
            <a:rPr lang="en-GB" sz="2600" kern="1200"/>
            <a:t>Complete all 3 activities</a:t>
          </a:r>
          <a:endParaRPr lang="en-US" sz="2600" kern="1200"/>
        </a:p>
      </dsp:txBody>
      <dsp:txXfrm>
        <a:off x="2769557" y="1444396"/>
        <a:ext cx="2514897" cy="2112514"/>
      </dsp:txXfrm>
    </dsp:sp>
    <dsp:sp modelId="{A4C429BC-9EDB-402A-8508-C2E4DB25F464}">
      <dsp:nvSpPr>
        <dsp:cNvPr id="0" name=""/>
        <dsp:cNvSpPr/>
      </dsp:nvSpPr>
      <dsp:spPr>
        <a:xfrm>
          <a:off x="3498877" y="458556"/>
          <a:ext cx="1056257" cy="105625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350" tIns="12700" rIns="8235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653562" y="613241"/>
        <a:ext cx="746887" cy="746887"/>
      </dsp:txXfrm>
    </dsp:sp>
    <dsp:sp modelId="{A2B0D0FA-B311-4280-9081-8776990D613D}">
      <dsp:nvSpPr>
        <dsp:cNvPr id="0" name=""/>
        <dsp:cNvSpPr/>
      </dsp:nvSpPr>
      <dsp:spPr>
        <a:xfrm>
          <a:off x="2769557" y="3627255"/>
          <a:ext cx="251489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B4BA20-E685-4074-93B1-D76531A68149}">
      <dsp:nvSpPr>
        <dsp:cNvPr id="0" name=""/>
        <dsp:cNvSpPr/>
      </dsp:nvSpPr>
      <dsp:spPr>
        <a:xfrm>
          <a:off x="5535944" y="106471"/>
          <a:ext cx="2514897" cy="3520856"/>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6071" tIns="330200" rIns="196071" bIns="330200" numCol="1" spcCol="1270" anchor="t" anchorCtr="0">
          <a:noAutofit/>
        </a:bodyPr>
        <a:lstStyle/>
        <a:p>
          <a:pPr marL="0" lvl="0" indent="0" algn="l" defTabSz="1155700">
            <a:lnSpc>
              <a:spcPct val="90000"/>
            </a:lnSpc>
            <a:spcBef>
              <a:spcPct val="0"/>
            </a:spcBef>
            <a:spcAft>
              <a:spcPct val="35000"/>
            </a:spcAft>
            <a:buNone/>
          </a:pPr>
          <a:r>
            <a:rPr lang="en-GB" sz="2600" kern="1200" dirty="0"/>
            <a:t>Complete the stretch activities (4&amp;5)</a:t>
          </a:r>
          <a:endParaRPr lang="en-US" sz="2600" kern="1200" dirty="0"/>
        </a:p>
      </dsp:txBody>
      <dsp:txXfrm>
        <a:off x="5535944" y="1444396"/>
        <a:ext cx="2514897" cy="2112514"/>
      </dsp:txXfrm>
    </dsp:sp>
    <dsp:sp modelId="{B9AED798-5BD9-414B-8C79-D2ADE5C8678B}">
      <dsp:nvSpPr>
        <dsp:cNvPr id="0" name=""/>
        <dsp:cNvSpPr/>
      </dsp:nvSpPr>
      <dsp:spPr>
        <a:xfrm>
          <a:off x="6265265" y="458556"/>
          <a:ext cx="1056257" cy="105625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350" tIns="12700" rIns="8235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419950" y="613241"/>
        <a:ext cx="746887" cy="746887"/>
      </dsp:txXfrm>
    </dsp:sp>
    <dsp:sp modelId="{0B579C7C-C533-4B49-BA66-52293AC70288}">
      <dsp:nvSpPr>
        <dsp:cNvPr id="0" name=""/>
        <dsp:cNvSpPr/>
      </dsp:nvSpPr>
      <dsp:spPr>
        <a:xfrm>
          <a:off x="5535944" y="3627255"/>
          <a:ext cx="251489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83321E-F0BD-4F7A-A08A-A944E1A2396C}">
      <dsp:nvSpPr>
        <dsp:cNvPr id="0" name=""/>
        <dsp:cNvSpPr/>
      </dsp:nvSpPr>
      <dsp:spPr>
        <a:xfrm>
          <a:off x="8302332" y="106471"/>
          <a:ext cx="2514897" cy="3520856"/>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6071" tIns="330200" rIns="196071" bIns="330200" numCol="1" spcCol="1270" anchor="t" anchorCtr="0">
          <a:noAutofit/>
        </a:bodyPr>
        <a:lstStyle/>
        <a:p>
          <a:pPr marL="0" lvl="0" indent="0" algn="l" defTabSz="1155700">
            <a:lnSpc>
              <a:spcPct val="90000"/>
            </a:lnSpc>
            <a:spcBef>
              <a:spcPct val="0"/>
            </a:spcBef>
            <a:spcAft>
              <a:spcPct val="35000"/>
            </a:spcAft>
            <a:buNone/>
          </a:pPr>
          <a:r>
            <a:rPr lang="en-GB" sz="2600" kern="1200" dirty="0"/>
            <a:t>Complete the challenge (6)</a:t>
          </a:r>
          <a:endParaRPr lang="en-US" sz="2600" kern="1200" dirty="0"/>
        </a:p>
      </dsp:txBody>
      <dsp:txXfrm>
        <a:off x="8302332" y="1444396"/>
        <a:ext cx="2514897" cy="2112514"/>
      </dsp:txXfrm>
    </dsp:sp>
    <dsp:sp modelId="{966F7540-101D-47A3-8DA0-7C0E440799B2}">
      <dsp:nvSpPr>
        <dsp:cNvPr id="0" name=""/>
        <dsp:cNvSpPr/>
      </dsp:nvSpPr>
      <dsp:spPr>
        <a:xfrm>
          <a:off x="9031652" y="458556"/>
          <a:ext cx="1056257" cy="1056257"/>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350" tIns="12700" rIns="8235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9186337" y="613241"/>
        <a:ext cx="746887" cy="746887"/>
      </dsp:txXfrm>
    </dsp:sp>
    <dsp:sp modelId="{522C5E99-EB74-417B-9D4B-C870E279F46D}">
      <dsp:nvSpPr>
        <dsp:cNvPr id="0" name=""/>
        <dsp:cNvSpPr/>
      </dsp:nvSpPr>
      <dsp:spPr>
        <a:xfrm>
          <a:off x="8302332" y="3627255"/>
          <a:ext cx="2514897"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687D71-977F-44E4-B729-B50177D8CE37}">
      <dsp:nvSpPr>
        <dsp:cNvPr id="0" name=""/>
        <dsp:cNvSpPr/>
      </dsp:nvSpPr>
      <dsp:spPr>
        <a:xfrm>
          <a:off x="3080" y="1361187"/>
          <a:ext cx="2199649" cy="13967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EF8841-76F2-41C3-AF7F-ABFBF0E44708}">
      <dsp:nvSpPr>
        <dsp:cNvPr id="0" name=""/>
        <dsp:cNvSpPr/>
      </dsp:nvSpPr>
      <dsp:spPr>
        <a:xfrm>
          <a:off x="247486" y="1593372"/>
          <a:ext cx="2199649" cy="13967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Prayer</a:t>
          </a:r>
          <a:endParaRPr lang="en-US" sz="3200" kern="1200"/>
        </a:p>
      </dsp:txBody>
      <dsp:txXfrm>
        <a:off x="288396" y="1634282"/>
        <a:ext cx="2117829" cy="1314957"/>
      </dsp:txXfrm>
    </dsp:sp>
    <dsp:sp modelId="{9BC06134-7108-4CC9-822F-B820C27CBBE9}">
      <dsp:nvSpPr>
        <dsp:cNvPr id="0" name=""/>
        <dsp:cNvSpPr/>
      </dsp:nvSpPr>
      <dsp:spPr>
        <a:xfrm>
          <a:off x="2691541" y="1361187"/>
          <a:ext cx="2199649" cy="13967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3B2FB5-14BD-47BB-912B-A8287AF2C503}">
      <dsp:nvSpPr>
        <dsp:cNvPr id="0" name=""/>
        <dsp:cNvSpPr/>
      </dsp:nvSpPr>
      <dsp:spPr>
        <a:xfrm>
          <a:off x="2935947" y="1593372"/>
          <a:ext cx="2199649" cy="13967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Conversion</a:t>
          </a:r>
          <a:endParaRPr lang="en-US" sz="3200" kern="1200"/>
        </a:p>
      </dsp:txBody>
      <dsp:txXfrm>
        <a:off x="2976857" y="1634282"/>
        <a:ext cx="2117829" cy="1314957"/>
      </dsp:txXfrm>
    </dsp:sp>
    <dsp:sp modelId="{542E494D-2D8E-49F1-9414-8051040D1BA3}">
      <dsp:nvSpPr>
        <dsp:cNvPr id="0" name=""/>
        <dsp:cNvSpPr/>
      </dsp:nvSpPr>
      <dsp:spPr>
        <a:xfrm>
          <a:off x="5380002" y="1361187"/>
          <a:ext cx="2199649" cy="13967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9428A3-3AEF-4A1C-A2C3-6F16D7058FCE}">
      <dsp:nvSpPr>
        <dsp:cNvPr id="0" name=""/>
        <dsp:cNvSpPr/>
      </dsp:nvSpPr>
      <dsp:spPr>
        <a:xfrm>
          <a:off x="5624408" y="1593372"/>
          <a:ext cx="2199649" cy="13967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Numinous</a:t>
          </a:r>
          <a:endParaRPr lang="en-US" sz="3200" kern="1200"/>
        </a:p>
      </dsp:txBody>
      <dsp:txXfrm>
        <a:off x="5665318" y="1634282"/>
        <a:ext cx="2117829" cy="1314957"/>
      </dsp:txXfrm>
    </dsp:sp>
    <dsp:sp modelId="{71F43B43-9157-469B-B9B8-2D286F336ED5}">
      <dsp:nvSpPr>
        <dsp:cNvPr id="0" name=""/>
        <dsp:cNvSpPr/>
      </dsp:nvSpPr>
      <dsp:spPr>
        <a:xfrm>
          <a:off x="8068463" y="1361187"/>
          <a:ext cx="2199649" cy="13967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7F8FEE-90BE-49D1-9B2D-A14DA722CCEB}">
      <dsp:nvSpPr>
        <dsp:cNvPr id="0" name=""/>
        <dsp:cNvSpPr/>
      </dsp:nvSpPr>
      <dsp:spPr>
        <a:xfrm>
          <a:off x="8312869" y="1593372"/>
          <a:ext cx="2199649" cy="139677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Miracles</a:t>
          </a:r>
          <a:endParaRPr lang="en-US" sz="3200" kern="1200"/>
        </a:p>
      </dsp:txBody>
      <dsp:txXfrm>
        <a:off x="8353779" y="1634282"/>
        <a:ext cx="2117829" cy="13149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7EEA60-55FC-44B1-BC28-1A0CFDAB2AD9}">
      <dsp:nvSpPr>
        <dsp:cNvPr id="0" name=""/>
        <dsp:cNvSpPr/>
      </dsp:nvSpPr>
      <dsp:spPr>
        <a:xfrm>
          <a:off x="0" y="687274"/>
          <a:ext cx="10515600" cy="81549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1. What are James’ four criteria for religious experiences?</a:t>
          </a:r>
          <a:endParaRPr lang="en-US" sz="3400" kern="1200" dirty="0"/>
        </a:p>
      </dsp:txBody>
      <dsp:txXfrm>
        <a:off x="39809" y="727083"/>
        <a:ext cx="10435982" cy="735872"/>
      </dsp:txXfrm>
    </dsp:sp>
    <dsp:sp modelId="{A946B88C-D36A-4433-B228-E9F4B0544E86}">
      <dsp:nvSpPr>
        <dsp:cNvPr id="0" name=""/>
        <dsp:cNvSpPr/>
      </dsp:nvSpPr>
      <dsp:spPr>
        <a:xfrm>
          <a:off x="0" y="1600684"/>
          <a:ext cx="10515600" cy="815490"/>
        </a:xfrm>
        <a:prstGeom prst="round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2. James was a pragmatist. What does this mean?</a:t>
          </a:r>
          <a:endParaRPr lang="en-US" sz="3400" kern="1200" dirty="0"/>
        </a:p>
      </dsp:txBody>
      <dsp:txXfrm>
        <a:off x="39809" y="1640493"/>
        <a:ext cx="10435982" cy="735872"/>
      </dsp:txXfrm>
    </dsp:sp>
    <dsp:sp modelId="{9A12613C-4503-40E2-A587-480FA1D50C81}">
      <dsp:nvSpPr>
        <dsp:cNvPr id="0" name=""/>
        <dsp:cNvSpPr/>
      </dsp:nvSpPr>
      <dsp:spPr>
        <a:xfrm>
          <a:off x="0" y="2514094"/>
          <a:ext cx="10515600" cy="81549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dirty="0"/>
            <a:t>3. What did Otto describe religious experiences as?</a:t>
          </a:r>
          <a:endParaRPr lang="en-US" sz="3400" kern="1200" dirty="0"/>
        </a:p>
      </dsp:txBody>
      <dsp:txXfrm>
        <a:off x="39809" y="2553903"/>
        <a:ext cx="10435982" cy="7358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F92E57-D74C-4190-A342-F73C70F02B37}">
      <dsp:nvSpPr>
        <dsp:cNvPr id="0" name=""/>
        <dsp:cNvSpPr/>
      </dsp:nvSpPr>
      <dsp:spPr>
        <a:xfrm>
          <a:off x="0" y="64367"/>
          <a:ext cx="10515600" cy="14987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0" i="0" u="none" kern="1200" dirty="0"/>
            <a:t>1. </a:t>
          </a:r>
          <a:r>
            <a:rPr lang="en-GB" sz="2100" b="1" i="0" u="sng" kern="1200" dirty="0"/>
            <a:t>Ineffable</a:t>
          </a:r>
          <a:r>
            <a:rPr lang="en-GB" sz="2100" b="0" i="0" kern="1200" dirty="0"/>
            <a:t> – the experience is beyond language and cannot be put into words to accurately described. </a:t>
          </a:r>
          <a:r>
            <a:rPr lang="en-GB" sz="2100" b="1" i="0" u="sng" kern="1200" dirty="0"/>
            <a:t>Noetic</a:t>
          </a:r>
          <a:r>
            <a:rPr lang="en-GB" sz="2100" b="0" i="0" kern="1200" dirty="0"/>
            <a:t> – some sort of knowledge or insight is gained. </a:t>
          </a:r>
          <a:r>
            <a:rPr lang="en-GB" sz="2100" b="1" i="0" u="sng" kern="1200" dirty="0"/>
            <a:t>Transient</a:t>
          </a:r>
          <a:r>
            <a:rPr lang="en-GB" sz="2100" b="0" i="0" kern="1200" dirty="0"/>
            <a:t> – the experience is temporary. </a:t>
          </a:r>
          <a:r>
            <a:rPr lang="en-GB" sz="2100" b="1" i="0" u="sng" kern="1200" dirty="0"/>
            <a:t>Passive</a:t>
          </a:r>
          <a:r>
            <a:rPr lang="en-GB" sz="2100" b="0" i="0" kern="1200" dirty="0"/>
            <a:t> – the experience happens to a person; the person doesn’t make the experience happen.</a:t>
          </a:r>
          <a:endParaRPr lang="en-US" sz="2100" kern="1200" dirty="0"/>
        </a:p>
      </dsp:txBody>
      <dsp:txXfrm>
        <a:off x="73164" y="137531"/>
        <a:ext cx="10369272" cy="1352442"/>
      </dsp:txXfrm>
    </dsp:sp>
    <dsp:sp modelId="{7B047F3E-87BF-4675-B0F1-28F8A55149E0}">
      <dsp:nvSpPr>
        <dsp:cNvPr id="0" name=""/>
        <dsp:cNvSpPr/>
      </dsp:nvSpPr>
      <dsp:spPr>
        <a:xfrm>
          <a:off x="0" y="1623617"/>
          <a:ext cx="10515600" cy="14987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0" i="0" kern="1200" dirty="0"/>
            <a:t>2. This is because James was a Pragmatist – a philosophical view on epistemology which states that if something is good for us, that is evidence of its truth.</a:t>
          </a:r>
          <a:endParaRPr lang="en-US" sz="2400" kern="1200" dirty="0"/>
        </a:p>
      </dsp:txBody>
      <dsp:txXfrm>
        <a:off x="73164" y="1696781"/>
        <a:ext cx="10369272" cy="1352442"/>
      </dsp:txXfrm>
    </dsp:sp>
    <dsp:sp modelId="{D7229856-EEDB-493E-B99A-67E8E30C44DD}">
      <dsp:nvSpPr>
        <dsp:cNvPr id="0" name=""/>
        <dsp:cNvSpPr/>
      </dsp:nvSpPr>
      <dsp:spPr>
        <a:xfrm>
          <a:off x="0" y="3182868"/>
          <a:ext cx="10515600" cy="14987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i="0" kern="1200" dirty="0"/>
            <a:t>3. Otto </a:t>
          </a:r>
          <a:r>
            <a:rPr lang="en-GB" sz="2100" b="0" i="0" kern="1200" dirty="0"/>
            <a:t>defined religious experiences as “numinous”; feelings of awe and wonder in the presence of an all-powerful being. Otto described the numinous experience as follows. It is an experience of something </a:t>
          </a:r>
          <a:r>
            <a:rPr lang="en-GB" sz="2100" b="1" i="0" kern="1200" dirty="0"/>
            <a:t>‘Wholly other’</a:t>
          </a:r>
          <a:r>
            <a:rPr lang="en-GB" sz="2100" b="0" i="0" kern="1200" dirty="0"/>
            <a:t> – completely different to anything human.</a:t>
          </a:r>
          <a:endParaRPr lang="en-US" sz="2100" kern="1200" dirty="0"/>
        </a:p>
      </dsp:txBody>
      <dsp:txXfrm>
        <a:off x="73164" y="3256032"/>
        <a:ext cx="10369272" cy="13524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3B3B01-4E73-42DC-A1BB-3B54B245E48F}">
      <dsp:nvSpPr>
        <dsp:cNvPr id="0" name=""/>
        <dsp:cNvSpPr/>
      </dsp:nvSpPr>
      <dsp:spPr>
        <a:xfrm>
          <a:off x="0" y="1026773"/>
          <a:ext cx="6263640" cy="79150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Use the planning sheet</a:t>
          </a:r>
          <a:endParaRPr lang="en-US" sz="3300" kern="1200"/>
        </a:p>
      </dsp:txBody>
      <dsp:txXfrm>
        <a:off x="38638" y="1065411"/>
        <a:ext cx="6186364" cy="714229"/>
      </dsp:txXfrm>
    </dsp:sp>
    <dsp:sp modelId="{95D41504-246D-41E2-AF93-CF028DA658E0}">
      <dsp:nvSpPr>
        <dsp:cNvPr id="0" name=""/>
        <dsp:cNvSpPr/>
      </dsp:nvSpPr>
      <dsp:spPr>
        <a:xfrm>
          <a:off x="0" y="1913318"/>
          <a:ext cx="6263640" cy="79150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dirty="0"/>
            <a:t>Create your plan using notes</a:t>
          </a:r>
          <a:endParaRPr lang="en-US" sz="3300" kern="1200" dirty="0"/>
        </a:p>
      </dsp:txBody>
      <dsp:txXfrm>
        <a:off x="38638" y="1951956"/>
        <a:ext cx="6186364" cy="714229"/>
      </dsp:txXfrm>
    </dsp:sp>
    <dsp:sp modelId="{FB9D9A11-6896-4CCC-B35A-DE907344D97B}">
      <dsp:nvSpPr>
        <dsp:cNvPr id="0" name=""/>
        <dsp:cNvSpPr/>
      </dsp:nvSpPr>
      <dsp:spPr>
        <a:xfrm>
          <a:off x="0" y="2799864"/>
          <a:ext cx="6263640" cy="79150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Write your essay</a:t>
          </a:r>
          <a:endParaRPr lang="en-US" sz="3300" kern="1200"/>
        </a:p>
      </dsp:txBody>
      <dsp:txXfrm>
        <a:off x="38638" y="2838502"/>
        <a:ext cx="6186364" cy="714229"/>
      </dsp:txXfrm>
    </dsp:sp>
    <dsp:sp modelId="{F820D73B-9825-4039-9EC0-521F5AE6C973}">
      <dsp:nvSpPr>
        <dsp:cNvPr id="0" name=""/>
        <dsp:cNvSpPr/>
      </dsp:nvSpPr>
      <dsp:spPr>
        <a:xfrm>
          <a:off x="0" y="3686409"/>
          <a:ext cx="6263640" cy="79150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Peer assess using the marking grid</a:t>
          </a:r>
          <a:endParaRPr lang="en-US" sz="3300" kern="1200"/>
        </a:p>
      </dsp:txBody>
      <dsp:txXfrm>
        <a:off x="38638" y="3725047"/>
        <a:ext cx="6186364" cy="714229"/>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4AAAF6-6132-417E-8190-C2A7FCA40D0D}" type="datetimeFigureOut">
              <a:rPr lang="en-US" smtClean="0"/>
              <a:t>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CA05C3-91CD-4F47-92FF-925F292B24E8}" type="slidenum">
              <a:rPr lang="en-US" smtClean="0"/>
              <a:t>‹#›</a:t>
            </a:fld>
            <a:endParaRPr lang="en-US"/>
          </a:p>
        </p:txBody>
      </p:sp>
    </p:spTree>
    <p:extLst>
      <p:ext uri="{BB962C8B-B14F-4D97-AF65-F5344CB8AC3E}">
        <p14:creationId xmlns:p14="http://schemas.microsoft.com/office/powerpoint/2010/main" val="251714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139E0-D104-C16F-6D51-C1A6EC28A2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EF5D7A7-44BD-09EF-6579-855B35256F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C4DCD8-C8C2-4DF5-7289-BA826F73EF83}"/>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5" name="Footer Placeholder 4">
            <a:extLst>
              <a:ext uri="{FF2B5EF4-FFF2-40B4-BE49-F238E27FC236}">
                <a16:creationId xmlns:a16="http://schemas.microsoft.com/office/drawing/2014/main" id="{D9090D81-4571-259B-DD21-935FAE4052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0E6A4B-1780-9204-C778-E241D0312B87}"/>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3694462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6BCDB-EBED-BB24-0BAE-F7950763FD1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4A1FD7D-9BEA-30F4-ECD4-10264DB4240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7FE89EC-5890-D911-CAA8-E04993AE0A10}"/>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5" name="Footer Placeholder 4">
            <a:extLst>
              <a:ext uri="{FF2B5EF4-FFF2-40B4-BE49-F238E27FC236}">
                <a16:creationId xmlns:a16="http://schemas.microsoft.com/office/drawing/2014/main" id="{2AEDF185-C158-3047-7BB1-3B6777E48A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06D18C-0051-AD07-697E-407991F15B24}"/>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3779773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2D48A-4EFF-9F1D-B686-B7DEC3B8987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EE9D1F2-F7E4-0A71-F49A-B9D3ED54CA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716450E-5C23-856F-8DEC-E0FE88DC5A47}"/>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5" name="Footer Placeholder 4">
            <a:extLst>
              <a:ext uri="{FF2B5EF4-FFF2-40B4-BE49-F238E27FC236}">
                <a16:creationId xmlns:a16="http://schemas.microsoft.com/office/drawing/2014/main" id="{0F8FFCB5-9A60-09ED-B5B0-06E1976E4D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B2CC9F-5E59-B8DC-D0E4-C5105A488720}"/>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3232410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13409-A117-2462-00BA-8EF351EF25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10A781-83EC-A8E4-7527-A4E483604A9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1E363EE-4B09-B73C-FFBD-4DA722FBE9B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3E9993E-59CF-CEE0-E67F-DD285187D839}"/>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6" name="Footer Placeholder 5">
            <a:extLst>
              <a:ext uri="{FF2B5EF4-FFF2-40B4-BE49-F238E27FC236}">
                <a16:creationId xmlns:a16="http://schemas.microsoft.com/office/drawing/2014/main" id="{5EB9EF54-AC5C-245C-72B8-CA33279C9A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9C4EDD-B383-128C-0052-3AFA2B0BA00A}"/>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2574726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BF725-90FA-6822-B308-16563788CD7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DA3D24D-6D55-515C-2FB3-7BA06B0597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294757-5E8A-61F8-B7B4-915EF4418C4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D6C92B8-3D95-A4D3-433D-2917D90D69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BF7111F-22E6-FDBA-8756-9E042C5659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CD0C430-A70B-806A-FCB7-826F128D10A0}"/>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8" name="Footer Placeholder 7">
            <a:extLst>
              <a:ext uri="{FF2B5EF4-FFF2-40B4-BE49-F238E27FC236}">
                <a16:creationId xmlns:a16="http://schemas.microsoft.com/office/drawing/2014/main" id="{178764AB-6556-12EE-1CAC-5AB8812EBE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C289287-338C-AB65-4369-D6A801DE832C}"/>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3736506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36576-58CD-9A02-7C1D-4C67D8BE62B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4BDA153-1644-8269-51F9-5AFEE4598E28}"/>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4" name="Footer Placeholder 3">
            <a:extLst>
              <a:ext uri="{FF2B5EF4-FFF2-40B4-BE49-F238E27FC236}">
                <a16:creationId xmlns:a16="http://schemas.microsoft.com/office/drawing/2014/main" id="{EFBA6F99-9945-FF5E-99EB-071B1710507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D4ECCB5-B31D-E41E-2BBA-841D4C989004}"/>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29398412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BA27F-CF9F-CD09-31E1-EF434FCDAA23}"/>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3" name="Footer Placeholder 2">
            <a:extLst>
              <a:ext uri="{FF2B5EF4-FFF2-40B4-BE49-F238E27FC236}">
                <a16:creationId xmlns:a16="http://schemas.microsoft.com/office/drawing/2014/main" id="{FE5D6F57-AE71-07CD-6E65-6D4E426794A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81236CD-1038-C7F5-5479-98AA7EDCA28B}"/>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759154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D5206-39AE-BEC9-8EFE-9AABF99021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7DDF7F2-F6F5-D795-E73A-28F5238354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DA5B45B-C70B-84D6-2159-CEA0A5FC15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30CB32-A271-E39A-FDD3-9A5909DF7246}"/>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6" name="Footer Placeholder 5">
            <a:extLst>
              <a:ext uri="{FF2B5EF4-FFF2-40B4-BE49-F238E27FC236}">
                <a16:creationId xmlns:a16="http://schemas.microsoft.com/office/drawing/2014/main" id="{D572545F-7B09-52A4-B7C9-C01F5E8115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18698C-2AB1-2C7B-D984-8280D207FDD8}"/>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2810983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8DB5C-2945-D9A7-FE8F-7E1153000E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C513655-D4A2-3F62-27EE-70635B05A0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B9BB5A6-B1DE-E4F2-DE73-5B8025ED27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12180C-346A-EB71-24B0-038425381E91}"/>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6" name="Footer Placeholder 5">
            <a:extLst>
              <a:ext uri="{FF2B5EF4-FFF2-40B4-BE49-F238E27FC236}">
                <a16:creationId xmlns:a16="http://schemas.microsoft.com/office/drawing/2014/main" id="{17451719-9BD5-FF80-9A03-6437525AA7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12C101-57EC-D918-9F65-A6E84370075B}"/>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38605181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61DE4-8E77-45BB-4C17-B8C1FE7AD89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7811C29-A138-8E5A-70E5-4D8F13CA94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CD2C41-AC7A-33F2-9AFA-432AF9627E37}"/>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5" name="Footer Placeholder 4">
            <a:extLst>
              <a:ext uri="{FF2B5EF4-FFF2-40B4-BE49-F238E27FC236}">
                <a16:creationId xmlns:a16="http://schemas.microsoft.com/office/drawing/2014/main" id="{A1099196-4A00-5003-CD68-1A6BDDFCE6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F60B2F-585A-D3A4-2EEC-4290519798FD}"/>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3232542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1690FA-6E7E-E007-9F7C-FD906DFC86E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AC3232-3BFD-50BF-BC0A-DDB8317519F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83FBDF-FA5C-27AC-E277-9C8C08A904B3}"/>
              </a:ext>
            </a:extLst>
          </p:cNvPr>
          <p:cNvSpPr>
            <a:spLocks noGrp="1"/>
          </p:cNvSpPr>
          <p:nvPr>
            <p:ph type="dt" sz="half" idx="10"/>
          </p:nvPr>
        </p:nvSpPr>
        <p:spPr/>
        <p:txBody>
          <a:bodyPr/>
          <a:lstStyle/>
          <a:p>
            <a:fld id="{1CA82ACA-7921-415E-BE30-C2C4F0A5A78E}" type="datetimeFigureOut">
              <a:rPr lang="en-US" smtClean="0"/>
              <a:t>1/24/2023</a:t>
            </a:fld>
            <a:endParaRPr lang="en-US"/>
          </a:p>
        </p:txBody>
      </p:sp>
      <p:sp>
        <p:nvSpPr>
          <p:cNvPr id="5" name="Footer Placeholder 4">
            <a:extLst>
              <a:ext uri="{FF2B5EF4-FFF2-40B4-BE49-F238E27FC236}">
                <a16:creationId xmlns:a16="http://schemas.microsoft.com/office/drawing/2014/main" id="{F8FC3401-D4AB-AAAF-675A-ABC6846E5F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27E878-E68F-2C05-AAD4-A09B109E5323}"/>
              </a:ext>
            </a:extLst>
          </p:cNvPr>
          <p:cNvSpPr>
            <a:spLocks noGrp="1"/>
          </p:cNvSpPr>
          <p:nvPr>
            <p:ph type="sldNum" sz="quarter" idx="12"/>
          </p:nvPr>
        </p:nvSpPr>
        <p:spPr/>
        <p:txBody>
          <a:bodyPr/>
          <a:lstStyle/>
          <a:p>
            <a:fld id="{FDBAE20C-39D7-4016-827A-D8FA01057B65}" type="slidenum">
              <a:rPr lang="en-US" smtClean="0"/>
              <a:t>‹#›</a:t>
            </a:fld>
            <a:endParaRPr lang="en-US"/>
          </a:p>
        </p:txBody>
      </p:sp>
    </p:spTree>
    <p:extLst>
      <p:ext uri="{BB962C8B-B14F-4D97-AF65-F5344CB8AC3E}">
        <p14:creationId xmlns:p14="http://schemas.microsoft.com/office/powerpoint/2010/main" val="29162454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BECD2DA-1D32-4449-8649-0FCA0134D827}"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32065137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ECD2DA-1D32-4449-8649-0FCA0134D827}"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21947411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ECD2DA-1D32-4449-8649-0FCA0134D827}"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1601629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BECD2DA-1D32-4449-8649-0FCA0134D827}"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3345428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BECD2DA-1D32-4449-8649-0FCA0134D827}" type="datetimeFigureOut">
              <a:rPr lang="en-GB" smtClean="0"/>
              <a:t>24/01/2023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13267654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BECD2DA-1D32-4449-8649-0FCA0134D827}" type="datetimeFigureOut">
              <a:rPr lang="en-GB" smtClean="0"/>
              <a:t>24/01/2023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40851528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ECD2DA-1D32-4449-8649-0FCA0134D827}" type="datetimeFigureOut">
              <a:rPr lang="en-GB" smtClean="0"/>
              <a:t>24/01/2023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37382309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ECD2DA-1D32-4449-8649-0FCA0134D827}"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31445138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ECD2DA-1D32-4449-8649-0FCA0134D827}" type="datetimeFigureOut">
              <a:rPr lang="en-GB" smtClean="0"/>
              <a:t>24/01/2023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31265054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ECD2DA-1D32-4449-8649-0FCA0134D827}"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10506338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ECD2DA-1D32-4449-8649-0FCA0134D827}" type="datetimeFigureOut">
              <a:rPr lang="en-GB" smtClean="0"/>
              <a:t>24/01/2023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D4A926-BA9A-4B46-B4D1-3F5FDE81FE6D}" type="slidenum">
              <a:rPr lang="en-GB" smtClean="0"/>
              <a:t>‹#›</a:t>
            </a:fld>
            <a:endParaRPr lang="en-GB"/>
          </a:p>
        </p:txBody>
      </p:sp>
    </p:spTree>
    <p:extLst>
      <p:ext uri="{BB962C8B-B14F-4D97-AF65-F5344CB8AC3E}">
        <p14:creationId xmlns:p14="http://schemas.microsoft.com/office/powerpoint/2010/main" val="1961121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0AB287-7C85-1080-EABF-955B2C50F5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30643C7-B174-E827-E8E8-BE88BE950E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960AFA-E352-8889-50BD-2DE63CB1F3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A82ACA-7921-415E-BE30-C2C4F0A5A78E}" type="datetimeFigureOut">
              <a:rPr lang="en-US" smtClean="0"/>
              <a:t>1/24/2023</a:t>
            </a:fld>
            <a:endParaRPr lang="en-US"/>
          </a:p>
        </p:txBody>
      </p:sp>
      <p:sp>
        <p:nvSpPr>
          <p:cNvPr id="5" name="Footer Placeholder 4">
            <a:extLst>
              <a:ext uri="{FF2B5EF4-FFF2-40B4-BE49-F238E27FC236}">
                <a16:creationId xmlns:a16="http://schemas.microsoft.com/office/drawing/2014/main" id="{F5C93429-53E2-A753-AD6D-037F4CB54E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5DC86A-5F4D-0EBC-DFD0-C2701CB90D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BAE20C-39D7-4016-827A-D8FA01057B65}" type="slidenum">
              <a:rPr lang="en-US" smtClean="0"/>
              <a:t>‹#›</a:t>
            </a:fld>
            <a:endParaRPr lang="en-US"/>
          </a:p>
        </p:txBody>
      </p:sp>
    </p:spTree>
    <p:extLst>
      <p:ext uri="{BB962C8B-B14F-4D97-AF65-F5344CB8AC3E}">
        <p14:creationId xmlns:p14="http://schemas.microsoft.com/office/powerpoint/2010/main" val="34587840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ECD2DA-1D32-4449-8649-0FCA0134D827}" type="datetimeFigureOut">
              <a:rPr lang="en-GB" smtClean="0"/>
              <a:t>24/01/2023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4A926-BA9A-4B46-B4D1-3F5FDE81FE6D}" type="slidenum">
              <a:rPr lang="en-GB" smtClean="0"/>
              <a:t>‹#›</a:t>
            </a:fld>
            <a:endParaRPr lang="en-GB"/>
          </a:p>
        </p:txBody>
      </p:sp>
    </p:spTree>
    <p:extLst>
      <p:ext uri="{BB962C8B-B14F-4D97-AF65-F5344CB8AC3E}">
        <p14:creationId xmlns:p14="http://schemas.microsoft.com/office/powerpoint/2010/main" val="24818373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7e9v_fsZB6A" TargetMode="External"/><Relationship Id="rId2" Type="http://schemas.openxmlformats.org/officeDocument/2006/relationships/hyperlink" Target="https://www.youtube.com/watch?v=TgisehuGOyY" TargetMode="External"/><Relationship Id="rId1" Type="http://schemas.openxmlformats.org/officeDocument/2006/relationships/slideLayout" Target="../slideLayouts/slideLayout2.xml"/><Relationship Id="rId4" Type="http://schemas.openxmlformats.org/officeDocument/2006/relationships/hyperlink" Target="https://www.youtube.com/watch?v=FmTsS5xFA6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3.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wmDbDYCx_9s?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diagramLayout" Target="../diagrams/layout2.xml"/><Relationship Id="rId7" Type="http://schemas.openxmlformats.org/officeDocument/2006/relationships/image" Target="../media/image10.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13.jpeg"/><Relationship Id="rId4" Type="http://schemas.openxmlformats.org/officeDocument/2006/relationships/diagramQuickStyle" Target="../diagrams/quickStyle2.xml"/><Relationship Id="rId9" Type="http://schemas.openxmlformats.org/officeDocument/2006/relationships/image" Target="../media/image1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4.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7.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What is Religious Experience? ~ Psy Minds">
            <a:extLst>
              <a:ext uri="{FF2B5EF4-FFF2-40B4-BE49-F238E27FC236}">
                <a16:creationId xmlns:a16="http://schemas.microsoft.com/office/drawing/2014/main" id="{FACD45B0-9CA6-C9E6-2D58-B94AE86660F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779" t="9091" r="8230" b="-2"/>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251DE05-9932-62F3-12A0-F4D21AAB56A7}"/>
              </a:ext>
            </a:extLst>
          </p:cNvPr>
          <p:cNvSpPr>
            <a:spLocks noGrp="1"/>
          </p:cNvSpPr>
          <p:nvPr>
            <p:ph type="ctrTitle"/>
          </p:nvPr>
        </p:nvSpPr>
        <p:spPr>
          <a:xfrm>
            <a:off x="477981" y="1122363"/>
            <a:ext cx="4023360" cy="3204134"/>
          </a:xfrm>
        </p:spPr>
        <p:txBody>
          <a:bodyPr anchor="b">
            <a:normAutofit/>
          </a:bodyPr>
          <a:lstStyle/>
          <a:p>
            <a:pPr algn="l"/>
            <a:r>
              <a:rPr lang="en-GB" sz="4800" dirty="0"/>
              <a:t>New topic: Religious experience</a:t>
            </a:r>
            <a:endParaRPr lang="en-US" sz="4800" dirty="0"/>
          </a:p>
        </p:txBody>
      </p:sp>
      <p:sp>
        <p:nvSpPr>
          <p:cNvPr id="3" name="Subtitle 2">
            <a:extLst>
              <a:ext uri="{FF2B5EF4-FFF2-40B4-BE49-F238E27FC236}">
                <a16:creationId xmlns:a16="http://schemas.microsoft.com/office/drawing/2014/main" id="{AC026548-5E9D-49DD-CE24-5096627E08AA}"/>
              </a:ext>
            </a:extLst>
          </p:cNvPr>
          <p:cNvSpPr>
            <a:spLocks noGrp="1"/>
          </p:cNvSpPr>
          <p:nvPr>
            <p:ph type="subTitle" idx="1"/>
          </p:nvPr>
        </p:nvSpPr>
        <p:spPr>
          <a:xfrm>
            <a:off x="477980" y="4872922"/>
            <a:ext cx="4023359" cy="1208141"/>
          </a:xfrm>
        </p:spPr>
        <p:txBody>
          <a:bodyPr>
            <a:noAutofit/>
          </a:bodyPr>
          <a:lstStyle/>
          <a:p>
            <a:pPr algn="l"/>
            <a:r>
              <a:rPr lang="en-GB" sz="3300" dirty="0"/>
              <a:t>Do religious experiences prove God’s existence?</a:t>
            </a:r>
            <a:endParaRPr lang="en-US" sz="3300" dirty="0"/>
          </a:p>
        </p:txBody>
      </p:sp>
      <p:sp>
        <p:nvSpPr>
          <p:cNvPr id="1035" name="Rectangle 103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37" name="Rectangle 103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509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D94B0-862D-492B-BCA4-D8FA26D1C827}"/>
              </a:ext>
            </a:extLst>
          </p:cNvPr>
          <p:cNvSpPr>
            <a:spLocks noGrp="1"/>
          </p:cNvSpPr>
          <p:nvPr>
            <p:ph type="title"/>
          </p:nvPr>
        </p:nvSpPr>
        <p:spPr/>
        <p:txBody>
          <a:bodyPr/>
          <a:lstStyle/>
          <a:p>
            <a:r>
              <a:rPr lang="en-GB" dirty="0"/>
              <a:t>Homework due in</a:t>
            </a:r>
            <a:endParaRPr lang="en-US" dirty="0"/>
          </a:p>
        </p:txBody>
      </p:sp>
      <p:sp>
        <p:nvSpPr>
          <p:cNvPr id="3" name="Content Placeholder 2">
            <a:extLst>
              <a:ext uri="{FF2B5EF4-FFF2-40B4-BE49-F238E27FC236}">
                <a16:creationId xmlns:a16="http://schemas.microsoft.com/office/drawing/2014/main" id="{0727AFD0-1268-3942-7564-5BA49DCD0F2E}"/>
              </a:ext>
            </a:extLst>
          </p:cNvPr>
          <p:cNvSpPr>
            <a:spLocks noGrp="1"/>
          </p:cNvSpPr>
          <p:nvPr>
            <p:ph idx="1"/>
          </p:nvPr>
        </p:nvSpPr>
        <p:spPr/>
        <p:txBody>
          <a:bodyPr>
            <a:normAutofit fontScale="77500" lnSpcReduction="20000"/>
          </a:bodyPr>
          <a:lstStyle/>
          <a:p>
            <a:pPr marL="0" indent="0">
              <a:buNone/>
            </a:pPr>
            <a:r>
              <a:rPr lang="en-GB" dirty="0">
                <a:effectLst/>
              </a:rPr>
              <a:t>Please complete the following tasks before out next lesson:</a:t>
            </a:r>
          </a:p>
          <a:p>
            <a:pPr marL="0" indent="0">
              <a:buNone/>
            </a:pPr>
            <a:r>
              <a:rPr lang="en-GB" dirty="0">
                <a:effectLst/>
              </a:rPr>
              <a:t>1. Complete your ontological argument </a:t>
            </a:r>
            <a:r>
              <a:rPr lang="en-GB" dirty="0" err="1">
                <a:effectLst/>
              </a:rPr>
              <a:t>mindmap</a:t>
            </a:r>
            <a:r>
              <a:rPr lang="en-GB" dirty="0">
                <a:effectLst/>
              </a:rPr>
              <a:t>/essay/quiz/flashcards (continued from the lesson)</a:t>
            </a:r>
          </a:p>
          <a:p>
            <a:pPr marL="0" indent="0">
              <a:buNone/>
            </a:pPr>
            <a:r>
              <a:rPr lang="en-GB" dirty="0">
                <a:effectLst/>
              </a:rPr>
              <a:t>2. Watch one video. Create some evidence of your revision by sharing your notes next lesson.</a:t>
            </a:r>
          </a:p>
          <a:p>
            <a:pPr marL="0" indent="0">
              <a:buNone/>
            </a:pPr>
            <a:br>
              <a:rPr lang="en-GB" dirty="0">
                <a:effectLst/>
              </a:rPr>
            </a:br>
            <a:endParaRPr lang="en-GB" dirty="0">
              <a:effectLst/>
            </a:endParaRPr>
          </a:p>
          <a:p>
            <a:pPr marL="0" indent="0">
              <a:buNone/>
            </a:pPr>
            <a:r>
              <a:rPr lang="en-GB" dirty="0">
                <a:effectLst/>
              </a:rPr>
              <a:t>The Cosmological argument - </a:t>
            </a:r>
            <a:r>
              <a:rPr lang="en-GB" u="none" strike="noStrike" dirty="0">
                <a:solidFill>
                  <a:srgbClr val="0E79C9"/>
                </a:solidFill>
                <a:effectLst/>
                <a:hlinkClick r:id="rId2"/>
              </a:rPr>
              <a:t>Aquinas &amp; the Cosmological Arguments: Crash Course Philosophy #10 - YouTube</a:t>
            </a:r>
            <a:r>
              <a:rPr lang="en-GB" dirty="0">
                <a:effectLst/>
              </a:rPr>
              <a:t> </a:t>
            </a:r>
          </a:p>
          <a:p>
            <a:pPr marL="0" indent="0">
              <a:buNone/>
            </a:pPr>
            <a:r>
              <a:rPr lang="en-GB" dirty="0">
                <a:effectLst/>
              </a:rPr>
              <a:t>The Teleological argument - </a:t>
            </a:r>
            <a:r>
              <a:rPr lang="en-GB" u="none" strike="noStrike" dirty="0">
                <a:solidFill>
                  <a:srgbClr val="0E79C9"/>
                </a:solidFill>
                <a:effectLst/>
                <a:hlinkClick r:id="rId3"/>
              </a:rPr>
              <a:t>Intelligent Design: Crash Course Philosophy #11 - YouTube</a:t>
            </a:r>
            <a:r>
              <a:rPr lang="en-GB" dirty="0">
                <a:effectLst/>
              </a:rPr>
              <a:t> </a:t>
            </a:r>
          </a:p>
          <a:p>
            <a:pPr marL="0" indent="0">
              <a:buNone/>
            </a:pPr>
            <a:r>
              <a:rPr lang="en-GB" dirty="0">
                <a:effectLst/>
              </a:rPr>
              <a:t>The Ontological argument - </a:t>
            </a:r>
            <a:r>
              <a:rPr lang="en-GB" u="none" strike="noStrike" dirty="0">
                <a:solidFill>
                  <a:srgbClr val="0E79C9"/>
                </a:solidFill>
                <a:effectLst/>
                <a:hlinkClick r:id="rId4"/>
              </a:rPr>
              <a:t>Anselm &amp; the Argument for God: Crash Course Philosophy #9 - YouTube</a:t>
            </a:r>
            <a:r>
              <a:rPr lang="en-GB" dirty="0">
                <a:effectLst/>
              </a:rPr>
              <a:t> </a:t>
            </a:r>
          </a:p>
          <a:p>
            <a:br>
              <a:rPr lang="en-GB" dirty="0">
                <a:effectLst/>
              </a:rPr>
            </a:br>
            <a:endParaRPr lang="en-US" dirty="0"/>
          </a:p>
        </p:txBody>
      </p:sp>
    </p:spTree>
    <p:extLst>
      <p:ext uri="{BB962C8B-B14F-4D97-AF65-F5344CB8AC3E}">
        <p14:creationId xmlns:p14="http://schemas.microsoft.com/office/powerpoint/2010/main" val="1070978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45623"/>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style>
          <a:lnRef idx="0">
            <a:scrgbClr r="0" g="0" b="0"/>
          </a:lnRef>
          <a:fillRef idx="0">
            <a:scrgbClr r="0" g="0" b="0"/>
          </a:fillRef>
          <a:effectRef idx="0">
            <a:scrgbClr r="0" g="0" b="0"/>
          </a:effectRef>
          <a:fontRef idx="minor">
            <a:schemeClr val="lt1"/>
          </a:fontRef>
        </p:style>
        <p:txBody>
          <a:bodyPr/>
          <a:lstStyle/>
          <a:p>
            <a:pPr algn="ctr"/>
            <a:r>
              <a:rPr lang="en-GB" dirty="0">
                <a:solidFill>
                  <a:schemeClr val="tx1"/>
                </a:solidFill>
              </a:rPr>
              <a:t>Discussion activity…</a:t>
            </a:r>
          </a:p>
        </p:txBody>
      </p:sp>
      <p:sp>
        <p:nvSpPr>
          <p:cNvPr id="5" name="TextBox 4"/>
          <p:cNvSpPr txBox="1"/>
          <p:nvPr/>
        </p:nvSpPr>
        <p:spPr>
          <a:xfrm>
            <a:off x="838200" y="1766009"/>
            <a:ext cx="10515600" cy="830997"/>
          </a:xfrm>
          <a:prstGeom prst="rect">
            <a:avLst/>
          </a:prstGeom>
          <a:ln>
            <a:solidFill>
              <a:srgbClr val="0070C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TASK- In what ways might a person claim to be able to experience God in their lives? Use the visual clues below to help your discussion.</a:t>
            </a:r>
          </a:p>
        </p:txBody>
      </p:sp>
      <p:pic>
        <p:nvPicPr>
          <p:cNvPr id="3" name="Picture 2" descr="Image result for pray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1" y="2721537"/>
            <a:ext cx="3235959" cy="393820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3"/>
          <a:srcRect l="9959" t="16740" r="43333" b="25333"/>
          <a:stretch/>
        </p:blipFill>
        <p:spPr>
          <a:xfrm>
            <a:off x="4236720" y="2721537"/>
            <a:ext cx="3815080" cy="3938208"/>
          </a:xfrm>
          <a:prstGeom prst="rect">
            <a:avLst/>
          </a:prstGeom>
        </p:spPr>
      </p:pic>
      <p:pic>
        <p:nvPicPr>
          <p:cNvPr id="1030" name="Picture 6" descr="Image result for numinou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38160" y="2721537"/>
            <a:ext cx="3215640" cy="3938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7101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0BCB7-4F81-21E7-A40E-929D625FF264}"/>
              </a:ext>
            </a:extLst>
          </p:cNvPr>
          <p:cNvSpPr>
            <a:spLocks noGrp="1"/>
          </p:cNvSpPr>
          <p:nvPr>
            <p:ph type="title"/>
          </p:nvPr>
        </p:nvSpPr>
        <p:spPr>
          <a:xfrm>
            <a:off x="212035" y="0"/>
            <a:ext cx="10515600" cy="907084"/>
          </a:xfrm>
        </p:spPr>
        <p:txBody>
          <a:bodyPr/>
          <a:lstStyle/>
          <a:p>
            <a:r>
              <a:rPr lang="en-GB" dirty="0"/>
              <a:t>Religious experiences – make notes</a:t>
            </a:r>
            <a:endParaRPr lang="en-US" dirty="0"/>
          </a:p>
        </p:txBody>
      </p:sp>
      <p:sp>
        <p:nvSpPr>
          <p:cNvPr id="3" name="Content Placeholder 2">
            <a:extLst>
              <a:ext uri="{FF2B5EF4-FFF2-40B4-BE49-F238E27FC236}">
                <a16:creationId xmlns:a16="http://schemas.microsoft.com/office/drawing/2014/main" id="{862ACD55-6057-E79A-6DBC-21CB52D26D7C}"/>
              </a:ext>
            </a:extLst>
          </p:cNvPr>
          <p:cNvSpPr>
            <a:spLocks noGrp="1"/>
          </p:cNvSpPr>
          <p:nvPr>
            <p:ph idx="1"/>
          </p:nvPr>
        </p:nvSpPr>
        <p:spPr>
          <a:xfrm>
            <a:off x="258417" y="1378145"/>
            <a:ext cx="11675165" cy="5302320"/>
          </a:xfrm>
        </p:spPr>
        <p:txBody>
          <a:bodyPr>
            <a:noAutofit/>
          </a:bodyPr>
          <a:lstStyle/>
          <a:p>
            <a:pPr algn="l" fontAlgn="base">
              <a:buFont typeface="Arial" panose="020B0604020202020204" pitchFamily="34" charset="0"/>
              <a:buChar char="•"/>
            </a:pPr>
            <a:r>
              <a:rPr lang="en-GB" sz="2400" dirty="0">
                <a:latin typeface="+mj-lt"/>
                <a:cs typeface="Dreaming Outloud Pro" panose="03050502040302030504" pitchFamily="66" charset="0"/>
              </a:rPr>
              <a:t>A religious experience is a non-empirical occurrence and may be perceived as supernatural. </a:t>
            </a:r>
          </a:p>
          <a:p>
            <a:pPr fontAlgn="base"/>
            <a:r>
              <a:rPr lang="en-GB" sz="2400" dirty="0">
                <a:latin typeface="+mj-lt"/>
                <a:cs typeface="Dreaming Outloud Pro" panose="03050502040302030504" pitchFamily="66" charset="0"/>
              </a:rPr>
              <a:t>It can be described as a ‘mental event’ which is undergone by an individual, and of which that person is aware. </a:t>
            </a:r>
          </a:p>
          <a:p>
            <a:pPr fontAlgn="base"/>
            <a:r>
              <a:rPr lang="en-GB" sz="2400" dirty="0">
                <a:latin typeface="+mj-lt"/>
                <a:cs typeface="Dreaming Outloud Pro" panose="03050502040302030504" pitchFamily="66" charset="0"/>
              </a:rPr>
              <a:t>Such an experience can be spontaneous, or it may be brought about as a result of intensive training and self-discipline.</a:t>
            </a:r>
          </a:p>
          <a:p>
            <a:pPr fontAlgn="base"/>
            <a:r>
              <a:rPr lang="en-GB" sz="2400" dirty="0">
                <a:latin typeface="+mj-lt"/>
                <a:cs typeface="Dreaming Outloud Pro" panose="03050502040302030504" pitchFamily="66" charset="0"/>
              </a:rPr>
              <a:t>Recipients of religious experiences usually say that what has happened to them has ‘drawn them into’ a deeper knowledge or awareness of God.</a:t>
            </a:r>
          </a:p>
          <a:p>
            <a:pPr fontAlgn="base"/>
            <a:r>
              <a:rPr lang="en-GB" sz="2400" dirty="0">
                <a:latin typeface="+mj-lt"/>
                <a:cs typeface="Dreaming Outloud Pro" panose="03050502040302030504" pitchFamily="66" charset="0"/>
              </a:rPr>
              <a:t>It is very important to remember that the experience itself is not a substitute for the Divine, but a vehicle that is used to bring people closer to the Divine. </a:t>
            </a:r>
          </a:p>
          <a:p>
            <a:pPr fontAlgn="base"/>
            <a:r>
              <a:rPr lang="en-GB" sz="2400" dirty="0">
                <a:latin typeface="+mj-lt"/>
                <a:cs typeface="Dreaming Outloud Pro" panose="03050502040302030504" pitchFamily="66" charset="0"/>
              </a:rPr>
              <a:t>The experience that each individual has is absolutely unique and cannot be shared with anyone. </a:t>
            </a:r>
          </a:p>
          <a:p>
            <a:pPr fontAlgn="base"/>
            <a:r>
              <a:rPr lang="en-GB" sz="2400" dirty="0">
                <a:latin typeface="+mj-lt"/>
                <a:cs typeface="Dreaming Outloud Pro" panose="03050502040302030504" pitchFamily="66" charset="0"/>
              </a:rPr>
              <a:t>Finally, genuine religious experiences see to be encouraging; they do not condemn the individual, but help them to live a better life, or help others, for example</a:t>
            </a:r>
            <a:endParaRPr lang="en-US" sz="2400" dirty="0">
              <a:latin typeface="+mj-lt"/>
              <a:cs typeface="Dreaming Outloud Pro" panose="03050502040302030504" pitchFamily="66" charset="0"/>
            </a:endParaRPr>
          </a:p>
        </p:txBody>
      </p:sp>
      <p:pic>
        <p:nvPicPr>
          <p:cNvPr id="3074" name="Picture 2" descr="BP">
            <a:extLst>
              <a:ext uri="{FF2B5EF4-FFF2-40B4-BE49-F238E27FC236}">
                <a16:creationId xmlns:a16="http://schemas.microsoft.com/office/drawing/2014/main" id="{64F82B4A-6128-842A-98C1-D9A0C7C87F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5698" y="0"/>
            <a:ext cx="3526302" cy="13781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109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60BCB7-4F81-21E7-A40E-929D625FF264}"/>
              </a:ext>
            </a:extLst>
          </p:cNvPr>
          <p:cNvSpPr>
            <a:spLocks noGrp="1"/>
          </p:cNvSpPr>
          <p:nvPr>
            <p:ph type="title"/>
          </p:nvPr>
        </p:nvSpPr>
        <p:spPr>
          <a:xfrm>
            <a:off x="572493" y="238539"/>
            <a:ext cx="11018520" cy="1434415"/>
          </a:xfrm>
        </p:spPr>
        <p:txBody>
          <a:bodyPr anchor="b">
            <a:normAutofit/>
          </a:bodyPr>
          <a:lstStyle/>
          <a:p>
            <a:r>
              <a:rPr lang="en-GB" sz="5400"/>
              <a:t>Religious experiences</a:t>
            </a:r>
            <a:endParaRPr lang="en-US" sz="5400"/>
          </a:p>
        </p:txBody>
      </p:sp>
      <p:sp>
        <p:nvSpPr>
          <p:cNvPr id="205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2ACD55-6057-E79A-6DBC-21CB52D26D7C}"/>
              </a:ext>
            </a:extLst>
          </p:cNvPr>
          <p:cNvSpPr>
            <a:spLocks noGrp="1"/>
          </p:cNvSpPr>
          <p:nvPr>
            <p:ph idx="1"/>
          </p:nvPr>
        </p:nvSpPr>
        <p:spPr>
          <a:xfrm>
            <a:off x="572493" y="2071316"/>
            <a:ext cx="6713552" cy="4119172"/>
          </a:xfrm>
        </p:spPr>
        <p:txBody>
          <a:bodyPr anchor="t">
            <a:normAutofit/>
          </a:bodyPr>
          <a:lstStyle/>
          <a:p>
            <a:pPr fontAlgn="base">
              <a:buFont typeface="Arial" panose="020B0604020202020204" pitchFamily="34" charset="0"/>
              <a:buChar char="•"/>
            </a:pPr>
            <a:r>
              <a:rPr lang="en-GB" sz="1900" b="0" i="0">
                <a:effectLst/>
                <a:latin typeface="-apple-system"/>
              </a:rPr>
              <a:t>There are many different kinds of religious experiences, so bear in mind that any conclusions drawn about one type of experience may not apply to another.</a:t>
            </a:r>
          </a:p>
          <a:p>
            <a:pPr fontAlgn="base">
              <a:buFont typeface="Arial" panose="020B0604020202020204" pitchFamily="34" charset="0"/>
              <a:buChar char="•"/>
            </a:pPr>
            <a:r>
              <a:rPr lang="en-GB" sz="1900" b="0" i="0">
                <a:effectLst/>
                <a:latin typeface="-apple-system"/>
              </a:rPr>
              <a:t>For personages like St Paul, conversion experiences can be life-changing, as they can cause a person to modify their core beliefs about the meaning of life.</a:t>
            </a:r>
          </a:p>
          <a:p>
            <a:pPr fontAlgn="base">
              <a:buFont typeface="Arial" panose="020B0604020202020204" pitchFamily="34" charset="0"/>
              <a:buChar char="•"/>
            </a:pPr>
            <a:r>
              <a:rPr lang="en-GB" sz="1900" b="0" i="0">
                <a:effectLst/>
                <a:latin typeface="-apple-system"/>
              </a:rPr>
              <a:t>Some would say that even everyday acts of worship such as prayer are also a form of religious experience.</a:t>
            </a:r>
          </a:p>
          <a:p>
            <a:pPr fontAlgn="base">
              <a:buFont typeface="Arial" panose="020B0604020202020204" pitchFamily="34" charset="0"/>
              <a:buChar char="•"/>
            </a:pPr>
            <a:r>
              <a:rPr lang="en-GB" sz="1900" b="0" i="0">
                <a:effectLst/>
                <a:latin typeface="-apple-system"/>
              </a:rPr>
              <a:t>Some experience voices – they claim to hear God or Jesus speaking to them.</a:t>
            </a:r>
          </a:p>
          <a:p>
            <a:pPr fontAlgn="base">
              <a:buFont typeface="Arial" panose="020B0604020202020204" pitchFamily="34" charset="0"/>
              <a:buChar char="•"/>
            </a:pPr>
            <a:r>
              <a:rPr lang="en-GB" sz="1900" b="0" i="0">
                <a:effectLst/>
                <a:latin typeface="-apple-system"/>
              </a:rPr>
              <a:t>Others such as Julian of Norwich (who was a woman), Teresa of Avila, and Meister Eckhart claim to have experienced visions of God </a:t>
            </a:r>
          </a:p>
          <a:p>
            <a:endParaRPr lang="en-US" sz="1900"/>
          </a:p>
        </p:txBody>
      </p:sp>
      <p:pic>
        <p:nvPicPr>
          <p:cNvPr id="2050" name="Picture 2" descr="Wonder and Awe Triumphs Over Fear and Apathy - New Dimensions Radio">
            <a:extLst>
              <a:ext uri="{FF2B5EF4-FFF2-40B4-BE49-F238E27FC236}">
                <a16:creationId xmlns:a16="http://schemas.microsoft.com/office/drawing/2014/main" id="{DC311ABD-BAC9-72F5-5D60-C6030FFC0F6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945" r="32509"/>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0107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FD25CA9-2EA9-7433-5BC1-56B8B916E6A2}"/>
              </a:ext>
            </a:extLst>
          </p:cNvPr>
          <p:cNvSpPr>
            <a:spLocks noGrp="1"/>
          </p:cNvSpPr>
          <p:nvPr>
            <p:ph type="title"/>
          </p:nvPr>
        </p:nvSpPr>
        <p:spPr>
          <a:xfrm>
            <a:off x="838200" y="365125"/>
            <a:ext cx="10515600" cy="1325563"/>
          </a:xfrm>
        </p:spPr>
        <p:txBody>
          <a:bodyPr>
            <a:normAutofit/>
          </a:bodyPr>
          <a:lstStyle/>
          <a:p>
            <a:r>
              <a:rPr lang="en-GB" dirty="0"/>
              <a:t>Have you ever had, or known someone who has had a religious experience?</a:t>
            </a:r>
            <a:endParaRPr lang="en-US"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6FD0431-1209-CEFE-BE9E-2BDBA19ECEFB}"/>
              </a:ext>
            </a:extLst>
          </p:cNvPr>
          <p:cNvSpPr>
            <a:spLocks noGrp="1"/>
          </p:cNvSpPr>
          <p:nvPr>
            <p:ph idx="1"/>
          </p:nvPr>
        </p:nvSpPr>
        <p:spPr>
          <a:xfrm>
            <a:off x="838200" y="1825625"/>
            <a:ext cx="10515600" cy="4351338"/>
          </a:xfrm>
        </p:spPr>
        <p:txBody>
          <a:bodyPr>
            <a:normAutofit/>
          </a:bodyPr>
          <a:lstStyle/>
          <a:p>
            <a:r>
              <a:rPr lang="en-GB" dirty="0"/>
              <a:t>Think, pair, share</a:t>
            </a:r>
            <a:endParaRPr lang="en-US" dirty="0"/>
          </a:p>
        </p:txBody>
      </p:sp>
    </p:spTree>
    <p:extLst>
      <p:ext uri="{BB962C8B-B14F-4D97-AF65-F5344CB8AC3E}">
        <p14:creationId xmlns:p14="http://schemas.microsoft.com/office/powerpoint/2010/main" val="968666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D8FB-2908-1F6A-2A8E-D15C887D2A3B}"/>
              </a:ext>
            </a:extLst>
          </p:cNvPr>
          <p:cNvSpPr>
            <a:spLocks noGrp="1"/>
          </p:cNvSpPr>
          <p:nvPr>
            <p:ph type="title"/>
          </p:nvPr>
        </p:nvSpPr>
        <p:spPr>
          <a:xfrm>
            <a:off x="838200" y="365126"/>
            <a:ext cx="10515600" cy="704020"/>
          </a:xfrm>
        </p:spPr>
        <p:style>
          <a:lnRef idx="2">
            <a:schemeClr val="accent5">
              <a:shade val="50000"/>
            </a:schemeClr>
          </a:lnRef>
          <a:fillRef idx="1">
            <a:schemeClr val="accent5"/>
          </a:fillRef>
          <a:effectRef idx="0">
            <a:schemeClr val="accent5"/>
          </a:effectRef>
          <a:fontRef idx="minor">
            <a:schemeClr val="lt1"/>
          </a:fontRef>
        </p:style>
        <p:txBody>
          <a:bodyPr/>
          <a:lstStyle/>
          <a:p>
            <a:pPr algn="ctr"/>
            <a:r>
              <a:rPr lang="en-GB" dirty="0"/>
              <a:t>What are your thoughts?</a:t>
            </a:r>
            <a:endParaRPr lang="en-US" dirty="0"/>
          </a:p>
        </p:txBody>
      </p:sp>
      <p:pic>
        <p:nvPicPr>
          <p:cNvPr id="4" name="Online Media 3" title="What Is the Most Spiritual Experience You've Had? | 0-100">
            <a:hlinkClick r:id="" action="ppaction://media"/>
            <a:extLst>
              <a:ext uri="{FF2B5EF4-FFF2-40B4-BE49-F238E27FC236}">
                <a16:creationId xmlns:a16="http://schemas.microsoft.com/office/drawing/2014/main" id="{E5EA44F1-1F4A-73A7-7461-519FAA4DA444}"/>
              </a:ext>
            </a:extLst>
          </p:cNvPr>
          <p:cNvPicPr>
            <a:picLocks noGrp="1" noRot="1" noChangeAspect="1"/>
          </p:cNvPicPr>
          <p:nvPr>
            <p:ph idx="1"/>
            <a:videoFile r:link="rId1"/>
          </p:nvPr>
        </p:nvPicPr>
        <p:blipFill>
          <a:blip r:embed="rId3"/>
          <a:stretch>
            <a:fillRect/>
          </a:stretch>
        </p:blipFill>
        <p:spPr>
          <a:xfrm>
            <a:off x="1268930" y="1202773"/>
            <a:ext cx="9654139" cy="5454958"/>
          </a:xfrm>
          <a:prstGeom prst="rect">
            <a:avLst/>
          </a:prstGeom>
        </p:spPr>
      </p:pic>
    </p:spTree>
    <p:extLst>
      <p:ext uri="{BB962C8B-B14F-4D97-AF65-F5344CB8AC3E}">
        <p14:creationId xmlns:p14="http://schemas.microsoft.com/office/powerpoint/2010/main" val="2526788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04BBB-6F9F-6BFA-CCA2-5840D8D154B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CB11F1A-62D4-1356-6C82-D5A4BAB07592}"/>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B3924FA6-1234-5035-5A5E-12F7E7C7D4A3}"/>
              </a:ext>
            </a:extLst>
          </p:cNvPr>
          <p:cNvPicPr>
            <a:picLocks noChangeAspect="1"/>
          </p:cNvPicPr>
          <p:nvPr/>
        </p:nvPicPr>
        <p:blipFill>
          <a:blip r:embed="rId2"/>
          <a:stretch>
            <a:fillRect/>
          </a:stretch>
        </p:blipFill>
        <p:spPr>
          <a:xfrm>
            <a:off x="0" y="0"/>
            <a:ext cx="12192000" cy="7132320"/>
          </a:xfrm>
          <a:prstGeom prst="rect">
            <a:avLst/>
          </a:prstGeom>
        </p:spPr>
      </p:pic>
    </p:spTree>
    <p:extLst>
      <p:ext uri="{BB962C8B-B14F-4D97-AF65-F5344CB8AC3E}">
        <p14:creationId xmlns:p14="http://schemas.microsoft.com/office/powerpoint/2010/main" val="39378526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6" name="Rectangle 410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FCF2AE-EF5A-7122-5B60-6901D4E09280}"/>
              </a:ext>
            </a:extLst>
          </p:cNvPr>
          <p:cNvSpPr>
            <a:spLocks noGrp="1"/>
          </p:cNvSpPr>
          <p:nvPr>
            <p:ph type="title"/>
          </p:nvPr>
        </p:nvSpPr>
        <p:spPr>
          <a:xfrm>
            <a:off x="572493" y="238539"/>
            <a:ext cx="11018520" cy="1434415"/>
          </a:xfrm>
        </p:spPr>
        <p:txBody>
          <a:bodyPr anchor="b">
            <a:normAutofit/>
          </a:bodyPr>
          <a:lstStyle/>
          <a:p>
            <a:r>
              <a:rPr lang="en-GB" sz="5400"/>
              <a:t>Religious Experience Case Study</a:t>
            </a:r>
            <a:endParaRPr lang="en-US" sz="5400"/>
          </a:p>
        </p:txBody>
      </p:sp>
      <p:sp>
        <p:nvSpPr>
          <p:cNvPr id="410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2C085EF-6C90-A853-6B5F-4B76A7B252B8}"/>
              </a:ext>
            </a:extLst>
          </p:cNvPr>
          <p:cNvSpPr>
            <a:spLocks noGrp="1"/>
          </p:cNvSpPr>
          <p:nvPr>
            <p:ph idx="1"/>
          </p:nvPr>
        </p:nvSpPr>
        <p:spPr>
          <a:xfrm>
            <a:off x="172279" y="1734222"/>
            <a:ext cx="7503380" cy="4119172"/>
          </a:xfrm>
        </p:spPr>
        <p:txBody>
          <a:bodyPr anchor="t">
            <a:noAutofit/>
          </a:bodyPr>
          <a:lstStyle/>
          <a:p>
            <a:r>
              <a:rPr lang="en-GB" sz="2000" dirty="0"/>
              <a:t>In 2013 a couple by the name of Jeremy Osier and Lily Osier living in London. They had a young daughter aged 5, whose named was not disclosed. The couple themselves were not religious – they were atheists. As such, they never told their daughter anything about Jesus.</a:t>
            </a:r>
          </a:p>
          <a:p>
            <a:r>
              <a:rPr lang="en-GB" sz="2000" dirty="0"/>
              <a:t>On July 13th of that year, in the evening, Jeremy and Lily had an argument. It ended up in a fight in which Jeremy shot Lily. Unable to cope with what he had just done, Jeremy then shot himself. The little girl witnessed the whole event.</a:t>
            </a:r>
          </a:p>
          <a:p>
            <a:r>
              <a:rPr lang="en-GB" sz="2000" dirty="0"/>
              <a:t>The little girl was sent to a live with foster parents in another part of the city. The foster mother was a Christian and took the child to church. On the first day of Sunday School, the foster mother told the teacher that the girl had never heard of Jesus, and to have patience with her.</a:t>
            </a:r>
          </a:p>
          <a:p>
            <a:r>
              <a:rPr lang="en-GB" sz="2000" dirty="0"/>
              <a:t>The teacher held up a picture of Jesus and said, "Does anyone know who this is?" The little girl said, "I do, that's the man who was holding me the night my parents died’.</a:t>
            </a:r>
          </a:p>
          <a:p>
            <a:endParaRPr lang="en-US" sz="2000" dirty="0"/>
          </a:p>
        </p:txBody>
      </p:sp>
      <p:pic>
        <p:nvPicPr>
          <p:cNvPr id="4101" name="Picture 5" descr="Prayers for YOUR Pain! – WisdomofGodwithWendy.org">
            <a:extLst>
              <a:ext uri="{FF2B5EF4-FFF2-40B4-BE49-F238E27FC236}">
                <a16:creationId xmlns:a16="http://schemas.microsoft.com/office/drawing/2014/main" id="{255BDCC3-B87B-8F0F-D617-6606FE7D722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376" r="23509"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547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style>
          <a:lnRef idx="0">
            <a:scrgbClr r="0" g="0" b="0"/>
          </a:lnRef>
          <a:fillRef idx="0">
            <a:scrgbClr r="0" g="0" b="0"/>
          </a:fillRef>
          <a:effectRef idx="0">
            <a:scrgbClr r="0" g="0" b="0"/>
          </a:effectRef>
          <a:fontRef idx="minor">
            <a:schemeClr val="lt1"/>
          </a:fontRef>
        </p:style>
        <p:txBody>
          <a:bodyPr/>
          <a:lstStyle/>
          <a:p>
            <a:pPr algn="ctr"/>
            <a:r>
              <a:rPr lang="en-GB" dirty="0">
                <a:solidFill>
                  <a:schemeClr val="tx1"/>
                </a:solidFill>
              </a:rPr>
              <a:t>‘The young girl’s experience proves the existence of God’</a:t>
            </a:r>
          </a:p>
        </p:txBody>
      </p:sp>
      <p:sp>
        <p:nvSpPr>
          <p:cNvPr id="5" name="TextBox 4"/>
          <p:cNvSpPr txBox="1"/>
          <p:nvPr/>
        </p:nvSpPr>
        <p:spPr>
          <a:xfrm>
            <a:off x="838200" y="1766009"/>
            <a:ext cx="10515600" cy="1938992"/>
          </a:xfrm>
          <a:prstGeom prst="rect">
            <a:avLst/>
          </a:prstGeom>
          <a:ln>
            <a:solidFill>
              <a:srgbClr val="0070C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400" dirty="0"/>
              <a:t>TASK:</a:t>
            </a:r>
          </a:p>
          <a:p>
            <a:endParaRPr lang="en-GB" sz="2400" dirty="0"/>
          </a:p>
          <a:p>
            <a:pPr marL="457200" indent="-457200">
              <a:buAutoNum type="arabicPeriod"/>
            </a:pPr>
            <a:r>
              <a:rPr lang="en-GB" sz="2400" dirty="0"/>
              <a:t>Provide an argument in support</a:t>
            </a:r>
          </a:p>
          <a:p>
            <a:pPr marL="457200" indent="-457200">
              <a:buAutoNum type="arabicPeriod"/>
            </a:pPr>
            <a:r>
              <a:rPr lang="en-GB" sz="2400" dirty="0"/>
              <a:t>Provide an argument against</a:t>
            </a:r>
          </a:p>
          <a:p>
            <a:pPr marL="457200" indent="-457200">
              <a:buAutoNum type="arabicPeriod"/>
            </a:pPr>
            <a:r>
              <a:rPr lang="en-GB" sz="2400" dirty="0"/>
              <a:t>Which is the most convincing argument to the least convincing argument.</a:t>
            </a:r>
          </a:p>
        </p:txBody>
      </p:sp>
      <p:graphicFrame>
        <p:nvGraphicFramePr>
          <p:cNvPr id="4" name="Table 3">
            <a:extLst>
              <a:ext uri="{FF2B5EF4-FFF2-40B4-BE49-F238E27FC236}">
                <a16:creationId xmlns:a16="http://schemas.microsoft.com/office/drawing/2014/main" id="{6E73434A-0720-D8BD-8E37-248B02F46342}"/>
              </a:ext>
            </a:extLst>
          </p:cNvPr>
          <p:cNvGraphicFramePr>
            <a:graphicFrameLocks noGrp="1"/>
          </p:cNvGraphicFramePr>
          <p:nvPr>
            <p:extLst>
              <p:ext uri="{D42A27DB-BD31-4B8C-83A1-F6EECF244321}">
                <p14:modId xmlns:p14="http://schemas.microsoft.com/office/powerpoint/2010/main" val="2040209002"/>
              </p:ext>
            </p:extLst>
          </p:nvPr>
        </p:nvGraphicFramePr>
        <p:xfrm>
          <a:off x="331304" y="3780322"/>
          <a:ext cx="11728173" cy="2890195"/>
        </p:xfrm>
        <a:graphic>
          <a:graphicData uri="http://schemas.openxmlformats.org/drawingml/2006/table">
            <a:tbl>
              <a:tblPr firstRow="1" firstCol="1" bandRow="1">
                <a:tableStyleId>{5C22544A-7EE6-4342-B048-85BDC9FD1C3A}</a:tableStyleId>
              </a:tblPr>
              <a:tblGrid>
                <a:gridCol w="3909391">
                  <a:extLst>
                    <a:ext uri="{9D8B030D-6E8A-4147-A177-3AD203B41FA5}">
                      <a16:colId xmlns:a16="http://schemas.microsoft.com/office/drawing/2014/main" val="777872614"/>
                    </a:ext>
                  </a:extLst>
                </a:gridCol>
                <a:gridCol w="3909391">
                  <a:extLst>
                    <a:ext uri="{9D8B030D-6E8A-4147-A177-3AD203B41FA5}">
                      <a16:colId xmlns:a16="http://schemas.microsoft.com/office/drawing/2014/main" val="3611023035"/>
                    </a:ext>
                  </a:extLst>
                </a:gridCol>
                <a:gridCol w="3909391">
                  <a:extLst>
                    <a:ext uri="{9D8B030D-6E8A-4147-A177-3AD203B41FA5}">
                      <a16:colId xmlns:a16="http://schemas.microsoft.com/office/drawing/2014/main" val="3880912140"/>
                    </a:ext>
                  </a:extLst>
                </a:gridCol>
              </a:tblGrid>
              <a:tr h="1214024">
                <a:tc>
                  <a:txBody>
                    <a:bodyPr/>
                    <a:lstStyle/>
                    <a:p>
                      <a:pPr algn="ctr">
                        <a:lnSpc>
                          <a:spcPct val="107000"/>
                        </a:lnSpc>
                        <a:spcAft>
                          <a:spcPts val="800"/>
                        </a:spcAft>
                      </a:pPr>
                      <a:r>
                        <a:rPr lang="en-GB" sz="2000" b="1" dirty="0">
                          <a:solidFill>
                            <a:schemeClr val="bg1"/>
                          </a:solidFill>
                          <a:effectLst/>
                          <a:latin typeface="+mj-lt"/>
                        </a:rPr>
                        <a:t> The young girl has no clear motive (reason) to lie about what happened to her.</a:t>
                      </a:r>
                      <a:endParaRPr lang="en-US" sz="2000" b="1" dirty="0">
                        <a:solidFill>
                          <a:schemeClr val="bg1"/>
                        </a:solidFill>
                        <a:effectLst/>
                        <a:latin typeface="+mj-lt"/>
                      </a:endParaRPr>
                    </a:p>
                    <a:p>
                      <a:pPr algn="ctr">
                        <a:lnSpc>
                          <a:spcPct val="107000"/>
                        </a:lnSpc>
                        <a:spcAft>
                          <a:spcPts val="800"/>
                        </a:spcAft>
                      </a:pPr>
                      <a:endParaRPr lang="en-US" sz="2000" b="1" dirty="0">
                        <a:solidFill>
                          <a:schemeClr val="bg1"/>
                        </a:solidFill>
                        <a:effectLst/>
                        <a:latin typeface="+mj-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algn="ctr">
                        <a:lnSpc>
                          <a:spcPct val="107000"/>
                        </a:lnSpc>
                        <a:spcAft>
                          <a:spcPts val="800"/>
                        </a:spcAft>
                      </a:pPr>
                      <a:r>
                        <a:rPr lang="en-GB" sz="2000" b="1" dirty="0">
                          <a:solidFill>
                            <a:schemeClr val="bg1"/>
                          </a:solidFill>
                          <a:effectLst/>
                          <a:latin typeface="+mj-lt"/>
                        </a:rPr>
                        <a:t> She had not heard of Jesus before the incident.  How else could she have known who He was without Jesus telling her?</a:t>
                      </a:r>
                      <a:endParaRPr lang="en-US" sz="2000" b="1" dirty="0">
                        <a:solidFill>
                          <a:schemeClr val="bg1"/>
                        </a:solidFill>
                        <a:effectLst/>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2000" b="1" dirty="0">
                          <a:solidFill>
                            <a:schemeClr val="bg1"/>
                          </a:solidFill>
                          <a:effectLst/>
                          <a:latin typeface="+mj-lt"/>
                          <a:ea typeface="Calibri" panose="020F0502020204030204" pitchFamily="34" charset="0"/>
                          <a:cs typeface="Times New Roman" panose="02020603050405020304" pitchFamily="18" charset="0"/>
                        </a:rPr>
                        <a:t>She may have indirectly heard other people talking about Jesus or seen His picture before.</a:t>
                      </a:r>
                      <a:endParaRPr lang="en-US" sz="2000" b="1" dirty="0">
                        <a:solidFill>
                          <a:schemeClr val="bg1"/>
                        </a:solidFill>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endParaRPr lang="en-US" sz="2000" b="1" dirty="0">
                        <a:solidFill>
                          <a:schemeClr val="bg1"/>
                        </a:solidFill>
                        <a:effectLst/>
                        <a:latin typeface="+mj-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3151494872"/>
                  </a:ext>
                </a:extLst>
              </a:tr>
              <a:tr h="1498529">
                <a:tc>
                  <a:txBody>
                    <a:bodyPr/>
                    <a:lstStyle/>
                    <a:p>
                      <a:pPr algn="ctr">
                        <a:lnSpc>
                          <a:spcPct val="107000"/>
                        </a:lnSpc>
                        <a:spcAft>
                          <a:spcPts val="800"/>
                        </a:spcAft>
                      </a:pPr>
                      <a:r>
                        <a:rPr lang="en-GB" sz="2000" b="1" dirty="0">
                          <a:solidFill>
                            <a:schemeClr val="bg1"/>
                          </a:solidFill>
                          <a:effectLst/>
                          <a:latin typeface="+mj-lt"/>
                        </a:rPr>
                        <a:t> Jesus is recorded in the Bible as helping people. This might have been the way in which He helped her through that night.</a:t>
                      </a:r>
                      <a:endParaRPr lang="en-US" sz="2000" b="1" dirty="0">
                        <a:solidFill>
                          <a:schemeClr val="bg1"/>
                        </a:solidFill>
                        <a:effectLst/>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algn="ctr">
                        <a:lnSpc>
                          <a:spcPct val="107000"/>
                        </a:lnSpc>
                        <a:spcAft>
                          <a:spcPts val="800"/>
                        </a:spcAft>
                      </a:pPr>
                      <a:r>
                        <a:rPr lang="en-GB" sz="2000" b="1" dirty="0">
                          <a:solidFill>
                            <a:schemeClr val="bg1"/>
                          </a:solidFill>
                          <a:effectLst/>
                          <a:latin typeface="+mj-lt"/>
                        </a:rPr>
                        <a:t> There is no scientific theory that could adequately explain what happened to her.</a:t>
                      </a:r>
                      <a:endParaRPr lang="en-US" sz="2000" b="1" dirty="0">
                        <a:solidFill>
                          <a:schemeClr val="bg1"/>
                        </a:solidFill>
                        <a:effectLst/>
                        <a:latin typeface="+mj-lt"/>
                      </a:endParaRPr>
                    </a:p>
                    <a:p>
                      <a:pPr algn="ctr">
                        <a:lnSpc>
                          <a:spcPct val="107000"/>
                        </a:lnSpc>
                        <a:spcAft>
                          <a:spcPts val="800"/>
                        </a:spcAft>
                      </a:pPr>
                      <a:r>
                        <a:rPr lang="en-GB" sz="2000" b="1" dirty="0">
                          <a:solidFill>
                            <a:schemeClr val="bg1"/>
                          </a:solidFill>
                          <a:effectLst/>
                          <a:latin typeface="+mj-lt"/>
                        </a:rPr>
                        <a:t> </a:t>
                      </a:r>
                      <a:endParaRPr lang="en-US" sz="2000" b="1" dirty="0">
                        <a:solidFill>
                          <a:schemeClr val="bg1"/>
                        </a:solidFill>
                        <a:effectLst/>
                        <a:latin typeface="+mj-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2000" b="1" dirty="0">
                          <a:solidFill>
                            <a:schemeClr val="bg1"/>
                          </a:solidFill>
                          <a:effectLst/>
                          <a:latin typeface="+mj-lt"/>
                          <a:ea typeface="Calibri" panose="020F0502020204030204" pitchFamily="34" charset="0"/>
                          <a:cs typeface="Times New Roman" panose="02020603050405020304" pitchFamily="18" charset="0"/>
                        </a:rPr>
                        <a:t>There is no way to know whether the young girl is lying or not.</a:t>
                      </a:r>
                      <a:endParaRPr lang="en-US" sz="2000" b="1" dirty="0">
                        <a:solidFill>
                          <a:schemeClr val="bg1"/>
                        </a:solidFill>
                        <a:effectLst/>
                        <a:latin typeface="+mj-lt"/>
                        <a:ea typeface="Calibri" panose="020F0502020204030204" pitchFamily="34" charset="0"/>
                        <a:cs typeface="Times New Roman" panose="02020603050405020304" pitchFamily="18" charset="0"/>
                      </a:endParaRPr>
                    </a:p>
                    <a:p>
                      <a:pPr algn="ctr">
                        <a:lnSpc>
                          <a:spcPct val="107000"/>
                        </a:lnSpc>
                        <a:spcAft>
                          <a:spcPts val="800"/>
                        </a:spcAft>
                      </a:pPr>
                      <a:endParaRPr lang="en-US" sz="2000" b="1" dirty="0">
                        <a:solidFill>
                          <a:schemeClr val="bg1"/>
                        </a:solidFill>
                        <a:effectLst/>
                        <a:latin typeface="+mj-lt"/>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3567969175"/>
                  </a:ext>
                </a:extLst>
              </a:tr>
            </a:tbl>
          </a:graphicData>
        </a:graphic>
      </p:graphicFrame>
    </p:spTree>
    <p:extLst>
      <p:ext uri="{BB962C8B-B14F-4D97-AF65-F5344CB8AC3E}">
        <p14:creationId xmlns:p14="http://schemas.microsoft.com/office/powerpoint/2010/main" val="2696969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14669A-5FF7-57D9-209D-DBA4D59E895A}"/>
              </a:ext>
            </a:extLst>
          </p:cNvPr>
          <p:cNvSpPr>
            <a:spLocks noGrp="1"/>
          </p:cNvSpPr>
          <p:nvPr>
            <p:ph type="title"/>
          </p:nvPr>
        </p:nvSpPr>
        <p:spPr>
          <a:xfrm>
            <a:off x="838200" y="365125"/>
            <a:ext cx="10515600" cy="1325563"/>
          </a:xfrm>
        </p:spPr>
        <p:txBody>
          <a:bodyPr>
            <a:normAutofit/>
          </a:bodyPr>
          <a:lstStyle/>
          <a:p>
            <a:r>
              <a:rPr lang="en-GB" sz="4300" b="1" u="sng">
                <a:solidFill>
                  <a:srgbClr val="FFFFFF"/>
                </a:solidFill>
              </a:rPr>
              <a:t>Title: What is the argument of religious experiences for the existence of God?</a:t>
            </a:r>
            <a:endParaRPr lang="en-US" sz="4300" b="1" u="sng">
              <a:solidFill>
                <a:srgbClr val="FFFFFF"/>
              </a:solidFill>
            </a:endParaRPr>
          </a:p>
        </p:txBody>
      </p:sp>
      <p:sp>
        <p:nvSpPr>
          <p:cNvPr id="3" name="Content Placeholder 2">
            <a:extLst>
              <a:ext uri="{FF2B5EF4-FFF2-40B4-BE49-F238E27FC236}">
                <a16:creationId xmlns:a16="http://schemas.microsoft.com/office/drawing/2014/main" id="{B426CCAD-D528-EC67-DC41-FB153ED2F56B}"/>
              </a:ext>
            </a:extLst>
          </p:cNvPr>
          <p:cNvSpPr>
            <a:spLocks noGrp="1"/>
          </p:cNvSpPr>
          <p:nvPr>
            <p:ph idx="1"/>
          </p:nvPr>
        </p:nvSpPr>
        <p:spPr>
          <a:xfrm>
            <a:off x="838200" y="2079625"/>
            <a:ext cx="10515600" cy="4216399"/>
          </a:xfrm>
        </p:spPr>
        <p:txBody>
          <a:bodyPr>
            <a:noAutofit/>
          </a:bodyPr>
          <a:lstStyle/>
          <a:p>
            <a:pPr marL="0" indent="0">
              <a:buNone/>
            </a:pPr>
            <a:r>
              <a:rPr lang="en-GB" sz="2500" b="1" i="0" u="sng" dirty="0">
                <a:effectLst/>
                <a:latin typeface="Söhne"/>
              </a:rPr>
              <a:t>Retrieval Quiz:</a:t>
            </a:r>
          </a:p>
          <a:p>
            <a:pPr>
              <a:buFont typeface="+mj-lt"/>
              <a:buAutoNum type="arabicPeriod"/>
            </a:pPr>
            <a:r>
              <a:rPr lang="en-GB" sz="2500" b="0" i="0" dirty="0">
                <a:effectLst/>
                <a:latin typeface="Söhne"/>
              </a:rPr>
              <a:t>Who is the philosopher associated with the concept of the "Forms" or "Ideas"?</a:t>
            </a:r>
          </a:p>
          <a:p>
            <a:pPr>
              <a:buFont typeface="+mj-lt"/>
              <a:buAutoNum type="arabicPeriod" startAt="2"/>
            </a:pPr>
            <a:r>
              <a:rPr lang="en-GB" sz="2500" b="0" i="0" dirty="0">
                <a:effectLst/>
                <a:latin typeface="Söhne"/>
              </a:rPr>
              <a:t>Who is the philosopher associated with the concept of the "unmoved mover"?</a:t>
            </a:r>
          </a:p>
          <a:p>
            <a:pPr>
              <a:buFont typeface="+mj-lt"/>
              <a:buAutoNum type="arabicPeriod" startAt="3"/>
            </a:pPr>
            <a:r>
              <a:rPr lang="en-GB" sz="2500" b="0" i="0" dirty="0">
                <a:effectLst/>
                <a:latin typeface="Söhne"/>
              </a:rPr>
              <a:t>According to Plato, what is the relationship between the mind and the body?</a:t>
            </a:r>
          </a:p>
          <a:p>
            <a:pPr>
              <a:buFont typeface="+mj-lt"/>
              <a:buAutoNum type="arabicPeriod" startAt="5"/>
            </a:pPr>
            <a:r>
              <a:rPr lang="en-GB" sz="2500" b="0" i="0" dirty="0">
                <a:effectLst/>
                <a:latin typeface="Söhne"/>
              </a:rPr>
              <a:t>What is the teleological argument for the existence of God?</a:t>
            </a:r>
          </a:p>
          <a:p>
            <a:pPr>
              <a:buFont typeface="+mj-lt"/>
              <a:buAutoNum type="arabicPeriod" startAt="6"/>
            </a:pPr>
            <a:r>
              <a:rPr lang="en-GB" sz="2500" b="0" i="0" dirty="0">
                <a:effectLst/>
                <a:latin typeface="Söhne"/>
              </a:rPr>
              <a:t>What is the cosmological argument for the existence of God?</a:t>
            </a:r>
          </a:p>
          <a:p>
            <a:pPr>
              <a:buFont typeface="+mj-lt"/>
              <a:buAutoNum type="arabicPeriod" startAt="7"/>
            </a:pPr>
            <a:r>
              <a:rPr lang="en-GB" sz="2500" b="0" i="0" dirty="0">
                <a:effectLst/>
                <a:latin typeface="Söhne"/>
              </a:rPr>
              <a:t>What is the ontological argument for the existence of God?</a:t>
            </a:r>
          </a:p>
          <a:p>
            <a:pPr>
              <a:buFont typeface="+mj-lt"/>
              <a:buAutoNum type="arabicPeriod" startAt="8"/>
            </a:pPr>
            <a:r>
              <a:rPr lang="en-GB" sz="2500" b="0" i="0" dirty="0">
                <a:effectLst/>
                <a:latin typeface="Söhne"/>
              </a:rPr>
              <a:t>What is the difference between Plato and Aristotle's concept of the soul?</a:t>
            </a:r>
          </a:p>
          <a:p>
            <a:endParaRPr lang="en-US" sz="2500" dirty="0"/>
          </a:p>
        </p:txBody>
      </p:sp>
    </p:spTree>
    <p:extLst>
      <p:ext uri="{BB962C8B-B14F-4D97-AF65-F5344CB8AC3E}">
        <p14:creationId xmlns:p14="http://schemas.microsoft.com/office/powerpoint/2010/main" val="1400805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488333BA-AE6E-427A-9B16-A39C8073F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id="{F98ED85F-DCEE-4B50-802E-71A6E3E12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14669A-5FF7-57D9-209D-DBA4D59E895A}"/>
              </a:ext>
            </a:extLst>
          </p:cNvPr>
          <p:cNvSpPr>
            <a:spLocks noGrp="1"/>
          </p:cNvSpPr>
          <p:nvPr>
            <p:ph type="title"/>
          </p:nvPr>
        </p:nvSpPr>
        <p:spPr>
          <a:xfrm>
            <a:off x="463826" y="496957"/>
            <a:ext cx="10515600" cy="786158"/>
          </a:xfrm>
        </p:spPr>
        <p:txBody>
          <a:bodyPr>
            <a:normAutofit fontScale="90000"/>
          </a:bodyPr>
          <a:lstStyle/>
          <a:p>
            <a:r>
              <a:rPr lang="en-GB" dirty="0"/>
              <a:t>Title: What is the argument of religious experiences for the existence of God? FEEDBACK</a:t>
            </a:r>
            <a:endParaRPr lang="en-US" dirty="0"/>
          </a:p>
        </p:txBody>
      </p:sp>
      <p:sp>
        <p:nvSpPr>
          <p:cNvPr id="3" name="Content Placeholder 2">
            <a:extLst>
              <a:ext uri="{FF2B5EF4-FFF2-40B4-BE49-F238E27FC236}">
                <a16:creationId xmlns:a16="http://schemas.microsoft.com/office/drawing/2014/main" id="{B426CCAD-D528-EC67-DC41-FB153ED2F56B}"/>
              </a:ext>
            </a:extLst>
          </p:cNvPr>
          <p:cNvSpPr>
            <a:spLocks noGrp="1"/>
          </p:cNvSpPr>
          <p:nvPr>
            <p:ph idx="1"/>
          </p:nvPr>
        </p:nvSpPr>
        <p:spPr>
          <a:xfrm>
            <a:off x="463826" y="1460032"/>
            <a:ext cx="11406610" cy="4901011"/>
          </a:xfrm>
        </p:spPr>
        <p:txBody>
          <a:bodyPr>
            <a:noAutofit/>
          </a:bodyPr>
          <a:lstStyle/>
          <a:p>
            <a:pPr algn="l">
              <a:buFont typeface="+mj-lt"/>
              <a:buAutoNum type="arabicPeriod"/>
            </a:pPr>
            <a:r>
              <a:rPr lang="en-GB" sz="2000" b="0" i="0" dirty="0">
                <a:solidFill>
                  <a:srgbClr val="374151"/>
                </a:solidFill>
                <a:effectLst/>
                <a:latin typeface="Söhne"/>
              </a:rPr>
              <a:t>Plato</a:t>
            </a:r>
          </a:p>
          <a:p>
            <a:pPr algn="l">
              <a:buFont typeface="+mj-lt"/>
              <a:buAutoNum type="arabicPeriod"/>
            </a:pPr>
            <a:r>
              <a:rPr lang="en-GB" sz="2000" b="0" i="0" dirty="0">
                <a:solidFill>
                  <a:srgbClr val="374151"/>
                </a:solidFill>
                <a:effectLst/>
                <a:latin typeface="Söhne"/>
              </a:rPr>
              <a:t>Aristotle</a:t>
            </a:r>
          </a:p>
          <a:p>
            <a:pPr algn="l">
              <a:buFont typeface="+mj-lt"/>
              <a:buAutoNum type="arabicPeriod"/>
            </a:pPr>
            <a:r>
              <a:rPr lang="en-GB" sz="2000" b="0" i="0" dirty="0">
                <a:solidFill>
                  <a:srgbClr val="374151"/>
                </a:solidFill>
                <a:effectLst/>
                <a:latin typeface="Söhne"/>
              </a:rPr>
              <a:t>Plato believed that the mind and the body are separate entities, and that the mind is immortal and eternal, while the body is mortal and subject to change.</a:t>
            </a:r>
          </a:p>
          <a:p>
            <a:pPr algn="l">
              <a:buFont typeface="+mj-lt"/>
              <a:buAutoNum type="arabicPeriod"/>
            </a:pPr>
            <a:r>
              <a:rPr lang="en-GB" sz="2000" b="0" i="0" dirty="0">
                <a:solidFill>
                  <a:srgbClr val="374151"/>
                </a:solidFill>
                <a:effectLst/>
                <a:latin typeface="Söhne"/>
              </a:rPr>
              <a:t>Aristotle believed that the mind and the body are intimately connected and that the mind is the form of the body.</a:t>
            </a:r>
          </a:p>
          <a:p>
            <a:pPr algn="l">
              <a:buFont typeface="+mj-lt"/>
              <a:buAutoNum type="arabicPeriod"/>
            </a:pPr>
            <a:r>
              <a:rPr lang="en-GB" sz="2000" b="0" i="0" dirty="0">
                <a:solidFill>
                  <a:srgbClr val="374151"/>
                </a:solidFill>
                <a:effectLst/>
                <a:latin typeface="Söhne"/>
              </a:rPr>
              <a:t>The teleological argument is the idea that the design and order in the universe suggest the existence of an intelligent designer, often referred to as God.</a:t>
            </a:r>
          </a:p>
          <a:p>
            <a:pPr algn="l">
              <a:buFont typeface="+mj-lt"/>
              <a:buAutoNum type="arabicPeriod"/>
            </a:pPr>
            <a:r>
              <a:rPr lang="en-GB" sz="2000" b="0" i="0" dirty="0">
                <a:solidFill>
                  <a:srgbClr val="374151"/>
                </a:solidFill>
                <a:effectLst/>
                <a:latin typeface="Söhne"/>
              </a:rPr>
              <a:t>The cosmological argument is the idea that the existence of the universe requires a cause, and that this cause must be an uncaused, necessary being, often referred to as God.</a:t>
            </a:r>
          </a:p>
          <a:p>
            <a:pPr algn="l">
              <a:buFont typeface="+mj-lt"/>
              <a:buAutoNum type="arabicPeriod"/>
            </a:pPr>
            <a:r>
              <a:rPr lang="en-GB" sz="2000" b="0" i="0" dirty="0">
                <a:solidFill>
                  <a:srgbClr val="374151"/>
                </a:solidFill>
                <a:effectLst/>
                <a:latin typeface="Söhne"/>
              </a:rPr>
              <a:t>The ontological argument is the idea that the very concept of God, as a being that exists in the understanding, implies that God must exist in reality as well.</a:t>
            </a:r>
          </a:p>
          <a:p>
            <a:pPr algn="l">
              <a:buFont typeface="+mj-lt"/>
              <a:buAutoNum type="arabicPeriod"/>
            </a:pPr>
            <a:r>
              <a:rPr lang="en-GB" sz="2000" b="0" i="0" dirty="0">
                <a:solidFill>
                  <a:srgbClr val="374151"/>
                </a:solidFill>
                <a:effectLst/>
                <a:latin typeface="Söhne"/>
              </a:rPr>
              <a:t>Plato believed that the soul is immortal and eternal, and that it exists independently of the body. Aristotle believed that the soul is the form of the body and that it is mortal and dies with the body.</a:t>
            </a:r>
          </a:p>
          <a:p>
            <a:endParaRPr lang="en-US" sz="2000" dirty="0"/>
          </a:p>
        </p:txBody>
      </p:sp>
    </p:spTree>
    <p:extLst>
      <p:ext uri="{BB962C8B-B14F-4D97-AF65-F5344CB8AC3E}">
        <p14:creationId xmlns:p14="http://schemas.microsoft.com/office/powerpoint/2010/main" val="1319061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style>
          <a:lnRef idx="0">
            <a:scrgbClr r="0" g="0" b="0"/>
          </a:lnRef>
          <a:fillRef idx="0">
            <a:scrgbClr r="0" g="0" b="0"/>
          </a:fillRef>
          <a:effectRef idx="0">
            <a:scrgbClr r="0" g="0" b="0"/>
          </a:effectRef>
          <a:fontRef idx="minor">
            <a:schemeClr val="lt1"/>
          </a:fontRef>
        </p:style>
        <p:txBody>
          <a:bodyPr/>
          <a:lstStyle/>
          <a:p>
            <a:pPr algn="ctr"/>
            <a:r>
              <a:rPr lang="en-GB" dirty="0">
                <a:solidFill>
                  <a:schemeClr val="tx1"/>
                </a:solidFill>
              </a:rPr>
              <a:t>What are the different types of religious experience?</a:t>
            </a:r>
          </a:p>
        </p:txBody>
      </p:sp>
      <p:sp>
        <p:nvSpPr>
          <p:cNvPr id="5" name="TextBox 4"/>
          <p:cNvSpPr txBox="1"/>
          <p:nvPr/>
        </p:nvSpPr>
        <p:spPr>
          <a:xfrm>
            <a:off x="838200" y="1766009"/>
            <a:ext cx="10515600" cy="1569660"/>
          </a:xfrm>
          <a:prstGeom prst="rect">
            <a:avLst/>
          </a:prstGeom>
          <a:ln>
            <a:solidFill>
              <a:srgbClr val="0070C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400" dirty="0"/>
              <a:t>TASK- Split your page into four boxes. In each space you need to:</a:t>
            </a:r>
          </a:p>
          <a:p>
            <a:endParaRPr lang="en-GB" sz="2400" dirty="0"/>
          </a:p>
          <a:p>
            <a:pPr marL="342900" indent="-342900">
              <a:buFont typeface="Wingdings" panose="05000000000000000000" pitchFamily="2" charset="2"/>
              <a:buChar char="q"/>
            </a:pPr>
            <a:r>
              <a:rPr lang="en-GB" sz="2400" dirty="0"/>
              <a:t>Describe what that type of experience involves (in your own words)</a:t>
            </a:r>
          </a:p>
          <a:p>
            <a:pPr marL="342900" indent="-342900">
              <a:buFont typeface="Wingdings" panose="05000000000000000000" pitchFamily="2" charset="2"/>
              <a:buChar char="q"/>
            </a:pPr>
            <a:r>
              <a:rPr lang="en-GB" sz="2400" dirty="0"/>
              <a:t>Draw a brief supporting illustration</a:t>
            </a:r>
          </a:p>
        </p:txBody>
      </p:sp>
      <p:sp>
        <p:nvSpPr>
          <p:cNvPr id="3" name="Rectangle 2"/>
          <p:cNvSpPr/>
          <p:nvPr/>
        </p:nvSpPr>
        <p:spPr>
          <a:xfrm>
            <a:off x="0" y="6595533"/>
            <a:ext cx="12192000" cy="262467"/>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400" dirty="0"/>
              <a:t>LO: To </a:t>
            </a:r>
            <a:r>
              <a:rPr lang="en-GB" sz="2400" b="1" dirty="0"/>
              <a:t>describe </a:t>
            </a:r>
            <a:r>
              <a:rPr lang="en-GB" sz="2400" dirty="0"/>
              <a:t>the different types of religious experience. </a:t>
            </a:r>
          </a:p>
        </p:txBody>
      </p:sp>
      <p:sp>
        <p:nvSpPr>
          <p:cNvPr id="6" name="TextBox 5"/>
          <p:cNvSpPr txBox="1"/>
          <p:nvPr/>
        </p:nvSpPr>
        <p:spPr>
          <a:xfrm>
            <a:off x="838200" y="5570929"/>
            <a:ext cx="10515600" cy="830997"/>
          </a:xfrm>
          <a:prstGeom prst="rect">
            <a:avLst/>
          </a:prstGeom>
          <a:ln>
            <a:solidFill>
              <a:srgbClr val="0070C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400" dirty="0"/>
              <a:t>EXTENSION- Explain how one type of religious experience could lead to someone believing in God.</a:t>
            </a:r>
          </a:p>
        </p:txBody>
      </p:sp>
      <p:graphicFrame>
        <p:nvGraphicFramePr>
          <p:cNvPr id="4" name="Table 3"/>
          <p:cNvGraphicFramePr>
            <a:graphicFrameLocks noGrp="1"/>
          </p:cNvGraphicFramePr>
          <p:nvPr/>
        </p:nvGraphicFramePr>
        <p:xfrm>
          <a:off x="838200" y="3605106"/>
          <a:ext cx="10515600" cy="1645920"/>
        </p:xfrm>
        <a:graphic>
          <a:graphicData uri="http://schemas.openxmlformats.org/drawingml/2006/table">
            <a:tbl>
              <a:tblPr firstRow="1" bandRow="1">
                <a:tableStyleId>{5940675A-B579-460E-94D1-54222C63F5DA}</a:tableStyleId>
              </a:tblPr>
              <a:tblGrid>
                <a:gridCol w="5257800">
                  <a:extLst>
                    <a:ext uri="{9D8B030D-6E8A-4147-A177-3AD203B41FA5}">
                      <a16:colId xmlns:a16="http://schemas.microsoft.com/office/drawing/2014/main" val="3521233022"/>
                    </a:ext>
                  </a:extLst>
                </a:gridCol>
                <a:gridCol w="5257800">
                  <a:extLst>
                    <a:ext uri="{9D8B030D-6E8A-4147-A177-3AD203B41FA5}">
                      <a16:colId xmlns:a16="http://schemas.microsoft.com/office/drawing/2014/main" val="2009584788"/>
                    </a:ext>
                  </a:extLst>
                </a:gridCol>
              </a:tblGrid>
              <a:tr h="808567">
                <a:tc>
                  <a:txBody>
                    <a:bodyPr/>
                    <a:lstStyle/>
                    <a:p>
                      <a:pPr algn="ctr"/>
                      <a:endParaRPr lang="en-GB" sz="2400" dirty="0"/>
                    </a:p>
                    <a:p>
                      <a:pPr algn="ctr"/>
                      <a:r>
                        <a:rPr lang="en-GB" sz="2400" dirty="0"/>
                        <a:t>Prayer</a:t>
                      </a:r>
                    </a:p>
                  </a:txBody>
                  <a:tcPr/>
                </a:tc>
                <a:tc>
                  <a:txBody>
                    <a:bodyPr/>
                    <a:lstStyle/>
                    <a:p>
                      <a:pPr algn="ctr"/>
                      <a:endParaRPr lang="en-GB" sz="2400" dirty="0"/>
                    </a:p>
                    <a:p>
                      <a:pPr algn="ctr"/>
                      <a:r>
                        <a:rPr lang="en-GB" sz="2400" dirty="0"/>
                        <a:t>Numinous</a:t>
                      </a:r>
                    </a:p>
                  </a:txBody>
                  <a:tcPr/>
                </a:tc>
                <a:extLst>
                  <a:ext uri="{0D108BD9-81ED-4DB2-BD59-A6C34878D82A}">
                    <a16:rowId xmlns:a16="http://schemas.microsoft.com/office/drawing/2014/main" val="1945908540"/>
                  </a:ext>
                </a:extLst>
              </a:tr>
              <a:tr h="808567">
                <a:tc>
                  <a:txBody>
                    <a:bodyPr/>
                    <a:lstStyle/>
                    <a:p>
                      <a:pPr algn="ctr"/>
                      <a:endParaRPr lang="en-GB" sz="2400" dirty="0"/>
                    </a:p>
                    <a:p>
                      <a:pPr algn="ctr"/>
                      <a:r>
                        <a:rPr lang="en-GB" sz="2400" dirty="0"/>
                        <a:t>Conversion</a:t>
                      </a:r>
                    </a:p>
                  </a:txBody>
                  <a:tcPr/>
                </a:tc>
                <a:tc>
                  <a:txBody>
                    <a:bodyPr/>
                    <a:lstStyle/>
                    <a:p>
                      <a:pPr algn="ctr"/>
                      <a:endParaRPr lang="en-GB" sz="2400" dirty="0"/>
                    </a:p>
                    <a:p>
                      <a:pPr algn="ctr"/>
                      <a:r>
                        <a:rPr lang="en-GB" sz="2400" dirty="0"/>
                        <a:t>Miracle</a:t>
                      </a:r>
                    </a:p>
                  </a:txBody>
                  <a:tcPr/>
                </a:tc>
                <a:extLst>
                  <a:ext uri="{0D108BD9-81ED-4DB2-BD59-A6C34878D82A}">
                    <a16:rowId xmlns:a16="http://schemas.microsoft.com/office/drawing/2014/main" val="234592885"/>
                  </a:ext>
                </a:extLst>
              </a:tr>
            </a:tbl>
          </a:graphicData>
        </a:graphic>
      </p:graphicFrame>
    </p:spTree>
    <p:extLst>
      <p:ext uri="{BB962C8B-B14F-4D97-AF65-F5344CB8AC3E}">
        <p14:creationId xmlns:p14="http://schemas.microsoft.com/office/powerpoint/2010/main" val="1304734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13BCFF-91A2-1AC2-44C3-5387AAD5B9B0}"/>
              </a:ext>
            </a:extLst>
          </p:cNvPr>
          <p:cNvSpPr>
            <a:spLocks noGrp="1"/>
          </p:cNvSpPr>
          <p:nvPr>
            <p:ph type="title"/>
          </p:nvPr>
        </p:nvSpPr>
        <p:spPr>
          <a:xfrm>
            <a:off x="686834" y="1153572"/>
            <a:ext cx="3200400" cy="4461163"/>
          </a:xfrm>
        </p:spPr>
        <p:txBody>
          <a:bodyPr>
            <a:normAutofit/>
          </a:bodyPr>
          <a:lstStyle/>
          <a:p>
            <a:r>
              <a:rPr lang="en-GB">
                <a:solidFill>
                  <a:srgbClr val="FFFFFF"/>
                </a:solidFill>
              </a:rPr>
              <a:t>Do religious experiences prove God?</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79AC91C-DA09-E525-227B-BEE619E6A430}"/>
              </a:ext>
            </a:extLst>
          </p:cNvPr>
          <p:cNvSpPr>
            <a:spLocks noGrp="1"/>
          </p:cNvSpPr>
          <p:nvPr>
            <p:ph idx="1"/>
          </p:nvPr>
        </p:nvSpPr>
        <p:spPr>
          <a:xfrm>
            <a:off x="4447308" y="591344"/>
            <a:ext cx="6906491" cy="5585619"/>
          </a:xfrm>
        </p:spPr>
        <p:txBody>
          <a:bodyPr anchor="ctr">
            <a:normAutofit/>
          </a:bodyPr>
          <a:lstStyle/>
          <a:p>
            <a:r>
              <a:rPr lang="en-GB" dirty="0"/>
              <a:t>Think, pair, share</a:t>
            </a:r>
          </a:p>
          <a:p>
            <a:r>
              <a:rPr lang="en-GB" dirty="0"/>
              <a:t>Write a paragraph explaining your opinion</a:t>
            </a:r>
            <a:endParaRPr lang="en-US" dirty="0"/>
          </a:p>
        </p:txBody>
      </p:sp>
    </p:spTree>
    <p:extLst>
      <p:ext uri="{BB962C8B-B14F-4D97-AF65-F5344CB8AC3E}">
        <p14:creationId xmlns:p14="http://schemas.microsoft.com/office/powerpoint/2010/main" val="32307824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3"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4"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5"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289638F0-27D6-9592-789A-3DCA14202848}"/>
              </a:ext>
            </a:extLst>
          </p:cNvPr>
          <p:cNvSpPr>
            <a:spLocks noGrp="1"/>
          </p:cNvSpPr>
          <p:nvPr>
            <p:ph type="title"/>
          </p:nvPr>
        </p:nvSpPr>
        <p:spPr>
          <a:xfrm>
            <a:off x="1143000" y="990599"/>
            <a:ext cx="9906000" cy="685800"/>
          </a:xfrm>
        </p:spPr>
        <p:txBody>
          <a:bodyPr anchor="t">
            <a:normAutofit/>
          </a:bodyPr>
          <a:lstStyle/>
          <a:p>
            <a:r>
              <a:rPr lang="en-GB" sz="4000"/>
              <a:t>Paired activities </a:t>
            </a:r>
            <a:endParaRPr lang="en-US" sz="4000"/>
          </a:p>
        </p:txBody>
      </p:sp>
      <p:graphicFrame>
        <p:nvGraphicFramePr>
          <p:cNvPr id="26" name="Content Placeholder 2">
            <a:extLst>
              <a:ext uri="{FF2B5EF4-FFF2-40B4-BE49-F238E27FC236}">
                <a16:creationId xmlns:a16="http://schemas.microsoft.com/office/drawing/2014/main" id="{27773A18-8992-6DE4-3E44-650A5ED29657}"/>
              </a:ext>
            </a:extLst>
          </p:cNvPr>
          <p:cNvGraphicFramePr>
            <a:graphicFrameLocks noGrp="1"/>
          </p:cNvGraphicFramePr>
          <p:nvPr>
            <p:ph idx="1"/>
            <p:extLst>
              <p:ext uri="{D42A27DB-BD31-4B8C-83A1-F6EECF244321}">
                <p14:modId xmlns:p14="http://schemas.microsoft.com/office/powerpoint/2010/main" val="3436194201"/>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3894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C210E-140E-F092-B378-B4C960DE7307}"/>
              </a:ext>
            </a:extLst>
          </p:cNvPr>
          <p:cNvSpPr>
            <a:spLocks noGrp="1"/>
          </p:cNvSpPr>
          <p:nvPr>
            <p:ph type="title"/>
          </p:nvPr>
        </p:nvSpPr>
        <p:spPr>
          <a:xfrm>
            <a:off x="838200" y="724693"/>
            <a:ext cx="10515600" cy="1325563"/>
          </a:xfrm>
        </p:spPr>
        <p:style>
          <a:lnRef idx="2">
            <a:schemeClr val="accent5">
              <a:shade val="50000"/>
            </a:schemeClr>
          </a:lnRef>
          <a:fillRef idx="1">
            <a:schemeClr val="accent5"/>
          </a:fillRef>
          <a:effectRef idx="0">
            <a:schemeClr val="accent5"/>
          </a:effectRef>
          <a:fontRef idx="minor">
            <a:schemeClr val="lt1"/>
          </a:fontRef>
        </p:style>
        <p:txBody>
          <a:bodyPr/>
          <a:lstStyle/>
          <a:p>
            <a:r>
              <a:rPr lang="en-GB" b="1" u="sng" dirty="0"/>
              <a:t>Title: Which religious experiences do you believe to be most convincing?</a:t>
            </a:r>
            <a:endParaRPr lang="en-US" b="1" u="sng" dirty="0"/>
          </a:p>
        </p:txBody>
      </p:sp>
      <p:graphicFrame>
        <p:nvGraphicFramePr>
          <p:cNvPr id="2054" name="Content Placeholder 2">
            <a:extLst>
              <a:ext uri="{FF2B5EF4-FFF2-40B4-BE49-F238E27FC236}">
                <a16:creationId xmlns:a16="http://schemas.microsoft.com/office/drawing/2014/main" id="{B241D90C-CB34-2E8E-A9FC-9B9BCE42EC94}"/>
              </a:ext>
            </a:extLst>
          </p:cNvPr>
          <p:cNvGraphicFramePr>
            <a:graphicFrameLocks noGrp="1"/>
          </p:cNvGraphicFramePr>
          <p:nvPr>
            <p:ph idx="1"/>
            <p:extLst>
              <p:ext uri="{D42A27DB-BD31-4B8C-83A1-F6EECF244321}">
                <p14:modId xmlns:p14="http://schemas.microsoft.com/office/powerpoint/2010/main" val="79595084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2" name="Picture 4" descr="Picture">
            <a:extLst>
              <a:ext uri="{FF2B5EF4-FFF2-40B4-BE49-F238E27FC236}">
                <a16:creationId xmlns:a16="http://schemas.microsoft.com/office/drawing/2014/main" id="{41FE1638-1396-0E21-A431-13034320FD6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16060" y="4881563"/>
            <a:ext cx="136207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Picture">
            <a:extLst>
              <a:ext uri="{FF2B5EF4-FFF2-40B4-BE49-F238E27FC236}">
                <a16:creationId xmlns:a16="http://schemas.microsoft.com/office/drawing/2014/main" id="{02B486AA-BF91-D4EA-E73D-F3A4913C3D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13399" y="4881563"/>
            <a:ext cx="1252450" cy="189221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Picture">
            <a:extLst>
              <a:ext uri="{FF2B5EF4-FFF2-40B4-BE49-F238E27FC236}">
                <a16:creationId xmlns:a16="http://schemas.microsoft.com/office/drawing/2014/main" id="{891A40F0-B45A-0765-60B9-40D3A147AF3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26153" y="4881563"/>
            <a:ext cx="1558253" cy="1790624"/>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1" descr="Picture">
            <a:extLst>
              <a:ext uri="{FF2B5EF4-FFF2-40B4-BE49-F238E27FC236}">
                <a16:creationId xmlns:a16="http://schemas.microsoft.com/office/drawing/2014/main" id="{33E5E3F3-6C19-6C6B-3316-C745DAE8360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44242" y="4916488"/>
            <a:ext cx="1252450" cy="171672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5">
            <a:extLst>
              <a:ext uri="{FF2B5EF4-FFF2-40B4-BE49-F238E27FC236}">
                <a16:creationId xmlns:a16="http://schemas.microsoft.com/office/drawing/2014/main" id="{57F43897-C96C-E3B6-38D5-3D766EBEA967}"/>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Date Placeholder 8">
            <a:extLst>
              <a:ext uri="{FF2B5EF4-FFF2-40B4-BE49-F238E27FC236}">
                <a16:creationId xmlns:a16="http://schemas.microsoft.com/office/drawing/2014/main" id="{5719F680-58A2-96FE-462F-466ACB5DF70C}"/>
              </a:ext>
            </a:extLst>
          </p:cNvPr>
          <p:cNvSpPr>
            <a:spLocks noGrp="1"/>
          </p:cNvSpPr>
          <p:nvPr>
            <p:ph type="dt" sz="half" idx="10"/>
          </p:nvPr>
        </p:nvSpPr>
        <p:spPr>
          <a:xfrm>
            <a:off x="914399" y="84199"/>
            <a:ext cx="3577701" cy="365125"/>
          </a:xfrm>
        </p:spPr>
        <p:style>
          <a:lnRef idx="2">
            <a:schemeClr val="accent5">
              <a:shade val="50000"/>
            </a:schemeClr>
          </a:lnRef>
          <a:fillRef idx="1">
            <a:schemeClr val="accent5"/>
          </a:fillRef>
          <a:effectRef idx="0">
            <a:schemeClr val="accent5"/>
          </a:effectRef>
          <a:fontRef idx="minor">
            <a:schemeClr val="lt1"/>
          </a:fontRef>
        </p:style>
        <p:txBody>
          <a:bodyPr/>
          <a:lstStyle/>
          <a:p>
            <a:fld id="{C46CF981-64D0-4E99-BB4E-EF1574B9E963}" type="datetime2">
              <a:rPr lang="en-US" sz="2400" smtClean="0">
                <a:solidFill>
                  <a:schemeClr val="bg1"/>
                </a:solidFill>
              </a:rPr>
              <a:t>Sunday, January 29, 2023</a:t>
            </a:fld>
            <a:endParaRPr lang="en-US" sz="2400" dirty="0">
              <a:solidFill>
                <a:schemeClr val="bg1"/>
              </a:solidFill>
            </a:endParaRPr>
          </a:p>
        </p:txBody>
      </p:sp>
    </p:spTree>
    <p:extLst>
      <p:ext uri="{BB962C8B-B14F-4D97-AF65-F5344CB8AC3E}">
        <p14:creationId xmlns:p14="http://schemas.microsoft.com/office/powerpoint/2010/main" val="3806791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99CB9B-9BD6-A40E-2AD0-D5B173EEEB84}"/>
              </a:ext>
            </a:extLst>
          </p:cNvPr>
          <p:cNvSpPr>
            <a:spLocks noGrp="1"/>
          </p:cNvSpPr>
          <p:nvPr>
            <p:ph type="title"/>
          </p:nvPr>
        </p:nvSpPr>
        <p:spPr>
          <a:xfrm>
            <a:off x="686834" y="1153572"/>
            <a:ext cx="3200400" cy="4461163"/>
          </a:xfrm>
        </p:spPr>
        <p:txBody>
          <a:bodyPr>
            <a:normAutofit/>
          </a:bodyPr>
          <a:lstStyle/>
          <a:p>
            <a:r>
              <a:rPr lang="en-GB" dirty="0">
                <a:solidFill>
                  <a:srgbClr val="FFFFFF"/>
                </a:solidFill>
              </a:rPr>
              <a:t>Class reading</a:t>
            </a:r>
            <a:br>
              <a:rPr lang="en-GB" dirty="0">
                <a:solidFill>
                  <a:srgbClr val="FFFFFF"/>
                </a:solidFill>
              </a:rPr>
            </a:br>
            <a:endParaRPr lang="en-US"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4D23506-AC5F-2F83-3B58-BAE4EA241C0F}"/>
              </a:ext>
            </a:extLst>
          </p:cNvPr>
          <p:cNvSpPr>
            <a:spLocks noGrp="1"/>
          </p:cNvSpPr>
          <p:nvPr>
            <p:ph idx="1"/>
          </p:nvPr>
        </p:nvSpPr>
        <p:spPr>
          <a:xfrm>
            <a:off x="4447308" y="591344"/>
            <a:ext cx="6906491" cy="5585619"/>
          </a:xfrm>
        </p:spPr>
        <p:txBody>
          <a:bodyPr anchor="ctr">
            <a:normAutofit/>
          </a:bodyPr>
          <a:lstStyle/>
          <a:p>
            <a:pPr marL="514350" indent="-514350">
              <a:buFont typeface="+mj-lt"/>
              <a:buAutoNum type="arabicPeriod"/>
            </a:pPr>
            <a:r>
              <a:rPr lang="en-GB" dirty="0"/>
              <a:t>Read together</a:t>
            </a:r>
          </a:p>
          <a:p>
            <a:pPr marL="514350" indent="-514350">
              <a:buFont typeface="+mj-lt"/>
              <a:buAutoNum type="arabicPeriod"/>
            </a:pPr>
            <a:r>
              <a:rPr lang="en-GB" dirty="0"/>
              <a:t>Highlight key areas</a:t>
            </a:r>
          </a:p>
          <a:p>
            <a:pPr marL="514350" indent="-514350">
              <a:buFont typeface="+mj-lt"/>
              <a:buAutoNum type="arabicPeriod"/>
            </a:pPr>
            <a:r>
              <a:rPr lang="en-GB" dirty="0"/>
              <a:t>Label AO1 for knowledge and AO2 for evaluation</a:t>
            </a:r>
          </a:p>
          <a:p>
            <a:pPr marL="514350" indent="-514350">
              <a:buFont typeface="+mj-lt"/>
              <a:buAutoNum type="arabicPeriod"/>
            </a:pPr>
            <a:r>
              <a:rPr lang="en-GB" dirty="0"/>
              <a:t>Underline key terms</a:t>
            </a:r>
          </a:p>
          <a:p>
            <a:pPr marL="0" indent="0">
              <a:buNone/>
            </a:pPr>
            <a:r>
              <a:rPr lang="en-GB" dirty="0"/>
              <a:t>After Swinburn – 4</a:t>
            </a:r>
            <a:r>
              <a:rPr lang="en-GB" baseline="30000" dirty="0"/>
              <a:t>th</a:t>
            </a:r>
            <a:r>
              <a:rPr lang="en-GB" dirty="0"/>
              <a:t> lesson</a:t>
            </a:r>
          </a:p>
          <a:p>
            <a:pPr marL="514350" indent="-514350">
              <a:buFont typeface="+mj-lt"/>
              <a:buAutoNum type="arabicPeriod"/>
            </a:pPr>
            <a:r>
              <a:rPr lang="en-GB" dirty="0"/>
              <a:t>Summarise the Philosophical arguments</a:t>
            </a:r>
          </a:p>
          <a:p>
            <a:pPr marL="514350" indent="-514350">
              <a:buFont typeface="+mj-lt"/>
              <a:buAutoNum type="arabicPeriod"/>
            </a:pPr>
            <a:r>
              <a:rPr lang="en-GB" dirty="0"/>
              <a:t>Provide the arguments for and against</a:t>
            </a:r>
            <a:endParaRPr lang="en-US" dirty="0"/>
          </a:p>
        </p:txBody>
      </p:sp>
    </p:spTree>
    <p:extLst>
      <p:ext uri="{BB962C8B-B14F-4D97-AF65-F5344CB8AC3E}">
        <p14:creationId xmlns:p14="http://schemas.microsoft.com/office/powerpoint/2010/main" val="21461743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C210E-140E-F092-B378-B4C960DE7307}"/>
              </a:ext>
            </a:extLst>
          </p:cNvPr>
          <p:cNvSpPr>
            <a:spLocks noGrp="1"/>
          </p:cNvSpPr>
          <p:nvPr>
            <p:ph type="title"/>
          </p:nvPr>
        </p:nvSpPr>
        <p:spPr>
          <a:xfrm>
            <a:off x="838200" y="724693"/>
            <a:ext cx="10515600" cy="1325563"/>
          </a:xfrm>
        </p:spPr>
        <p:style>
          <a:lnRef idx="2">
            <a:schemeClr val="accent5">
              <a:shade val="50000"/>
            </a:schemeClr>
          </a:lnRef>
          <a:fillRef idx="1">
            <a:schemeClr val="accent5"/>
          </a:fillRef>
          <a:effectRef idx="0">
            <a:schemeClr val="accent5"/>
          </a:effectRef>
          <a:fontRef idx="minor">
            <a:schemeClr val="lt1"/>
          </a:fontRef>
        </p:style>
        <p:txBody>
          <a:bodyPr/>
          <a:lstStyle/>
          <a:p>
            <a:r>
              <a:rPr lang="en-GB" b="1" u="sng" dirty="0"/>
              <a:t>Title: How can religious experiences prove God’s existence?</a:t>
            </a:r>
            <a:endParaRPr lang="en-US" b="1" u="sng" dirty="0"/>
          </a:p>
        </p:txBody>
      </p:sp>
      <p:sp>
        <p:nvSpPr>
          <p:cNvPr id="4" name="Rectangle 5">
            <a:extLst>
              <a:ext uri="{FF2B5EF4-FFF2-40B4-BE49-F238E27FC236}">
                <a16:creationId xmlns:a16="http://schemas.microsoft.com/office/drawing/2014/main" id="{57F43897-C96C-E3B6-38D5-3D766EBEA967}"/>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Date Placeholder 8">
            <a:extLst>
              <a:ext uri="{FF2B5EF4-FFF2-40B4-BE49-F238E27FC236}">
                <a16:creationId xmlns:a16="http://schemas.microsoft.com/office/drawing/2014/main" id="{5719F680-58A2-96FE-462F-466ACB5DF70C}"/>
              </a:ext>
            </a:extLst>
          </p:cNvPr>
          <p:cNvSpPr>
            <a:spLocks noGrp="1"/>
          </p:cNvSpPr>
          <p:nvPr>
            <p:ph type="dt" sz="half" idx="10"/>
          </p:nvPr>
        </p:nvSpPr>
        <p:spPr>
          <a:xfrm>
            <a:off x="838201" y="84199"/>
            <a:ext cx="3653900" cy="365125"/>
          </a:xfrm>
        </p:spPr>
        <p:style>
          <a:lnRef idx="2">
            <a:schemeClr val="accent5">
              <a:shade val="50000"/>
            </a:schemeClr>
          </a:lnRef>
          <a:fillRef idx="1">
            <a:schemeClr val="accent5"/>
          </a:fillRef>
          <a:effectRef idx="0">
            <a:schemeClr val="accent5"/>
          </a:effectRef>
          <a:fontRef idx="minor">
            <a:schemeClr val="lt1"/>
          </a:fontRef>
        </p:style>
        <p:txBody>
          <a:bodyPr/>
          <a:lstStyle/>
          <a:p>
            <a:fld id="{C46CF981-64D0-4E99-BB4E-EF1574B9E963}" type="datetime2">
              <a:rPr lang="en-US" sz="2400" smtClean="0">
                <a:solidFill>
                  <a:schemeClr val="bg1"/>
                </a:solidFill>
              </a:rPr>
              <a:t>Sunday, January 29, 2023</a:t>
            </a:fld>
            <a:endParaRPr lang="en-US" sz="2400" dirty="0">
              <a:solidFill>
                <a:schemeClr val="bg1"/>
              </a:solidFill>
            </a:endParaRPr>
          </a:p>
        </p:txBody>
      </p:sp>
      <p:graphicFrame>
        <p:nvGraphicFramePr>
          <p:cNvPr id="11" name="Content Placeholder 4">
            <a:extLst>
              <a:ext uri="{FF2B5EF4-FFF2-40B4-BE49-F238E27FC236}">
                <a16:creationId xmlns:a16="http://schemas.microsoft.com/office/drawing/2014/main" id="{2300B281-0DBB-4BE1-EFC6-6802A5083BCC}"/>
              </a:ext>
            </a:extLst>
          </p:cNvPr>
          <p:cNvGraphicFramePr>
            <a:graphicFrameLocks noGrp="1"/>
          </p:cNvGraphicFramePr>
          <p:nvPr>
            <p:ph idx="1"/>
            <p:extLst>
              <p:ext uri="{D42A27DB-BD31-4B8C-83A1-F6EECF244321}">
                <p14:modId xmlns:p14="http://schemas.microsoft.com/office/powerpoint/2010/main" val="403283818"/>
              </p:ext>
            </p:extLst>
          </p:nvPr>
        </p:nvGraphicFramePr>
        <p:xfrm>
          <a:off x="838200" y="2317749"/>
          <a:ext cx="10515600" cy="40168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5419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id="{57F43897-C96C-E3B6-38D5-3D766EBEA967}"/>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Content Placeholder 4">
            <a:extLst>
              <a:ext uri="{FF2B5EF4-FFF2-40B4-BE49-F238E27FC236}">
                <a16:creationId xmlns:a16="http://schemas.microsoft.com/office/drawing/2014/main" id="{39DAB3B4-2227-CEC6-32FF-9E77824616C1}"/>
              </a:ext>
            </a:extLst>
          </p:cNvPr>
          <p:cNvGraphicFramePr>
            <a:graphicFrameLocks noGrp="1"/>
          </p:cNvGraphicFramePr>
          <p:nvPr>
            <p:ph idx="1"/>
            <p:extLst>
              <p:ext uri="{D42A27DB-BD31-4B8C-83A1-F6EECF244321}">
                <p14:modId xmlns:p14="http://schemas.microsoft.com/office/powerpoint/2010/main" val="3682478709"/>
              </p:ext>
            </p:extLst>
          </p:nvPr>
        </p:nvGraphicFramePr>
        <p:xfrm>
          <a:off x="838200" y="1906585"/>
          <a:ext cx="10515600" cy="4746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7" descr="A picture containing text, clipart&#10;&#10;Description automatically generated">
            <a:extLst>
              <a:ext uri="{FF2B5EF4-FFF2-40B4-BE49-F238E27FC236}">
                <a16:creationId xmlns:a16="http://schemas.microsoft.com/office/drawing/2014/main" id="{04E1D6C5-B188-EFBE-6442-72C4546E20A0}"/>
              </a:ext>
            </a:extLst>
          </p:cNvPr>
          <p:cNvPicPr>
            <a:picLocks noChangeAspect="1"/>
          </p:cNvPicPr>
          <p:nvPr/>
        </p:nvPicPr>
        <p:blipFill>
          <a:blip r:embed="rId7"/>
          <a:stretch>
            <a:fillRect/>
          </a:stretch>
        </p:blipFill>
        <p:spPr>
          <a:xfrm>
            <a:off x="4274495" y="205410"/>
            <a:ext cx="3797406" cy="1621482"/>
          </a:xfrm>
          <a:prstGeom prst="rect">
            <a:avLst/>
          </a:prstGeom>
        </p:spPr>
      </p:pic>
    </p:spTree>
    <p:extLst>
      <p:ext uri="{BB962C8B-B14F-4D97-AF65-F5344CB8AC3E}">
        <p14:creationId xmlns:p14="http://schemas.microsoft.com/office/powerpoint/2010/main" val="18173437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A433900F-166B-DC4A-025F-C99BB35B0D70}"/>
              </a:ext>
            </a:extLst>
          </p:cNvPr>
          <p:cNvPicPr>
            <a:picLocks noChangeAspect="1"/>
          </p:cNvPicPr>
          <p:nvPr/>
        </p:nvPicPr>
        <p:blipFill rotWithShape="1">
          <a:blip r:embed="rId2"/>
          <a:srcRect t="4839" r="9091" b="4252"/>
          <a:stretch/>
        </p:blipFill>
        <p:spPr>
          <a:xfrm>
            <a:off x="20" y="10"/>
            <a:ext cx="12191980" cy="6857990"/>
          </a:xfrm>
          <a:prstGeom prst="rect">
            <a:avLst/>
          </a:prstGeom>
        </p:spPr>
      </p:pic>
      <p:sp>
        <p:nvSpPr>
          <p:cNvPr id="6" name="Rectangle 8">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99CB9B-9BD6-A40E-2AD0-D5B173EEEB84}"/>
              </a:ext>
            </a:extLst>
          </p:cNvPr>
          <p:cNvSpPr>
            <a:spLocks noGrp="1"/>
          </p:cNvSpPr>
          <p:nvPr>
            <p:ph type="title"/>
          </p:nvPr>
        </p:nvSpPr>
        <p:spPr>
          <a:xfrm>
            <a:off x="594804" y="640263"/>
            <a:ext cx="6619811" cy="1344975"/>
          </a:xfrm>
        </p:spPr>
        <p:txBody>
          <a:bodyPr>
            <a:normAutofit/>
          </a:bodyPr>
          <a:lstStyle/>
          <a:p>
            <a:r>
              <a:rPr lang="en-GB" sz="4000"/>
              <a:t>Class reading</a:t>
            </a:r>
            <a:br>
              <a:rPr lang="en-GB" sz="4000"/>
            </a:br>
            <a:endParaRPr lang="en-US" sz="4000"/>
          </a:p>
        </p:txBody>
      </p:sp>
      <p:sp>
        <p:nvSpPr>
          <p:cNvPr id="3" name="Content Placeholder 2">
            <a:extLst>
              <a:ext uri="{FF2B5EF4-FFF2-40B4-BE49-F238E27FC236}">
                <a16:creationId xmlns:a16="http://schemas.microsoft.com/office/drawing/2014/main" id="{94D23506-AC5F-2F83-3B58-BAE4EA241C0F}"/>
              </a:ext>
            </a:extLst>
          </p:cNvPr>
          <p:cNvSpPr>
            <a:spLocks noGrp="1"/>
          </p:cNvSpPr>
          <p:nvPr>
            <p:ph idx="1"/>
          </p:nvPr>
        </p:nvSpPr>
        <p:spPr>
          <a:xfrm>
            <a:off x="594109" y="2121763"/>
            <a:ext cx="6620505" cy="3773010"/>
          </a:xfrm>
        </p:spPr>
        <p:txBody>
          <a:bodyPr>
            <a:normAutofit/>
          </a:bodyPr>
          <a:lstStyle/>
          <a:p>
            <a:pPr marL="514350" indent="-514350">
              <a:buFont typeface="+mj-lt"/>
              <a:buAutoNum type="arabicPeriod"/>
            </a:pPr>
            <a:r>
              <a:rPr lang="en-GB" sz="2400" dirty="0"/>
              <a:t>Continue to read together - Freud</a:t>
            </a:r>
          </a:p>
          <a:p>
            <a:pPr marL="514350" indent="-514350">
              <a:buFont typeface="+mj-lt"/>
              <a:buAutoNum type="arabicPeriod"/>
            </a:pPr>
            <a:r>
              <a:rPr lang="en-GB" sz="2400" dirty="0"/>
              <a:t>Highlight key areas</a:t>
            </a:r>
          </a:p>
          <a:p>
            <a:pPr marL="514350" indent="-514350">
              <a:buFont typeface="+mj-lt"/>
              <a:buAutoNum type="arabicPeriod"/>
            </a:pPr>
            <a:r>
              <a:rPr lang="en-GB" sz="2400" dirty="0"/>
              <a:t>Label AO1 for knowledge and AO2 for evaluation</a:t>
            </a:r>
          </a:p>
          <a:p>
            <a:pPr marL="514350" indent="-514350">
              <a:buFont typeface="+mj-lt"/>
              <a:buAutoNum type="arabicPeriod"/>
            </a:pPr>
            <a:r>
              <a:rPr lang="en-GB" sz="2400" dirty="0"/>
              <a:t>Underline key terms</a:t>
            </a:r>
          </a:p>
          <a:p>
            <a:pPr marL="514350" indent="-514350">
              <a:buFont typeface="+mj-lt"/>
              <a:buAutoNum type="arabicPeriod"/>
            </a:pPr>
            <a:r>
              <a:rPr lang="en-GB" sz="2400" dirty="0"/>
              <a:t>Summarise the Philosophical arguments</a:t>
            </a:r>
          </a:p>
          <a:p>
            <a:pPr marL="514350" indent="-514350">
              <a:buFont typeface="+mj-lt"/>
              <a:buAutoNum type="arabicPeriod"/>
            </a:pPr>
            <a:r>
              <a:rPr lang="en-GB" sz="2400" dirty="0"/>
              <a:t>Provide the arguments for and against</a:t>
            </a:r>
            <a:endParaRPr lang="en-US" sz="2400" dirty="0"/>
          </a:p>
        </p:txBody>
      </p:sp>
      <p:pic>
        <p:nvPicPr>
          <p:cNvPr id="7" name="Picture 65">
            <a:extLst>
              <a:ext uri="{FF2B5EF4-FFF2-40B4-BE49-F238E27FC236}">
                <a16:creationId xmlns:a16="http://schemas.microsoft.com/office/drawing/2014/main" id="{7CF353F7-4BC0-013E-39F4-6F3DE62034EF}"/>
              </a:ext>
            </a:extLst>
          </p:cNvPr>
          <p:cNvPicPr>
            <a:picLocks noChangeAspect="1"/>
          </p:cNvPicPr>
          <p:nvPr/>
        </p:nvPicPr>
        <p:blipFill>
          <a:blip r:embed="rId3"/>
          <a:stretch>
            <a:fillRect/>
          </a:stretch>
        </p:blipFill>
        <p:spPr>
          <a:xfrm>
            <a:off x="6002823" y="1362409"/>
            <a:ext cx="1211791" cy="1382183"/>
          </a:xfrm>
          <a:prstGeom prst="rect">
            <a:avLst/>
          </a:prstGeom>
        </p:spPr>
      </p:pic>
    </p:spTree>
    <p:extLst>
      <p:ext uri="{BB962C8B-B14F-4D97-AF65-F5344CB8AC3E}">
        <p14:creationId xmlns:p14="http://schemas.microsoft.com/office/powerpoint/2010/main" val="27296625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55CB2AF-34AF-7FB1-428B-51B0303CEF25}"/>
              </a:ext>
            </a:extLst>
          </p:cNvPr>
          <p:cNvSpPr>
            <a:spLocks noGrp="1"/>
          </p:cNvSpPr>
          <p:nvPr>
            <p:ph type="title"/>
          </p:nvPr>
        </p:nvSpPr>
        <p:spPr>
          <a:xfrm>
            <a:off x="524741" y="620392"/>
            <a:ext cx="3808268" cy="5504688"/>
          </a:xfrm>
        </p:spPr>
        <p:txBody>
          <a:bodyPr>
            <a:normAutofit/>
          </a:bodyPr>
          <a:lstStyle/>
          <a:p>
            <a:r>
              <a:rPr lang="en-GB" sz="6000">
                <a:solidFill>
                  <a:schemeClr val="bg1"/>
                </a:solidFill>
              </a:rPr>
              <a:t>Essay writing</a:t>
            </a:r>
            <a:endParaRPr lang="en-US" sz="6000">
              <a:solidFill>
                <a:schemeClr val="bg1"/>
              </a:solidFill>
            </a:endParaRPr>
          </a:p>
        </p:txBody>
      </p:sp>
      <p:graphicFrame>
        <p:nvGraphicFramePr>
          <p:cNvPr id="20" name="Content Placeholder 2">
            <a:extLst>
              <a:ext uri="{FF2B5EF4-FFF2-40B4-BE49-F238E27FC236}">
                <a16:creationId xmlns:a16="http://schemas.microsoft.com/office/drawing/2014/main" id="{6B4DD3DB-7490-7349-8188-0EE3FE2E2437}"/>
              </a:ext>
            </a:extLst>
          </p:cNvPr>
          <p:cNvGraphicFramePr>
            <a:graphicFrameLocks noGrp="1"/>
          </p:cNvGraphicFramePr>
          <p:nvPr>
            <p:ph idx="1"/>
            <p:extLst>
              <p:ext uri="{D42A27DB-BD31-4B8C-83A1-F6EECF244321}">
                <p14:modId xmlns:p14="http://schemas.microsoft.com/office/powerpoint/2010/main" val="3034443113"/>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6">
            <a:extLst>
              <a:ext uri="{FF2B5EF4-FFF2-40B4-BE49-F238E27FC236}">
                <a16:creationId xmlns:a16="http://schemas.microsoft.com/office/drawing/2014/main" id="{DBBE7273-E432-C29E-A0F1-7D880483CF98}"/>
              </a:ext>
            </a:extLst>
          </p:cNvPr>
          <p:cNvPicPr>
            <a:picLocks noChangeAspect="1"/>
          </p:cNvPicPr>
          <p:nvPr/>
        </p:nvPicPr>
        <p:blipFill>
          <a:blip r:embed="rId7"/>
          <a:stretch>
            <a:fillRect/>
          </a:stretch>
        </p:blipFill>
        <p:spPr>
          <a:xfrm>
            <a:off x="8000134" y="5472937"/>
            <a:ext cx="1200150" cy="1095375"/>
          </a:xfrm>
          <a:prstGeom prst="rect">
            <a:avLst/>
          </a:prstGeom>
        </p:spPr>
      </p:pic>
    </p:spTree>
    <p:extLst>
      <p:ext uri="{BB962C8B-B14F-4D97-AF65-F5344CB8AC3E}">
        <p14:creationId xmlns:p14="http://schemas.microsoft.com/office/powerpoint/2010/main" val="37825481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9591</TotalTime>
  <Words>1543</Words>
  <Application>Microsoft Office PowerPoint</Application>
  <PresentationFormat>Widescreen</PresentationFormat>
  <Paragraphs>123</Paragraphs>
  <Slides>21</Slides>
  <Notes>0</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21</vt:i4>
      </vt:variant>
    </vt:vector>
  </HeadingPairs>
  <TitlesOfParts>
    <vt:vector size="29" baseType="lpstr">
      <vt:lpstr>-apple-system</vt:lpstr>
      <vt:lpstr>Arial</vt:lpstr>
      <vt:lpstr>Calibri</vt:lpstr>
      <vt:lpstr>Calibri Light</vt:lpstr>
      <vt:lpstr>Söhne</vt:lpstr>
      <vt:lpstr>Wingdings</vt:lpstr>
      <vt:lpstr>Office Theme</vt:lpstr>
      <vt:lpstr>1_Office Theme</vt:lpstr>
      <vt:lpstr>New topic: Religious experience</vt:lpstr>
      <vt:lpstr>Homework due in</vt:lpstr>
      <vt:lpstr>Discussion activity…</vt:lpstr>
      <vt:lpstr>Religious experiences – make notes</vt:lpstr>
      <vt:lpstr>Religious experiences</vt:lpstr>
      <vt:lpstr>Have you ever had, or known someone who has had a religious experience?</vt:lpstr>
      <vt:lpstr>What are your thoughts?</vt:lpstr>
      <vt:lpstr>PowerPoint Presentation</vt:lpstr>
      <vt:lpstr>Religious Experience Case Study</vt:lpstr>
      <vt:lpstr>‘The young girl’s experience proves the existence of God’</vt:lpstr>
      <vt:lpstr>Title: What is the argument of religious experiences for the existence of God?</vt:lpstr>
      <vt:lpstr>Title: What is the argument of religious experiences for the existence of God? FEEDBACK</vt:lpstr>
      <vt:lpstr>What are the different types of religious experience?</vt:lpstr>
      <vt:lpstr>Do religious experiences prove God?</vt:lpstr>
      <vt:lpstr>Paired activities </vt:lpstr>
      <vt:lpstr>Title: Which religious experiences do you believe to be most convincing?</vt:lpstr>
      <vt:lpstr>Class reading </vt:lpstr>
      <vt:lpstr>Title: How can religious experiences prove God’s existence?</vt:lpstr>
      <vt:lpstr>PowerPoint Presentation</vt:lpstr>
      <vt:lpstr>Class reading </vt:lpstr>
      <vt:lpstr>Essay writing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topic: Religious experience</dc:title>
  <dc:creator>Mrs A. McKenzie</dc:creator>
  <cp:lastModifiedBy>Mrs A. McKenzie</cp:lastModifiedBy>
  <cp:revision>2</cp:revision>
  <dcterms:created xsi:type="dcterms:W3CDTF">2023-01-21T14:20:42Z</dcterms:created>
  <dcterms:modified xsi:type="dcterms:W3CDTF">2023-01-30T13:12:49Z</dcterms:modified>
</cp:coreProperties>
</file>