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7.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slideLayout+xml" PartName="/ppt/slideLayouts/slideLayout3.xml"/>
  <Override ContentType="application/vnd.openxmlformats-officedocument.presentationml.slideLayout+xml" PartName="/ppt/slideLayouts/slideLayout24.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22.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9.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23.xml"/>
  <Override ContentType="application/vnd.openxmlformats-officedocument.presentationml.slideLayout+xml" PartName="/ppt/slideLayouts/slideLayout8.xml"/>
  <Override ContentType="application/vnd.openxmlformats-officedocument.presentationml.slideLayout+xml" PartName="/ppt/slideLayouts/slideLayout21.xml"/>
  <Override ContentType="application/vnd.openxmlformats-officedocument.presentationml.slideMaster+xml" PartName="/ppt/slideMasters/slideMaster3.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Override ContentType="application/vnd.openxmlformats-officedocument.theme+xml" PartName="/ppt/theme/theme4.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3"/>
    <p:sldMasterId id="2147483650" r:id="rId4"/>
    <p:sldMasterId id="2147483663" r:id="rId5"/>
  </p:sldMasterIdLst>
  <p:notesMasterIdLst>
    <p:notesMasterId r:id="rId6"/>
  </p:notesMasterIdLst>
  <p:sldIdLst>
    <p:sldId id="256" r:id="rId7"/>
    <p:sldId id="257" r:id="rId8"/>
    <p:sldId id="258" r:id="rId9"/>
    <p:sldId id="259" r:id="rId10"/>
    <p:sldId id="260" r:id="rId11"/>
    <p:sldId id="261" r:id="rId12"/>
    <p:sldId id="262" r:id="rId13"/>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14" roundtripDataSignature="AMtx7mh+r8o9k0z58SIPa8btTQ4lWaMrS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11" Type="http://schemas.openxmlformats.org/officeDocument/2006/relationships/slide" Target="slides/slide5.xml"/><Relationship Id="rId10" Type="http://schemas.openxmlformats.org/officeDocument/2006/relationships/slide" Target="slides/slide4.xml"/><Relationship Id="rId13" Type="http://schemas.openxmlformats.org/officeDocument/2006/relationships/slide" Target="slides/slide7.xml"/><Relationship Id="rId12" Type="http://schemas.openxmlformats.org/officeDocument/2006/relationships/slide" Target="slides/slide6.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slideMaster" Target="slideMasters/slideMaster2.xml"/><Relationship Id="rId9" Type="http://schemas.openxmlformats.org/officeDocument/2006/relationships/slide" Target="slides/slide3.xml"/><Relationship Id="rId14" Type="http://customschemas.google.com/relationships/presentationmetadata" Target="metadata"/><Relationship Id="rId5" Type="http://schemas.openxmlformats.org/officeDocument/2006/relationships/slideMaster" Target="slideMasters/slideMaster3.xml"/><Relationship Id="rId6" Type="http://schemas.openxmlformats.org/officeDocument/2006/relationships/notesMaster" Target="notesMasters/notesMaster1.xml"/><Relationship Id="rId7" Type="http://schemas.openxmlformats.org/officeDocument/2006/relationships/slide" Target="slides/slide1.xml"/><Relationship Id="rId8"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GB"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8" name="Shape 178"/>
        <p:cNvGrpSpPr/>
        <p:nvPr/>
      </p:nvGrpSpPr>
      <p:grpSpPr>
        <a:xfrm>
          <a:off x="0" y="0"/>
          <a:ext cx="0" cy="0"/>
          <a:chOff x="0" y="0"/>
          <a:chExt cx="0" cy="0"/>
        </a:xfrm>
      </p:grpSpPr>
      <p:sp>
        <p:nvSpPr>
          <p:cNvPr id="179" name="Google Shape;179;p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0" name="Google Shape;180;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8" name="Shape 198"/>
        <p:cNvGrpSpPr/>
        <p:nvPr/>
      </p:nvGrpSpPr>
      <p:grpSpPr>
        <a:xfrm>
          <a:off x="0" y="0"/>
          <a:ext cx="0" cy="0"/>
          <a:chOff x="0" y="0"/>
          <a:chExt cx="0" cy="0"/>
        </a:xfrm>
      </p:grpSpPr>
      <p:sp>
        <p:nvSpPr>
          <p:cNvPr id="199" name="Google Shape;199;p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0" name="Google Shape;200;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9" name="Shape 209"/>
        <p:cNvGrpSpPr/>
        <p:nvPr/>
      </p:nvGrpSpPr>
      <p:grpSpPr>
        <a:xfrm>
          <a:off x="0" y="0"/>
          <a:ext cx="0" cy="0"/>
          <a:chOff x="0" y="0"/>
          <a:chExt cx="0" cy="0"/>
        </a:xfrm>
      </p:grpSpPr>
      <p:sp>
        <p:nvSpPr>
          <p:cNvPr id="210" name="Google Shape;210;p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1" name="Google Shape;211;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3" name="Shape 223"/>
        <p:cNvGrpSpPr/>
        <p:nvPr/>
      </p:nvGrpSpPr>
      <p:grpSpPr>
        <a:xfrm>
          <a:off x="0" y="0"/>
          <a:ext cx="0" cy="0"/>
          <a:chOff x="0" y="0"/>
          <a:chExt cx="0" cy="0"/>
        </a:xfrm>
      </p:grpSpPr>
      <p:sp>
        <p:nvSpPr>
          <p:cNvPr id="224" name="Google Shape;224;p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5" name="Google Shape;225;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6" name="Shape 236"/>
        <p:cNvGrpSpPr/>
        <p:nvPr/>
      </p:nvGrpSpPr>
      <p:grpSpPr>
        <a:xfrm>
          <a:off x="0" y="0"/>
          <a:ext cx="0" cy="0"/>
          <a:chOff x="0" y="0"/>
          <a:chExt cx="0" cy="0"/>
        </a:xfrm>
      </p:grpSpPr>
      <p:sp>
        <p:nvSpPr>
          <p:cNvPr id="237" name="Google Shape;237;p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8" name="Google Shape;238;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7" name="Shape 247"/>
        <p:cNvGrpSpPr/>
        <p:nvPr/>
      </p:nvGrpSpPr>
      <p:grpSpPr>
        <a:xfrm>
          <a:off x="0" y="0"/>
          <a:ext cx="0" cy="0"/>
          <a:chOff x="0" y="0"/>
          <a:chExt cx="0" cy="0"/>
        </a:xfrm>
      </p:grpSpPr>
      <p:sp>
        <p:nvSpPr>
          <p:cNvPr id="248" name="Google Shape;248;p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9" name="Google Shape;249;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7" name="Shape 257"/>
        <p:cNvGrpSpPr/>
        <p:nvPr/>
      </p:nvGrpSpPr>
      <p:grpSpPr>
        <a:xfrm>
          <a:off x="0" y="0"/>
          <a:ext cx="0" cy="0"/>
          <a:chOff x="0" y="0"/>
          <a:chExt cx="0" cy="0"/>
        </a:xfrm>
      </p:grpSpPr>
      <p:sp>
        <p:nvSpPr>
          <p:cNvPr id="258" name="Google Shape;258;p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9" name="Google Shape;259;p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5" name="Shape 15"/>
        <p:cNvGrpSpPr/>
        <p:nvPr/>
      </p:nvGrpSpPr>
      <p:grpSpPr>
        <a:xfrm>
          <a:off x="0" y="0"/>
          <a:ext cx="0" cy="0"/>
          <a:chOff x="0" y="0"/>
          <a:chExt cx="0" cy="0"/>
        </a:xfrm>
      </p:grpSpPr>
      <p:sp>
        <p:nvSpPr>
          <p:cNvPr id="16" name="Google Shape;16;p11"/>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lt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7" name="Google Shape;17;p11"/>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lt1"/>
              </a:buClr>
              <a:buSzPts val="2400"/>
              <a:buNone/>
              <a:defRPr sz="2400"/>
            </a:lvl1pPr>
            <a:lvl2pPr lvl="1" algn="ctr">
              <a:lnSpc>
                <a:spcPct val="90000"/>
              </a:lnSpc>
              <a:spcBef>
                <a:spcPts val="500"/>
              </a:spcBef>
              <a:spcAft>
                <a:spcPts val="0"/>
              </a:spcAft>
              <a:buClr>
                <a:schemeClr val="lt1"/>
              </a:buClr>
              <a:buSzPts val="2000"/>
              <a:buNone/>
              <a:defRPr sz="2000"/>
            </a:lvl2pPr>
            <a:lvl3pPr lvl="2" algn="ctr">
              <a:lnSpc>
                <a:spcPct val="90000"/>
              </a:lnSpc>
              <a:spcBef>
                <a:spcPts val="500"/>
              </a:spcBef>
              <a:spcAft>
                <a:spcPts val="0"/>
              </a:spcAft>
              <a:buClr>
                <a:schemeClr val="lt1"/>
              </a:buClr>
              <a:buSzPts val="1800"/>
              <a:buNone/>
              <a:defRPr sz="1800"/>
            </a:lvl3pPr>
            <a:lvl4pPr lvl="3" algn="ctr">
              <a:lnSpc>
                <a:spcPct val="90000"/>
              </a:lnSpc>
              <a:spcBef>
                <a:spcPts val="500"/>
              </a:spcBef>
              <a:spcAft>
                <a:spcPts val="0"/>
              </a:spcAft>
              <a:buClr>
                <a:schemeClr val="lt1"/>
              </a:buClr>
              <a:buSzPts val="1600"/>
              <a:buNone/>
              <a:defRPr sz="1600"/>
            </a:lvl4pPr>
            <a:lvl5pPr lvl="4" algn="ctr">
              <a:lnSpc>
                <a:spcPct val="90000"/>
              </a:lnSpc>
              <a:spcBef>
                <a:spcPts val="500"/>
              </a:spcBef>
              <a:spcAft>
                <a:spcPts val="0"/>
              </a:spcAft>
              <a:buClr>
                <a:schemeClr val="lt1"/>
              </a:buClr>
              <a:buSzPts val="1600"/>
              <a:buNone/>
              <a:defRPr sz="1600"/>
            </a:lvl5pPr>
            <a:lvl6pPr lvl="5" algn="ctr">
              <a:lnSpc>
                <a:spcPct val="90000"/>
              </a:lnSpc>
              <a:spcBef>
                <a:spcPts val="500"/>
              </a:spcBef>
              <a:spcAft>
                <a:spcPts val="0"/>
              </a:spcAft>
              <a:buClr>
                <a:schemeClr val="lt1"/>
              </a:buClr>
              <a:buSzPts val="1600"/>
              <a:buNone/>
              <a:defRPr sz="1600"/>
            </a:lvl6pPr>
            <a:lvl7pPr lvl="6" algn="ctr">
              <a:lnSpc>
                <a:spcPct val="90000"/>
              </a:lnSpc>
              <a:spcBef>
                <a:spcPts val="500"/>
              </a:spcBef>
              <a:spcAft>
                <a:spcPts val="0"/>
              </a:spcAft>
              <a:buClr>
                <a:schemeClr val="lt1"/>
              </a:buClr>
              <a:buSzPts val="1600"/>
              <a:buNone/>
              <a:defRPr sz="1600"/>
            </a:lvl7pPr>
            <a:lvl8pPr lvl="7" algn="ctr">
              <a:lnSpc>
                <a:spcPct val="90000"/>
              </a:lnSpc>
              <a:spcBef>
                <a:spcPts val="500"/>
              </a:spcBef>
              <a:spcAft>
                <a:spcPts val="0"/>
              </a:spcAft>
              <a:buClr>
                <a:schemeClr val="lt1"/>
              </a:buClr>
              <a:buSzPts val="1600"/>
              <a:buNone/>
              <a:defRPr sz="1600"/>
            </a:lvl8pPr>
            <a:lvl9pPr lvl="8" algn="ctr">
              <a:lnSpc>
                <a:spcPct val="90000"/>
              </a:lnSpc>
              <a:spcBef>
                <a:spcPts val="500"/>
              </a:spcBef>
              <a:spcAft>
                <a:spcPts val="0"/>
              </a:spcAft>
              <a:buClr>
                <a:schemeClr val="lt1"/>
              </a:buClr>
              <a:buSzPts val="1600"/>
              <a:buNone/>
              <a:defRPr sz="1600"/>
            </a:lvl9pPr>
          </a:lstStyle>
          <a:p/>
        </p:txBody>
      </p:sp>
      <p:sp>
        <p:nvSpPr>
          <p:cNvPr id="18" name="Google Shape;18;p1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1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1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7" name="Shape 27"/>
        <p:cNvGrpSpPr/>
        <p:nvPr/>
      </p:nvGrpSpPr>
      <p:grpSpPr>
        <a:xfrm>
          <a:off x="0" y="0"/>
          <a:ext cx="0" cy="0"/>
          <a:chOff x="0" y="0"/>
          <a:chExt cx="0" cy="0"/>
        </a:xfrm>
      </p:grpSpPr>
      <p:sp>
        <p:nvSpPr>
          <p:cNvPr id="28" name="Google Shape;28;p13"/>
          <p:cNvSpPr txBox="1"/>
          <p:nvPr>
            <p:ph type="title"/>
          </p:nvPr>
        </p:nvSpPr>
        <p:spPr>
          <a:xfrm>
            <a:off x="609600" y="274638"/>
            <a:ext cx="10972800" cy="11430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29" name="Google Shape;29;p13"/>
          <p:cNvSpPr txBox="1"/>
          <p:nvPr>
            <p:ph idx="1" type="body"/>
          </p:nvPr>
        </p:nvSpPr>
        <p:spPr>
          <a:xfrm>
            <a:off x="609600" y="1600201"/>
            <a:ext cx="10972800" cy="4525963"/>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30" name="Google Shape;30;p13"/>
          <p:cNvSpPr txBox="1"/>
          <p:nvPr>
            <p:ph idx="10" type="dt"/>
          </p:nvPr>
        </p:nvSpPr>
        <p:spPr>
          <a:xfrm>
            <a:off x="609600" y="6245225"/>
            <a:ext cx="2844800" cy="476250"/>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 name="Google Shape;31;p13"/>
          <p:cNvSpPr txBox="1"/>
          <p:nvPr>
            <p:ph idx="11" type="ftr"/>
          </p:nvPr>
        </p:nvSpPr>
        <p:spPr>
          <a:xfrm>
            <a:off x="4165600" y="6245225"/>
            <a:ext cx="3860800" cy="476250"/>
          </a:xfrm>
          <a:prstGeom prst="rect">
            <a:avLst/>
          </a:prstGeom>
          <a:noFill/>
          <a:ln>
            <a:noFill/>
          </a:ln>
        </p:spPr>
        <p:txBody>
          <a:bodyPr anchorCtr="0" anchor="t"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2" name="Google Shape;32;p13"/>
          <p:cNvSpPr txBox="1"/>
          <p:nvPr>
            <p:ph idx="12" type="sldNum"/>
          </p:nvPr>
        </p:nvSpPr>
        <p:spPr>
          <a:xfrm>
            <a:off x="8737600" y="6245225"/>
            <a:ext cx="2844800" cy="476250"/>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b="0" i="0" sz="1400" u="none" cap="none" strike="noStrike">
                <a:solidFill>
                  <a:schemeClr val="dk1"/>
                </a:solidFill>
                <a:latin typeface="Arial"/>
                <a:ea typeface="Arial"/>
                <a:cs typeface="Arial"/>
                <a:sym typeface="Arial"/>
              </a:defRPr>
            </a:lvl1pPr>
            <a:lvl2pPr indent="0" lvl="1" marL="0" algn="r">
              <a:spcBef>
                <a:spcPts val="0"/>
              </a:spcBef>
              <a:buNone/>
              <a:defRPr b="0" i="0" sz="1400" u="none" cap="none" strike="noStrike">
                <a:solidFill>
                  <a:schemeClr val="dk1"/>
                </a:solidFill>
                <a:latin typeface="Arial"/>
                <a:ea typeface="Arial"/>
                <a:cs typeface="Arial"/>
                <a:sym typeface="Arial"/>
              </a:defRPr>
            </a:lvl2pPr>
            <a:lvl3pPr indent="0" lvl="2" marL="0" algn="r">
              <a:spcBef>
                <a:spcPts val="0"/>
              </a:spcBef>
              <a:buNone/>
              <a:defRPr b="0" i="0" sz="1400" u="none" cap="none" strike="noStrike">
                <a:solidFill>
                  <a:schemeClr val="dk1"/>
                </a:solidFill>
                <a:latin typeface="Arial"/>
                <a:ea typeface="Arial"/>
                <a:cs typeface="Arial"/>
                <a:sym typeface="Arial"/>
              </a:defRPr>
            </a:lvl3pPr>
            <a:lvl4pPr indent="0" lvl="3" marL="0" algn="r">
              <a:spcBef>
                <a:spcPts val="0"/>
              </a:spcBef>
              <a:buNone/>
              <a:defRPr b="0" i="0" sz="1400" u="none" cap="none" strike="noStrike">
                <a:solidFill>
                  <a:schemeClr val="dk1"/>
                </a:solidFill>
                <a:latin typeface="Arial"/>
                <a:ea typeface="Arial"/>
                <a:cs typeface="Arial"/>
                <a:sym typeface="Arial"/>
              </a:defRPr>
            </a:lvl4pPr>
            <a:lvl5pPr indent="0" lvl="4" marL="0" algn="r">
              <a:spcBef>
                <a:spcPts val="0"/>
              </a:spcBef>
              <a:buNone/>
              <a:defRPr b="0" i="0" sz="1400" u="none" cap="none" strike="noStrike">
                <a:solidFill>
                  <a:schemeClr val="dk1"/>
                </a:solidFill>
                <a:latin typeface="Arial"/>
                <a:ea typeface="Arial"/>
                <a:cs typeface="Arial"/>
                <a:sym typeface="Arial"/>
              </a:defRPr>
            </a:lvl5pPr>
            <a:lvl6pPr indent="0" lvl="5" marL="0" algn="r">
              <a:spcBef>
                <a:spcPts val="0"/>
              </a:spcBef>
              <a:buNone/>
              <a:defRPr b="0" i="0" sz="1400" u="none" cap="none" strike="noStrike">
                <a:solidFill>
                  <a:schemeClr val="dk1"/>
                </a:solidFill>
                <a:latin typeface="Arial"/>
                <a:ea typeface="Arial"/>
                <a:cs typeface="Arial"/>
                <a:sym typeface="Arial"/>
              </a:defRPr>
            </a:lvl6pPr>
            <a:lvl7pPr indent="0" lvl="6" marL="0" algn="r">
              <a:spcBef>
                <a:spcPts val="0"/>
              </a:spcBef>
              <a:buNone/>
              <a:defRPr b="0" i="0" sz="1400" u="none" cap="none" strike="noStrike">
                <a:solidFill>
                  <a:schemeClr val="dk1"/>
                </a:solidFill>
                <a:latin typeface="Arial"/>
                <a:ea typeface="Arial"/>
                <a:cs typeface="Arial"/>
                <a:sym typeface="Arial"/>
              </a:defRPr>
            </a:lvl7pPr>
            <a:lvl8pPr indent="0" lvl="7" marL="0" algn="r">
              <a:spcBef>
                <a:spcPts val="0"/>
              </a:spcBef>
              <a:buNone/>
              <a:defRPr b="0" i="0" sz="1400" u="none" cap="none" strike="noStrike">
                <a:solidFill>
                  <a:schemeClr val="dk1"/>
                </a:solidFill>
                <a:latin typeface="Arial"/>
                <a:ea typeface="Arial"/>
                <a:cs typeface="Arial"/>
                <a:sym typeface="Arial"/>
              </a:defRPr>
            </a:lvl8pPr>
            <a:lvl9pPr indent="0" lvl="8" marL="0" algn="r">
              <a:spcBef>
                <a:spcPts val="0"/>
              </a:spcBef>
              <a:buNone/>
              <a:defRPr b="0" i="0" sz="1400" u="none" cap="none" strike="noStrike">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33" name="Shape 33"/>
        <p:cNvGrpSpPr/>
        <p:nvPr/>
      </p:nvGrpSpPr>
      <p:grpSpPr>
        <a:xfrm>
          <a:off x="0" y="0"/>
          <a:ext cx="0" cy="0"/>
          <a:chOff x="0" y="0"/>
          <a:chExt cx="0" cy="0"/>
        </a:xfrm>
      </p:grpSpPr>
      <p:sp>
        <p:nvSpPr>
          <p:cNvPr id="34" name="Google Shape;34;p24"/>
          <p:cNvSpPr txBox="1"/>
          <p:nvPr>
            <p:ph type="ctrTitle"/>
          </p:nvPr>
        </p:nvSpPr>
        <p:spPr>
          <a:xfrm>
            <a:off x="914400" y="2130426"/>
            <a:ext cx="10363200" cy="14700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35" name="Google Shape;35;p24"/>
          <p:cNvSpPr txBox="1"/>
          <p:nvPr>
            <p:ph idx="1" type="subTitle"/>
          </p:nvPr>
        </p:nvSpPr>
        <p:spPr>
          <a:xfrm>
            <a:off x="1828800" y="3886200"/>
            <a:ext cx="8534400" cy="1752600"/>
          </a:xfrm>
          <a:prstGeom prst="rect">
            <a:avLst/>
          </a:prstGeom>
          <a:noFill/>
          <a:ln>
            <a:noFill/>
          </a:ln>
        </p:spPr>
        <p:txBody>
          <a:bodyPr anchorCtr="0" anchor="t" bIns="45700" lIns="91425" spcFirstLastPara="1" rIns="91425" wrap="square" tIns="45700">
            <a:noAutofit/>
          </a:bodyPr>
          <a:lstStyle>
            <a:lvl1pPr lvl="0" algn="ctr">
              <a:spcBef>
                <a:spcPts val="640"/>
              </a:spcBef>
              <a:spcAft>
                <a:spcPts val="0"/>
              </a:spcAft>
              <a:buClr>
                <a:schemeClr val="dk1"/>
              </a:buClr>
              <a:buSzPts val="3200"/>
              <a:buFont typeface="Arial"/>
              <a:buNone/>
              <a:defRPr/>
            </a:lvl1pPr>
            <a:lvl2pPr lvl="1" algn="ctr">
              <a:spcBef>
                <a:spcPts val="560"/>
              </a:spcBef>
              <a:spcAft>
                <a:spcPts val="0"/>
              </a:spcAft>
              <a:buClr>
                <a:schemeClr val="dk1"/>
              </a:buClr>
              <a:buSzPts val="2800"/>
              <a:buFont typeface="Arial"/>
              <a:buNone/>
              <a:defRPr/>
            </a:lvl2pPr>
            <a:lvl3pPr lvl="2" algn="ctr">
              <a:spcBef>
                <a:spcPts val="480"/>
              </a:spcBef>
              <a:spcAft>
                <a:spcPts val="0"/>
              </a:spcAft>
              <a:buClr>
                <a:schemeClr val="dk1"/>
              </a:buClr>
              <a:buSzPts val="2400"/>
              <a:buFont typeface="Arial"/>
              <a:buNone/>
              <a:defRPr/>
            </a:lvl3pPr>
            <a:lvl4pPr lvl="3" algn="ctr">
              <a:spcBef>
                <a:spcPts val="400"/>
              </a:spcBef>
              <a:spcAft>
                <a:spcPts val="0"/>
              </a:spcAft>
              <a:buClr>
                <a:schemeClr val="dk1"/>
              </a:buClr>
              <a:buSzPts val="2000"/>
              <a:buFont typeface="Arial"/>
              <a:buNone/>
              <a:defRPr/>
            </a:lvl4pPr>
            <a:lvl5pPr lvl="4" algn="ctr">
              <a:spcBef>
                <a:spcPts val="400"/>
              </a:spcBef>
              <a:spcAft>
                <a:spcPts val="0"/>
              </a:spcAft>
              <a:buClr>
                <a:schemeClr val="dk1"/>
              </a:buClr>
              <a:buSzPts val="2000"/>
              <a:buFont typeface="Arial"/>
              <a:buNone/>
              <a:defRPr/>
            </a:lvl5pPr>
            <a:lvl6pPr lvl="5" algn="ctr">
              <a:spcBef>
                <a:spcPts val="400"/>
              </a:spcBef>
              <a:spcAft>
                <a:spcPts val="0"/>
              </a:spcAft>
              <a:buClr>
                <a:schemeClr val="dk1"/>
              </a:buClr>
              <a:buSzPts val="2000"/>
              <a:buFont typeface="Arial"/>
              <a:buNone/>
              <a:defRPr/>
            </a:lvl6pPr>
            <a:lvl7pPr lvl="6" algn="ctr">
              <a:spcBef>
                <a:spcPts val="400"/>
              </a:spcBef>
              <a:spcAft>
                <a:spcPts val="0"/>
              </a:spcAft>
              <a:buClr>
                <a:schemeClr val="dk1"/>
              </a:buClr>
              <a:buSzPts val="2000"/>
              <a:buFont typeface="Arial"/>
              <a:buNone/>
              <a:defRPr/>
            </a:lvl7pPr>
            <a:lvl8pPr lvl="7" algn="ctr">
              <a:spcBef>
                <a:spcPts val="400"/>
              </a:spcBef>
              <a:spcAft>
                <a:spcPts val="0"/>
              </a:spcAft>
              <a:buClr>
                <a:schemeClr val="dk1"/>
              </a:buClr>
              <a:buSzPts val="2000"/>
              <a:buFont typeface="Arial"/>
              <a:buNone/>
              <a:defRPr/>
            </a:lvl8pPr>
            <a:lvl9pPr lvl="8" algn="ctr">
              <a:spcBef>
                <a:spcPts val="400"/>
              </a:spcBef>
              <a:spcAft>
                <a:spcPts val="0"/>
              </a:spcAft>
              <a:buClr>
                <a:schemeClr val="dk1"/>
              </a:buClr>
              <a:buSzPts val="2000"/>
              <a:buFont typeface="Arial"/>
              <a:buNone/>
              <a:defRPr/>
            </a:lvl9pPr>
          </a:lstStyle>
          <a:p/>
        </p:txBody>
      </p:sp>
      <p:sp>
        <p:nvSpPr>
          <p:cNvPr id="36" name="Google Shape;36;p24"/>
          <p:cNvSpPr txBox="1"/>
          <p:nvPr>
            <p:ph idx="10" type="dt"/>
          </p:nvPr>
        </p:nvSpPr>
        <p:spPr>
          <a:xfrm>
            <a:off x="609600" y="6245225"/>
            <a:ext cx="2844800" cy="476250"/>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7" name="Google Shape;37;p24"/>
          <p:cNvSpPr txBox="1"/>
          <p:nvPr>
            <p:ph idx="11" type="ftr"/>
          </p:nvPr>
        </p:nvSpPr>
        <p:spPr>
          <a:xfrm>
            <a:off x="4165600" y="6245225"/>
            <a:ext cx="3860800" cy="476250"/>
          </a:xfrm>
          <a:prstGeom prst="rect">
            <a:avLst/>
          </a:prstGeom>
          <a:noFill/>
          <a:ln>
            <a:noFill/>
          </a:ln>
        </p:spPr>
        <p:txBody>
          <a:bodyPr anchorCtr="0" anchor="t"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 name="Google Shape;38;p24"/>
          <p:cNvSpPr txBox="1"/>
          <p:nvPr>
            <p:ph idx="12" type="sldNum"/>
          </p:nvPr>
        </p:nvSpPr>
        <p:spPr>
          <a:xfrm>
            <a:off x="8737600" y="6245225"/>
            <a:ext cx="2844800" cy="476250"/>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b="0" i="0" sz="1400" u="none" cap="none" strike="noStrike">
                <a:solidFill>
                  <a:schemeClr val="dk1"/>
                </a:solidFill>
                <a:latin typeface="Arial"/>
                <a:ea typeface="Arial"/>
                <a:cs typeface="Arial"/>
                <a:sym typeface="Arial"/>
              </a:defRPr>
            </a:lvl1pPr>
            <a:lvl2pPr indent="0" lvl="1" marL="0" algn="r">
              <a:spcBef>
                <a:spcPts val="0"/>
              </a:spcBef>
              <a:buNone/>
              <a:defRPr b="0" i="0" sz="1400" u="none" cap="none" strike="noStrike">
                <a:solidFill>
                  <a:schemeClr val="dk1"/>
                </a:solidFill>
                <a:latin typeface="Arial"/>
                <a:ea typeface="Arial"/>
                <a:cs typeface="Arial"/>
                <a:sym typeface="Arial"/>
              </a:defRPr>
            </a:lvl2pPr>
            <a:lvl3pPr indent="0" lvl="2" marL="0" algn="r">
              <a:spcBef>
                <a:spcPts val="0"/>
              </a:spcBef>
              <a:buNone/>
              <a:defRPr b="0" i="0" sz="1400" u="none" cap="none" strike="noStrike">
                <a:solidFill>
                  <a:schemeClr val="dk1"/>
                </a:solidFill>
                <a:latin typeface="Arial"/>
                <a:ea typeface="Arial"/>
                <a:cs typeface="Arial"/>
                <a:sym typeface="Arial"/>
              </a:defRPr>
            </a:lvl3pPr>
            <a:lvl4pPr indent="0" lvl="3" marL="0" algn="r">
              <a:spcBef>
                <a:spcPts val="0"/>
              </a:spcBef>
              <a:buNone/>
              <a:defRPr b="0" i="0" sz="1400" u="none" cap="none" strike="noStrike">
                <a:solidFill>
                  <a:schemeClr val="dk1"/>
                </a:solidFill>
                <a:latin typeface="Arial"/>
                <a:ea typeface="Arial"/>
                <a:cs typeface="Arial"/>
                <a:sym typeface="Arial"/>
              </a:defRPr>
            </a:lvl4pPr>
            <a:lvl5pPr indent="0" lvl="4" marL="0" algn="r">
              <a:spcBef>
                <a:spcPts val="0"/>
              </a:spcBef>
              <a:buNone/>
              <a:defRPr b="0" i="0" sz="1400" u="none" cap="none" strike="noStrike">
                <a:solidFill>
                  <a:schemeClr val="dk1"/>
                </a:solidFill>
                <a:latin typeface="Arial"/>
                <a:ea typeface="Arial"/>
                <a:cs typeface="Arial"/>
                <a:sym typeface="Arial"/>
              </a:defRPr>
            </a:lvl5pPr>
            <a:lvl6pPr indent="0" lvl="5" marL="0" algn="r">
              <a:spcBef>
                <a:spcPts val="0"/>
              </a:spcBef>
              <a:buNone/>
              <a:defRPr b="0" i="0" sz="1400" u="none" cap="none" strike="noStrike">
                <a:solidFill>
                  <a:schemeClr val="dk1"/>
                </a:solidFill>
                <a:latin typeface="Arial"/>
                <a:ea typeface="Arial"/>
                <a:cs typeface="Arial"/>
                <a:sym typeface="Arial"/>
              </a:defRPr>
            </a:lvl6pPr>
            <a:lvl7pPr indent="0" lvl="6" marL="0" algn="r">
              <a:spcBef>
                <a:spcPts val="0"/>
              </a:spcBef>
              <a:buNone/>
              <a:defRPr b="0" i="0" sz="1400" u="none" cap="none" strike="noStrike">
                <a:solidFill>
                  <a:schemeClr val="dk1"/>
                </a:solidFill>
                <a:latin typeface="Arial"/>
                <a:ea typeface="Arial"/>
                <a:cs typeface="Arial"/>
                <a:sym typeface="Arial"/>
              </a:defRPr>
            </a:lvl7pPr>
            <a:lvl8pPr indent="0" lvl="7" marL="0" algn="r">
              <a:spcBef>
                <a:spcPts val="0"/>
              </a:spcBef>
              <a:buNone/>
              <a:defRPr b="0" i="0" sz="1400" u="none" cap="none" strike="noStrike">
                <a:solidFill>
                  <a:schemeClr val="dk1"/>
                </a:solidFill>
                <a:latin typeface="Arial"/>
                <a:ea typeface="Arial"/>
                <a:cs typeface="Arial"/>
                <a:sym typeface="Arial"/>
              </a:defRPr>
            </a:lvl8pPr>
            <a:lvl9pPr indent="0" lvl="8" marL="0" algn="r">
              <a:spcBef>
                <a:spcPts val="0"/>
              </a:spcBef>
              <a:buNone/>
              <a:defRPr b="0" i="0" sz="1400" u="none" cap="none" strike="noStrike">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39" name="Shape 39"/>
        <p:cNvGrpSpPr/>
        <p:nvPr/>
      </p:nvGrpSpPr>
      <p:grpSpPr>
        <a:xfrm>
          <a:off x="0" y="0"/>
          <a:ext cx="0" cy="0"/>
          <a:chOff x="0" y="0"/>
          <a:chExt cx="0" cy="0"/>
        </a:xfrm>
      </p:grpSpPr>
      <p:sp>
        <p:nvSpPr>
          <p:cNvPr id="40" name="Google Shape;40;p25"/>
          <p:cNvSpPr txBox="1"/>
          <p:nvPr>
            <p:ph type="title"/>
          </p:nvPr>
        </p:nvSpPr>
        <p:spPr>
          <a:xfrm>
            <a:off x="963084" y="4406901"/>
            <a:ext cx="10363200" cy="1362075"/>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b="1" sz="4000" cap="none"/>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41" name="Google Shape;41;p25"/>
          <p:cNvSpPr txBox="1"/>
          <p:nvPr>
            <p:ph idx="1" type="body"/>
          </p:nvPr>
        </p:nvSpPr>
        <p:spPr>
          <a:xfrm>
            <a:off x="963084" y="2906713"/>
            <a:ext cx="10363200" cy="1500187"/>
          </a:xfrm>
          <a:prstGeom prst="rect">
            <a:avLst/>
          </a:prstGeom>
          <a:noFill/>
          <a:ln>
            <a:noFill/>
          </a:ln>
        </p:spPr>
        <p:txBody>
          <a:bodyPr anchorCtr="0" anchor="b" bIns="45700" lIns="91425" spcFirstLastPara="1" rIns="91425" wrap="square" tIns="45700">
            <a:noAutofit/>
          </a:bodyPr>
          <a:lstStyle>
            <a:lvl1pPr indent="-228600" lvl="0" marL="457200" algn="l">
              <a:spcBef>
                <a:spcPts val="400"/>
              </a:spcBef>
              <a:spcAft>
                <a:spcPts val="0"/>
              </a:spcAft>
              <a:buClr>
                <a:schemeClr val="dk1"/>
              </a:buClr>
              <a:buSzPts val="2000"/>
              <a:buFont typeface="Arial"/>
              <a:buNone/>
              <a:defRPr sz="2000"/>
            </a:lvl1pPr>
            <a:lvl2pPr indent="-228600" lvl="1" marL="914400" algn="l">
              <a:spcBef>
                <a:spcPts val="360"/>
              </a:spcBef>
              <a:spcAft>
                <a:spcPts val="0"/>
              </a:spcAft>
              <a:buClr>
                <a:schemeClr val="dk1"/>
              </a:buClr>
              <a:buSzPts val="1800"/>
              <a:buFont typeface="Arial"/>
              <a:buNone/>
              <a:defRPr sz="1800"/>
            </a:lvl2pPr>
            <a:lvl3pPr indent="-228600" lvl="2" marL="1371600" algn="l">
              <a:spcBef>
                <a:spcPts val="320"/>
              </a:spcBef>
              <a:spcAft>
                <a:spcPts val="0"/>
              </a:spcAft>
              <a:buClr>
                <a:schemeClr val="dk1"/>
              </a:buClr>
              <a:buSzPts val="1600"/>
              <a:buFont typeface="Arial"/>
              <a:buNone/>
              <a:defRPr sz="1600"/>
            </a:lvl3pPr>
            <a:lvl4pPr indent="-228600" lvl="3" marL="1828800" algn="l">
              <a:spcBef>
                <a:spcPts val="280"/>
              </a:spcBef>
              <a:spcAft>
                <a:spcPts val="0"/>
              </a:spcAft>
              <a:buClr>
                <a:schemeClr val="dk1"/>
              </a:buClr>
              <a:buSzPts val="1400"/>
              <a:buFont typeface="Arial"/>
              <a:buNone/>
              <a:defRPr sz="1400"/>
            </a:lvl4pPr>
            <a:lvl5pPr indent="-228600" lvl="4" marL="2286000" algn="l">
              <a:spcBef>
                <a:spcPts val="280"/>
              </a:spcBef>
              <a:spcAft>
                <a:spcPts val="0"/>
              </a:spcAft>
              <a:buClr>
                <a:schemeClr val="dk1"/>
              </a:buClr>
              <a:buSzPts val="1400"/>
              <a:buFont typeface="Arial"/>
              <a:buNone/>
              <a:defRPr sz="1400"/>
            </a:lvl5pPr>
            <a:lvl6pPr indent="-228600" lvl="5" marL="2743200" algn="l">
              <a:spcBef>
                <a:spcPts val="280"/>
              </a:spcBef>
              <a:spcAft>
                <a:spcPts val="0"/>
              </a:spcAft>
              <a:buClr>
                <a:schemeClr val="dk1"/>
              </a:buClr>
              <a:buSzPts val="1400"/>
              <a:buFont typeface="Arial"/>
              <a:buNone/>
              <a:defRPr sz="1400"/>
            </a:lvl6pPr>
            <a:lvl7pPr indent="-228600" lvl="6" marL="3200400" algn="l">
              <a:spcBef>
                <a:spcPts val="280"/>
              </a:spcBef>
              <a:spcAft>
                <a:spcPts val="0"/>
              </a:spcAft>
              <a:buClr>
                <a:schemeClr val="dk1"/>
              </a:buClr>
              <a:buSzPts val="1400"/>
              <a:buFont typeface="Arial"/>
              <a:buNone/>
              <a:defRPr sz="1400"/>
            </a:lvl7pPr>
            <a:lvl8pPr indent="-228600" lvl="7" marL="3657600" algn="l">
              <a:spcBef>
                <a:spcPts val="280"/>
              </a:spcBef>
              <a:spcAft>
                <a:spcPts val="0"/>
              </a:spcAft>
              <a:buClr>
                <a:schemeClr val="dk1"/>
              </a:buClr>
              <a:buSzPts val="1400"/>
              <a:buFont typeface="Arial"/>
              <a:buNone/>
              <a:defRPr sz="1400"/>
            </a:lvl8pPr>
            <a:lvl9pPr indent="-228600" lvl="8" marL="4114800" algn="l">
              <a:spcBef>
                <a:spcPts val="280"/>
              </a:spcBef>
              <a:spcAft>
                <a:spcPts val="0"/>
              </a:spcAft>
              <a:buClr>
                <a:schemeClr val="dk1"/>
              </a:buClr>
              <a:buSzPts val="1400"/>
              <a:buFont typeface="Arial"/>
              <a:buNone/>
              <a:defRPr sz="1400"/>
            </a:lvl9pPr>
          </a:lstStyle>
          <a:p/>
        </p:txBody>
      </p:sp>
      <p:sp>
        <p:nvSpPr>
          <p:cNvPr id="42" name="Google Shape;42;p25"/>
          <p:cNvSpPr txBox="1"/>
          <p:nvPr>
            <p:ph idx="10" type="dt"/>
          </p:nvPr>
        </p:nvSpPr>
        <p:spPr>
          <a:xfrm>
            <a:off x="609600" y="6245225"/>
            <a:ext cx="2844800" cy="476250"/>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25"/>
          <p:cNvSpPr txBox="1"/>
          <p:nvPr>
            <p:ph idx="11" type="ftr"/>
          </p:nvPr>
        </p:nvSpPr>
        <p:spPr>
          <a:xfrm>
            <a:off x="4165600" y="6245225"/>
            <a:ext cx="3860800" cy="476250"/>
          </a:xfrm>
          <a:prstGeom prst="rect">
            <a:avLst/>
          </a:prstGeom>
          <a:noFill/>
          <a:ln>
            <a:noFill/>
          </a:ln>
        </p:spPr>
        <p:txBody>
          <a:bodyPr anchorCtr="0" anchor="t"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4" name="Google Shape;44;p25"/>
          <p:cNvSpPr txBox="1"/>
          <p:nvPr>
            <p:ph idx="12" type="sldNum"/>
          </p:nvPr>
        </p:nvSpPr>
        <p:spPr>
          <a:xfrm>
            <a:off x="8737600" y="6245225"/>
            <a:ext cx="2844800" cy="476250"/>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b="0" i="0" sz="1400" u="none" cap="none" strike="noStrike">
                <a:solidFill>
                  <a:schemeClr val="dk1"/>
                </a:solidFill>
                <a:latin typeface="Arial"/>
                <a:ea typeface="Arial"/>
                <a:cs typeface="Arial"/>
                <a:sym typeface="Arial"/>
              </a:defRPr>
            </a:lvl1pPr>
            <a:lvl2pPr indent="0" lvl="1" marL="0" algn="r">
              <a:spcBef>
                <a:spcPts val="0"/>
              </a:spcBef>
              <a:buNone/>
              <a:defRPr b="0" i="0" sz="1400" u="none" cap="none" strike="noStrike">
                <a:solidFill>
                  <a:schemeClr val="dk1"/>
                </a:solidFill>
                <a:latin typeface="Arial"/>
                <a:ea typeface="Arial"/>
                <a:cs typeface="Arial"/>
                <a:sym typeface="Arial"/>
              </a:defRPr>
            </a:lvl2pPr>
            <a:lvl3pPr indent="0" lvl="2" marL="0" algn="r">
              <a:spcBef>
                <a:spcPts val="0"/>
              </a:spcBef>
              <a:buNone/>
              <a:defRPr b="0" i="0" sz="1400" u="none" cap="none" strike="noStrike">
                <a:solidFill>
                  <a:schemeClr val="dk1"/>
                </a:solidFill>
                <a:latin typeface="Arial"/>
                <a:ea typeface="Arial"/>
                <a:cs typeface="Arial"/>
                <a:sym typeface="Arial"/>
              </a:defRPr>
            </a:lvl3pPr>
            <a:lvl4pPr indent="0" lvl="3" marL="0" algn="r">
              <a:spcBef>
                <a:spcPts val="0"/>
              </a:spcBef>
              <a:buNone/>
              <a:defRPr b="0" i="0" sz="1400" u="none" cap="none" strike="noStrike">
                <a:solidFill>
                  <a:schemeClr val="dk1"/>
                </a:solidFill>
                <a:latin typeface="Arial"/>
                <a:ea typeface="Arial"/>
                <a:cs typeface="Arial"/>
                <a:sym typeface="Arial"/>
              </a:defRPr>
            </a:lvl4pPr>
            <a:lvl5pPr indent="0" lvl="4" marL="0" algn="r">
              <a:spcBef>
                <a:spcPts val="0"/>
              </a:spcBef>
              <a:buNone/>
              <a:defRPr b="0" i="0" sz="1400" u="none" cap="none" strike="noStrike">
                <a:solidFill>
                  <a:schemeClr val="dk1"/>
                </a:solidFill>
                <a:latin typeface="Arial"/>
                <a:ea typeface="Arial"/>
                <a:cs typeface="Arial"/>
                <a:sym typeface="Arial"/>
              </a:defRPr>
            </a:lvl5pPr>
            <a:lvl6pPr indent="0" lvl="5" marL="0" algn="r">
              <a:spcBef>
                <a:spcPts val="0"/>
              </a:spcBef>
              <a:buNone/>
              <a:defRPr b="0" i="0" sz="1400" u="none" cap="none" strike="noStrike">
                <a:solidFill>
                  <a:schemeClr val="dk1"/>
                </a:solidFill>
                <a:latin typeface="Arial"/>
                <a:ea typeface="Arial"/>
                <a:cs typeface="Arial"/>
                <a:sym typeface="Arial"/>
              </a:defRPr>
            </a:lvl6pPr>
            <a:lvl7pPr indent="0" lvl="6" marL="0" algn="r">
              <a:spcBef>
                <a:spcPts val="0"/>
              </a:spcBef>
              <a:buNone/>
              <a:defRPr b="0" i="0" sz="1400" u="none" cap="none" strike="noStrike">
                <a:solidFill>
                  <a:schemeClr val="dk1"/>
                </a:solidFill>
                <a:latin typeface="Arial"/>
                <a:ea typeface="Arial"/>
                <a:cs typeface="Arial"/>
                <a:sym typeface="Arial"/>
              </a:defRPr>
            </a:lvl7pPr>
            <a:lvl8pPr indent="0" lvl="7" marL="0" algn="r">
              <a:spcBef>
                <a:spcPts val="0"/>
              </a:spcBef>
              <a:buNone/>
              <a:defRPr b="0" i="0" sz="1400" u="none" cap="none" strike="noStrike">
                <a:solidFill>
                  <a:schemeClr val="dk1"/>
                </a:solidFill>
                <a:latin typeface="Arial"/>
                <a:ea typeface="Arial"/>
                <a:cs typeface="Arial"/>
                <a:sym typeface="Arial"/>
              </a:defRPr>
            </a:lvl8pPr>
            <a:lvl9pPr indent="0" lvl="8" marL="0" algn="r">
              <a:spcBef>
                <a:spcPts val="0"/>
              </a:spcBef>
              <a:buNone/>
              <a:defRPr b="0" i="0" sz="1400" u="none" cap="none" strike="noStrike">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45" name="Shape 45"/>
        <p:cNvGrpSpPr/>
        <p:nvPr/>
      </p:nvGrpSpPr>
      <p:grpSpPr>
        <a:xfrm>
          <a:off x="0" y="0"/>
          <a:ext cx="0" cy="0"/>
          <a:chOff x="0" y="0"/>
          <a:chExt cx="0" cy="0"/>
        </a:xfrm>
      </p:grpSpPr>
      <p:sp>
        <p:nvSpPr>
          <p:cNvPr id="46" name="Google Shape;46;p26"/>
          <p:cNvSpPr txBox="1"/>
          <p:nvPr>
            <p:ph type="title"/>
          </p:nvPr>
        </p:nvSpPr>
        <p:spPr>
          <a:xfrm>
            <a:off x="609600" y="274638"/>
            <a:ext cx="10972800" cy="11430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47" name="Google Shape;47;p26"/>
          <p:cNvSpPr txBox="1"/>
          <p:nvPr>
            <p:ph idx="1" type="body"/>
          </p:nvPr>
        </p:nvSpPr>
        <p:spPr>
          <a:xfrm>
            <a:off x="609600" y="1600201"/>
            <a:ext cx="5384800" cy="4525963"/>
          </a:xfrm>
          <a:prstGeom prst="rect">
            <a:avLst/>
          </a:prstGeom>
          <a:noFill/>
          <a:ln>
            <a:noFill/>
          </a:ln>
        </p:spPr>
        <p:txBody>
          <a:bodyPr anchorCtr="0" anchor="t" bIns="45700" lIns="91425" spcFirstLastPara="1" rIns="91425" wrap="square" tIns="45700">
            <a:noAutofit/>
          </a:bodyPr>
          <a:lstStyle>
            <a:lvl1pPr indent="-406400" lvl="0" marL="457200" algn="l">
              <a:spcBef>
                <a:spcPts val="560"/>
              </a:spcBef>
              <a:spcAft>
                <a:spcPts val="0"/>
              </a:spcAft>
              <a:buClr>
                <a:schemeClr val="dk1"/>
              </a:buClr>
              <a:buSzPts val="2800"/>
              <a:buFont typeface="Arial"/>
              <a:buChar char="•"/>
              <a:defRPr sz="2800"/>
            </a:lvl1pPr>
            <a:lvl2pPr indent="-381000" lvl="1" marL="914400" algn="l">
              <a:spcBef>
                <a:spcPts val="480"/>
              </a:spcBef>
              <a:spcAft>
                <a:spcPts val="0"/>
              </a:spcAft>
              <a:buClr>
                <a:schemeClr val="dk1"/>
              </a:buClr>
              <a:buSzPts val="2400"/>
              <a:buFont typeface="Arial"/>
              <a:buChar char="–"/>
              <a:defRPr sz="2400"/>
            </a:lvl2pPr>
            <a:lvl3pPr indent="-355600" lvl="2" marL="1371600" algn="l">
              <a:spcBef>
                <a:spcPts val="400"/>
              </a:spcBef>
              <a:spcAft>
                <a:spcPts val="0"/>
              </a:spcAft>
              <a:buClr>
                <a:schemeClr val="dk1"/>
              </a:buClr>
              <a:buSzPts val="2000"/>
              <a:buFont typeface="Arial"/>
              <a:buChar char="•"/>
              <a:defRPr sz="2000"/>
            </a:lvl3pPr>
            <a:lvl4pPr indent="-342900" lvl="3" marL="1828800" algn="l">
              <a:spcBef>
                <a:spcPts val="360"/>
              </a:spcBef>
              <a:spcAft>
                <a:spcPts val="0"/>
              </a:spcAft>
              <a:buClr>
                <a:schemeClr val="dk1"/>
              </a:buClr>
              <a:buSzPts val="1800"/>
              <a:buFont typeface="Arial"/>
              <a:buChar char="–"/>
              <a:defRPr sz="1800"/>
            </a:lvl4pPr>
            <a:lvl5pPr indent="-342900" lvl="4" marL="2286000" algn="l">
              <a:spcBef>
                <a:spcPts val="360"/>
              </a:spcBef>
              <a:spcAft>
                <a:spcPts val="0"/>
              </a:spcAft>
              <a:buClr>
                <a:schemeClr val="dk1"/>
              </a:buClr>
              <a:buSzPts val="1800"/>
              <a:buFont typeface="Arial"/>
              <a:buChar char="»"/>
              <a:defRPr sz="1800"/>
            </a:lvl5pPr>
            <a:lvl6pPr indent="-342900" lvl="5" marL="2743200" algn="l">
              <a:spcBef>
                <a:spcPts val="360"/>
              </a:spcBef>
              <a:spcAft>
                <a:spcPts val="0"/>
              </a:spcAft>
              <a:buClr>
                <a:schemeClr val="dk1"/>
              </a:buClr>
              <a:buSzPts val="1800"/>
              <a:buFont typeface="Arial"/>
              <a:buChar char="»"/>
              <a:defRPr sz="1800"/>
            </a:lvl6pPr>
            <a:lvl7pPr indent="-342900" lvl="6" marL="3200400" algn="l">
              <a:spcBef>
                <a:spcPts val="360"/>
              </a:spcBef>
              <a:spcAft>
                <a:spcPts val="0"/>
              </a:spcAft>
              <a:buClr>
                <a:schemeClr val="dk1"/>
              </a:buClr>
              <a:buSzPts val="1800"/>
              <a:buFont typeface="Arial"/>
              <a:buChar char="»"/>
              <a:defRPr sz="1800"/>
            </a:lvl7pPr>
            <a:lvl8pPr indent="-342900" lvl="7" marL="3657600" algn="l">
              <a:spcBef>
                <a:spcPts val="360"/>
              </a:spcBef>
              <a:spcAft>
                <a:spcPts val="0"/>
              </a:spcAft>
              <a:buClr>
                <a:schemeClr val="dk1"/>
              </a:buClr>
              <a:buSzPts val="1800"/>
              <a:buFont typeface="Arial"/>
              <a:buChar char="»"/>
              <a:defRPr sz="1800"/>
            </a:lvl8pPr>
            <a:lvl9pPr indent="-342900" lvl="8" marL="4114800" algn="l">
              <a:spcBef>
                <a:spcPts val="360"/>
              </a:spcBef>
              <a:spcAft>
                <a:spcPts val="0"/>
              </a:spcAft>
              <a:buClr>
                <a:schemeClr val="dk1"/>
              </a:buClr>
              <a:buSzPts val="1800"/>
              <a:buFont typeface="Arial"/>
              <a:buChar char="»"/>
              <a:defRPr sz="1800"/>
            </a:lvl9pPr>
          </a:lstStyle>
          <a:p/>
        </p:txBody>
      </p:sp>
      <p:sp>
        <p:nvSpPr>
          <p:cNvPr id="48" name="Google Shape;48;p26"/>
          <p:cNvSpPr txBox="1"/>
          <p:nvPr>
            <p:ph idx="2" type="body"/>
          </p:nvPr>
        </p:nvSpPr>
        <p:spPr>
          <a:xfrm>
            <a:off x="6197600" y="1600201"/>
            <a:ext cx="5384800" cy="4525963"/>
          </a:xfrm>
          <a:prstGeom prst="rect">
            <a:avLst/>
          </a:prstGeom>
          <a:noFill/>
          <a:ln>
            <a:noFill/>
          </a:ln>
        </p:spPr>
        <p:txBody>
          <a:bodyPr anchorCtr="0" anchor="t" bIns="45700" lIns="91425" spcFirstLastPara="1" rIns="91425" wrap="square" tIns="45700">
            <a:noAutofit/>
          </a:bodyPr>
          <a:lstStyle>
            <a:lvl1pPr indent="-406400" lvl="0" marL="457200" algn="l">
              <a:spcBef>
                <a:spcPts val="560"/>
              </a:spcBef>
              <a:spcAft>
                <a:spcPts val="0"/>
              </a:spcAft>
              <a:buClr>
                <a:schemeClr val="dk1"/>
              </a:buClr>
              <a:buSzPts val="2800"/>
              <a:buFont typeface="Arial"/>
              <a:buChar char="•"/>
              <a:defRPr sz="2800"/>
            </a:lvl1pPr>
            <a:lvl2pPr indent="-381000" lvl="1" marL="914400" algn="l">
              <a:spcBef>
                <a:spcPts val="480"/>
              </a:spcBef>
              <a:spcAft>
                <a:spcPts val="0"/>
              </a:spcAft>
              <a:buClr>
                <a:schemeClr val="dk1"/>
              </a:buClr>
              <a:buSzPts val="2400"/>
              <a:buFont typeface="Arial"/>
              <a:buChar char="–"/>
              <a:defRPr sz="2400"/>
            </a:lvl2pPr>
            <a:lvl3pPr indent="-355600" lvl="2" marL="1371600" algn="l">
              <a:spcBef>
                <a:spcPts val="400"/>
              </a:spcBef>
              <a:spcAft>
                <a:spcPts val="0"/>
              </a:spcAft>
              <a:buClr>
                <a:schemeClr val="dk1"/>
              </a:buClr>
              <a:buSzPts val="2000"/>
              <a:buFont typeface="Arial"/>
              <a:buChar char="•"/>
              <a:defRPr sz="2000"/>
            </a:lvl3pPr>
            <a:lvl4pPr indent="-342900" lvl="3" marL="1828800" algn="l">
              <a:spcBef>
                <a:spcPts val="360"/>
              </a:spcBef>
              <a:spcAft>
                <a:spcPts val="0"/>
              </a:spcAft>
              <a:buClr>
                <a:schemeClr val="dk1"/>
              </a:buClr>
              <a:buSzPts val="1800"/>
              <a:buFont typeface="Arial"/>
              <a:buChar char="–"/>
              <a:defRPr sz="1800"/>
            </a:lvl4pPr>
            <a:lvl5pPr indent="-342900" lvl="4" marL="2286000" algn="l">
              <a:spcBef>
                <a:spcPts val="360"/>
              </a:spcBef>
              <a:spcAft>
                <a:spcPts val="0"/>
              </a:spcAft>
              <a:buClr>
                <a:schemeClr val="dk1"/>
              </a:buClr>
              <a:buSzPts val="1800"/>
              <a:buFont typeface="Arial"/>
              <a:buChar char="»"/>
              <a:defRPr sz="1800"/>
            </a:lvl5pPr>
            <a:lvl6pPr indent="-342900" lvl="5" marL="2743200" algn="l">
              <a:spcBef>
                <a:spcPts val="360"/>
              </a:spcBef>
              <a:spcAft>
                <a:spcPts val="0"/>
              </a:spcAft>
              <a:buClr>
                <a:schemeClr val="dk1"/>
              </a:buClr>
              <a:buSzPts val="1800"/>
              <a:buFont typeface="Arial"/>
              <a:buChar char="»"/>
              <a:defRPr sz="1800"/>
            </a:lvl6pPr>
            <a:lvl7pPr indent="-342900" lvl="6" marL="3200400" algn="l">
              <a:spcBef>
                <a:spcPts val="360"/>
              </a:spcBef>
              <a:spcAft>
                <a:spcPts val="0"/>
              </a:spcAft>
              <a:buClr>
                <a:schemeClr val="dk1"/>
              </a:buClr>
              <a:buSzPts val="1800"/>
              <a:buFont typeface="Arial"/>
              <a:buChar char="»"/>
              <a:defRPr sz="1800"/>
            </a:lvl7pPr>
            <a:lvl8pPr indent="-342900" lvl="7" marL="3657600" algn="l">
              <a:spcBef>
                <a:spcPts val="360"/>
              </a:spcBef>
              <a:spcAft>
                <a:spcPts val="0"/>
              </a:spcAft>
              <a:buClr>
                <a:schemeClr val="dk1"/>
              </a:buClr>
              <a:buSzPts val="1800"/>
              <a:buFont typeface="Arial"/>
              <a:buChar char="»"/>
              <a:defRPr sz="1800"/>
            </a:lvl8pPr>
            <a:lvl9pPr indent="-342900" lvl="8" marL="4114800" algn="l">
              <a:spcBef>
                <a:spcPts val="360"/>
              </a:spcBef>
              <a:spcAft>
                <a:spcPts val="0"/>
              </a:spcAft>
              <a:buClr>
                <a:schemeClr val="dk1"/>
              </a:buClr>
              <a:buSzPts val="1800"/>
              <a:buFont typeface="Arial"/>
              <a:buChar char="»"/>
              <a:defRPr sz="1800"/>
            </a:lvl9pPr>
          </a:lstStyle>
          <a:p/>
        </p:txBody>
      </p:sp>
      <p:sp>
        <p:nvSpPr>
          <p:cNvPr id="49" name="Google Shape;49;p26"/>
          <p:cNvSpPr txBox="1"/>
          <p:nvPr>
            <p:ph idx="10" type="dt"/>
          </p:nvPr>
        </p:nvSpPr>
        <p:spPr>
          <a:xfrm>
            <a:off x="609600" y="6245225"/>
            <a:ext cx="2844800" cy="476250"/>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0" name="Google Shape;50;p26"/>
          <p:cNvSpPr txBox="1"/>
          <p:nvPr>
            <p:ph idx="11" type="ftr"/>
          </p:nvPr>
        </p:nvSpPr>
        <p:spPr>
          <a:xfrm>
            <a:off x="4165600" y="6245225"/>
            <a:ext cx="3860800" cy="476250"/>
          </a:xfrm>
          <a:prstGeom prst="rect">
            <a:avLst/>
          </a:prstGeom>
          <a:noFill/>
          <a:ln>
            <a:noFill/>
          </a:ln>
        </p:spPr>
        <p:txBody>
          <a:bodyPr anchorCtr="0" anchor="t"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1" name="Google Shape;51;p26"/>
          <p:cNvSpPr txBox="1"/>
          <p:nvPr>
            <p:ph idx="12" type="sldNum"/>
          </p:nvPr>
        </p:nvSpPr>
        <p:spPr>
          <a:xfrm>
            <a:off x="8737600" y="6245225"/>
            <a:ext cx="2844800" cy="476250"/>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b="0" i="0" sz="1400" u="none" cap="none" strike="noStrike">
                <a:solidFill>
                  <a:schemeClr val="dk1"/>
                </a:solidFill>
                <a:latin typeface="Arial"/>
                <a:ea typeface="Arial"/>
                <a:cs typeface="Arial"/>
                <a:sym typeface="Arial"/>
              </a:defRPr>
            </a:lvl1pPr>
            <a:lvl2pPr indent="0" lvl="1" marL="0" algn="r">
              <a:spcBef>
                <a:spcPts val="0"/>
              </a:spcBef>
              <a:buNone/>
              <a:defRPr b="0" i="0" sz="1400" u="none" cap="none" strike="noStrike">
                <a:solidFill>
                  <a:schemeClr val="dk1"/>
                </a:solidFill>
                <a:latin typeface="Arial"/>
                <a:ea typeface="Arial"/>
                <a:cs typeface="Arial"/>
                <a:sym typeface="Arial"/>
              </a:defRPr>
            </a:lvl2pPr>
            <a:lvl3pPr indent="0" lvl="2" marL="0" algn="r">
              <a:spcBef>
                <a:spcPts val="0"/>
              </a:spcBef>
              <a:buNone/>
              <a:defRPr b="0" i="0" sz="1400" u="none" cap="none" strike="noStrike">
                <a:solidFill>
                  <a:schemeClr val="dk1"/>
                </a:solidFill>
                <a:latin typeface="Arial"/>
                <a:ea typeface="Arial"/>
                <a:cs typeface="Arial"/>
                <a:sym typeface="Arial"/>
              </a:defRPr>
            </a:lvl3pPr>
            <a:lvl4pPr indent="0" lvl="3" marL="0" algn="r">
              <a:spcBef>
                <a:spcPts val="0"/>
              </a:spcBef>
              <a:buNone/>
              <a:defRPr b="0" i="0" sz="1400" u="none" cap="none" strike="noStrike">
                <a:solidFill>
                  <a:schemeClr val="dk1"/>
                </a:solidFill>
                <a:latin typeface="Arial"/>
                <a:ea typeface="Arial"/>
                <a:cs typeface="Arial"/>
                <a:sym typeface="Arial"/>
              </a:defRPr>
            </a:lvl4pPr>
            <a:lvl5pPr indent="0" lvl="4" marL="0" algn="r">
              <a:spcBef>
                <a:spcPts val="0"/>
              </a:spcBef>
              <a:buNone/>
              <a:defRPr b="0" i="0" sz="1400" u="none" cap="none" strike="noStrike">
                <a:solidFill>
                  <a:schemeClr val="dk1"/>
                </a:solidFill>
                <a:latin typeface="Arial"/>
                <a:ea typeface="Arial"/>
                <a:cs typeface="Arial"/>
                <a:sym typeface="Arial"/>
              </a:defRPr>
            </a:lvl5pPr>
            <a:lvl6pPr indent="0" lvl="5" marL="0" algn="r">
              <a:spcBef>
                <a:spcPts val="0"/>
              </a:spcBef>
              <a:buNone/>
              <a:defRPr b="0" i="0" sz="1400" u="none" cap="none" strike="noStrike">
                <a:solidFill>
                  <a:schemeClr val="dk1"/>
                </a:solidFill>
                <a:latin typeface="Arial"/>
                <a:ea typeface="Arial"/>
                <a:cs typeface="Arial"/>
                <a:sym typeface="Arial"/>
              </a:defRPr>
            </a:lvl6pPr>
            <a:lvl7pPr indent="0" lvl="6" marL="0" algn="r">
              <a:spcBef>
                <a:spcPts val="0"/>
              </a:spcBef>
              <a:buNone/>
              <a:defRPr b="0" i="0" sz="1400" u="none" cap="none" strike="noStrike">
                <a:solidFill>
                  <a:schemeClr val="dk1"/>
                </a:solidFill>
                <a:latin typeface="Arial"/>
                <a:ea typeface="Arial"/>
                <a:cs typeface="Arial"/>
                <a:sym typeface="Arial"/>
              </a:defRPr>
            </a:lvl7pPr>
            <a:lvl8pPr indent="0" lvl="7" marL="0" algn="r">
              <a:spcBef>
                <a:spcPts val="0"/>
              </a:spcBef>
              <a:buNone/>
              <a:defRPr b="0" i="0" sz="1400" u="none" cap="none" strike="noStrike">
                <a:solidFill>
                  <a:schemeClr val="dk1"/>
                </a:solidFill>
                <a:latin typeface="Arial"/>
                <a:ea typeface="Arial"/>
                <a:cs typeface="Arial"/>
                <a:sym typeface="Arial"/>
              </a:defRPr>
            </a:lvl8pPr>
            <a:lvl9pPr indent="0" lvl="8" marL="0" algn="r">
              <a:spcBef>
                <a:spcPts val="0"/>
              </a:spcBef>
              <a:buNone/>
              <a:defRPr b="0" i="0" sz="1400" u="none" cap="none" strike="noStrike">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52" name="Shape 52"/>
        <p:cNvGrpSpPr/>
        <p:nvPr/>
      </p:nvGrpSpPr>
      <p:grpSpPr>
        <a:xfrm>
          <a:off x="0" y="0"/>
          <a:ext cx="0" cy="0"/>
          <a:chOff x="0" y="0"/>
          <a:chExt cx="0" cy="0"/>
        </a:xfrm>
      </p:grpSpPr>
      <p:sp>
        <p:nvSpPr>
          <p:cNvPr id="53" name="Google Shape;53;p27"/>
          <p:cNvSpPr txBox="1"/>
          <p:nvPr>
            <p:ph type="title"/>
          </p:nvPr>
        </p:nvSpPr>
        <p:spPr>
          <a:xfrm>
            <a:off x="609600" y="274638"/>
            <a:ext cx="10972800" cy="11430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54" name="Google Shape;54;p27"/>
          <p:cNvSpPr txBox="1"/>
          <p:nvPr>
            <p:ph idx="1" type="body"/>
          </p:nvPr>
        </p:nvSpPr>
        <p:spPr>
          <a:xfrm>
            <a:off x="609600" y="1535113"/>
            <a:ext cx="5386917" cy="639762"/>
          </a:xfrm>
          <a:prstGeom prst="rect">
            <a:avLst/>
          </a:prstGeom>
          <a:noFill/>
          <a:ln>
            <a:noFill/>
          </a:ln>
        </p:spPr>
        <p:txBody>
          <a:bodyPr anchorCtr="0" anchor="b" bIns="45700" lIns="91425" spcFirstLastPara="1" rIns="91425" wrap="square" tIns="45700">
            <a:noAutofit/>
          </a:bodyPr>
          <a:lstStyle>
            <a:lvl1pPr indent="-228600" lvl="0" marL="457200" algn="l">
              <a:spcBef>
                <a:spcPts val="480"/>
              </a:spcBef>
              <a:spcAft>
                <a:spcPts val="0"/>
              </a:spcAft>
              <a:buClr>
                <a:schemeClr val="dk1"/>
              </a:buClr>
              <a:buSzPts val="2400"/>
              <a:buFont typeface="Arial"/>
              <a:buNone/>
              <a:defRPr b="1" sz="2400"/>
            </a:lvl1pPr>
            <a:lvl2pPr indent="-228600" lvl="1" marL="914400" algn="l">
              <a:spcBef>
                <a:spcPts val="400"/>
              </a:spcBef>
              <a:spcAft>
                <a:spcPts val="0"/>
              </a:spcAft>
              <a:buClr>
                <a:schemeClr val="dk1"/>
              </a:buClr>
              <a:buSzPts val="2000"/>
              <a:buFont typeface="Arial"/>
              <a:buNone/>
              <a:defRPr b="1" sz="2000"/>
            </a:lvl2pPr>
            <a:lvl3pPr indent="-228600" lvl="2" marL="1371600" algn="l">
              <a:spcBef>
                <a:spcPts val="360"/>
              </a:spcBef>
              <a:spcAft>
                <a:spcPts val="0"/>
              </a:spcAft>
              <a:buClr>
                <a:schemeClr val="dk1"/>
              </a:buClr>
              <a:buSzPts val="1800"/>
              <a:buFont typeface="Arial"/>
              <a:buNone/>
              <a:defRPr b="1" sz="1800"/>
            </a:lvl3pPr>
            <a:lvl4pPr indent="-228600" lvl="3" marL="1828800" algn="l">
              <a:spcBef>
                <a:spcPts val="320"/>
              </a:spcBef>
              <a:spcAft>
                <a:spcPts val="0"/>
              </a:spcAft>
              <a:buClr>
                <a:schemeClr val="dk1"/>
              </a:buClr>
              <a:buSzPts val="1600"/>
              <a:buFont typeface="Arial"/>
              <a:buNone/>
              <a:defRPr b="1" sz="1600"/>
            </a:lvl4pPr>
            <a:lvl5pPr indent="-228600" lvl="4" marL="2286000" algn="l">
              <a:spcBef>
                <a:spcPts val="320"/>
              </a:spcBef>
              <a:spcAft>
                <a:spcPts val="0"/>
              </a:spcAft>
              <a:buClr>
                <a:schemeClr val="dk1"/>
              </a:buClr>
              <a:buSzPts val="1600"/>
              <a:buFont typeface="Arial"/>
              <a:buNone/>
              <a:defRPr b="1" sz="1600"/>
            </a:lvl5pPr>
            <a:lvl6pPr indent="-228600" lvl="5" marL="2743200" algn="l">
              <a:spcBef>
                <a:spcPts val="320"/>
              </a:spcBef>
              <a:spcAft>
                <a:spcPts val="0"/>
              </a:spcAft>
              <a:buClr>
                <a:schemeClr val="dk1"/>
              </a:buClr>
              <a:buSzPts val="1600"/>
              <a:buFont typeface="Arial"/>
              <a:buNone/>
              <a:defRPr b="1" sz="1600"/>
            </a:lvl6pPr>
            <a:lvl7pPr indent="-228600" lvl="6" marL="3200400" algn="l">
              <a:spcBef>
                <a:spcPts val="320"/>
              </a:spcBef>
              <a:spcAft>
                <a:spcPts val="0"/>
              </a:spcAft>
              <a:buClr>
                <a:schemeClr val="dk1"/>
              </a:buClr>
              <a:buSzPts val="1600"/>
              <a:buFont typeface="Arial"/>
              <a:buNone/>
              <a:defRPr b="1" sz="1600"/>
            </a:lvl7pPr>
            <a:lvl8pPr indent="-228600" lvl="7" marL="3657600" algn="l">
              <a:spcBef>
                <a:spcPts val="320"/>
              </a:spcBef>
              <a:spcAft>
                <a:spcPts val="0"/>
              </a:spcAft>
              <a:buClr>
                <a:schemeClr val="dk1"/>
              </a:buClr>
              <a:buSzPts val="1600"/>
              <a:buFont typeface="Arial"/>
              <a:buNone/>
              <a:defRPr b="1" sz="1600"/>
            </a:lvl8pPr>
            <a:lvl9pPr indent="-228600" lvl="8" marL="4114800" algn="l">
              <a:spcBef>
                <a:spcPts val="320"/>
              </a:spcBef>
              <a:spcAft>
                <a:spcPts val="0"/>
              </a:spcAft>
              <a:buClr>
                <a:schemeClr val="dk1"/>
              </a:buClr>
              <a:buSzPts val="1600"/>
              <a:buFont typeface="Arial"/>
              <a:buNone/>
              <a:defRPr b="1" sz="1600"/>
            </a:lvl9pPr>
          </a:lstStyle>
          <a:p/>
        </p:txBody>
      </p:sp>
      <p:sp>
        <p:nvSpPr>
          <p:cNvPr id="55" name="Google Shape;55;p27"/>
          <p:cNvSpPr txBox="1"/>
          <p:nvPr>
            <p:ph idx="2" type="body"/>
          </p:nvPr>
        </p:nvSpPr>
        <p:spPr>
          <a:xfrm>
            <a:off x="609600" y="2174875"/>
            <a:ext cx="5386917" cy="3951288"/>
          </a:xfrm>
          <a:prstGeom prst="rect">
            <a:avLst/>
          </a:prstGeom>
          <a:noFill/>
          <a:ln>
            <a:noFill/>
          </a:ln>
        </p:spPr>
        <p:txBody>
          <a:bodyPr anchorCtr="0" anchor="t" bIns="45700" lIns="91425" spcFirstLastPara="1" rIns="91425" wrap="square" tIns="45700">
            <a:noAutofit/>
          </a:bodyPr>
          <a:lstStyle>
            <a:lvl1pPr indent="-381000" lvl="0" marL="457200" algn="l">
              <a:spcBef>
                <a:spcPts val="480"/>
              </a:spcBef>
              <a:spcAft>
                <a:spcPts val="0"/>
              </a:spcAft>
              <a:buClr>
                <a:schemeClr val="dk1"/>
              </a:buClr>
              <a:buSzPts val="2400"/>
              <a:buFont typeface="Arial"/>
              <a:buChar char="•"/>
              <a:defRPr sz="2400"/>
            </a:lvl1pPr>
            <a:lvl2pPr indent="-355600" lvl="1" marL="914400" algn="l">
              <a:spcBef>
                <a:spcPts val="400"/>
              </a:spcBef>
              <a:spcAft>
                <a:spcPts val="0"/>
              </a:spcAft>
              <a:buClr>
                <a:schemeClr val="dk1"/>
              </a:buClr>
              <a:buSzPts val="2000"/>
              <a:buFont typeface="Arial"/>
              <a:buChar char="–"/>
              <a:defRPr sz="2000"/>
            </a:lvl2pPr>
            <a:lvl3pPr indent="-342900" lvl="2" marL="1371600" algn="l">
              <a:spcBef>
                <a:spcPts val="360"/>
              </a:spcBef>
              <a:spcAft>
                <a:spcPts val="0"/>
              </a:spcAft>
              <a:buClr>
                <a:schemeClr val="dk1"/>
              </a:buClr>
              <a:buSzPts val="1800"/>
              <a:buFont typeface="Arial"/>
              <a:buChar char="•"/>
              <a:defRPr sz="1800"/>
            </a:lvl3pPr>
            <a:lvl4pPr indent="-330200" lvl="3" marL="1828800" algn="l">
              <a:spcBef>
                <a:spcPts val="320"/>
              </a:spcBef>
              <a:spcAft>
                <a:spcPts val="0"/>
              </a:spcAft>
              <a:buClr>
                <a:schemeClr val="dk1"/>
              </a:buClr>
              <a:buSzPts val="1600"/>
              <a:buFont typeface="Arial"/>
              <a:buChar char="–"/>
              <a:defRPr sz="1600"/>
            </a:lvl4pPr>
            <a:lvl5pPr indent="-330200" lvl="4" marL="2286000" algn="l">
              <a:spcBef>
                <a:spcPts val="320"/>
              </a:spcBef>
              <a:spcAft>
                <a:spcPts val="0"/>
              </a:spcAft>
              <a:buClr>
                <a:schemeClr val="dk1"/>
              </a:buClr>
              <a:buSzPts val="1600"/>
              <a:buFont typeface="Arial"/>
              <a:buChar char="»"/>
              <a:defRPr sz="1600"/>
            </a:lvl5pPr>
            <a:lvl6pPr indent="-330200" lvl="5" marL="2743200" algn="l">
              <a:spcBef>
                <a:spcPts val="320"/>
              </a:spcBef>
              <a:spcAft>
                <a:spcPts val="0"/>
              </a:spcAft>
              <a:buClr>
                <a:schemeClr val="dk1"/>
              </a:buClr>
              <a:buSzPts val="1600"/>
              <a:buFont typeface="Arial"/>
              <a:buChar char="»"/>
              <a:defRPr sz="1600"/>
            </a:lvl6pPr>
            <a:lvl7pPr indent="-330200" lvl="6" marL="3200400" algn="l">
              <a:spcBef>
                <a:spcPts val="320"/>
              </a:spcBef>
              <a:spcAft>
                <a:spcPts val="0"/>
              </a:spcAft>
              <a:buClr>
                <a:schemeClr val="dk1"/>
              </a:buClr>
              <a:buSzPts val="1600"/>
              <a:buFont typeface="Arial"/>
              <a:buChar char="»"/>
              <a:defRPr sz="1600"/>
            </a:lvl7pPr>
            <a:lvl8pPr indent="-330200" lvl="7" marL="3657600" algn="l">
              <a:spcBef>
                <a:spcPts val="320"/>
              </a:spcBef>
              <a:spcAft>
                <a:spcPts val="0"/>
              </a:spcAft>
              <a:buClr>
                <a:schemeClr val="dk1"/>
              </a:buClr>
              <a:buSzPts val="1600"/>
              <a:buFont typeface="Arial"/>
              <a:buChar char="»"/>
              <a:defRPr sz="1600"/>
            </a:lvl8pPr>
            <a:lvl9pPr indent="-330200" lvl="8" marL="4114800" algn="l">
              <a:spcBef>
                <a:spcPts val="320"/>
              </a:spcBef>
              <a:spcAft>
                <a:spcPts val="0"/>
              </a:spcAft>
              <a:buClr>
                <a:schemeClr val="dk1"/>
              </a:buClr>
              <a:buSzPts val="1600"/>
              <a:buFont typeface="Arial"/>
              <a:buChar char="»"/>
              <a:defRPr sz="1600"/>
            </a:lvl9pPr>
          </a:lstStyle>
          <a:p/>
        </p:txBody>
      </p:sp>
      <p:sp>
        <p:nvSpPr>
          <p:cNvPr id="56" name="Google Shape;56;p27"/>
          <p:cNvSpPr txBox="1"/>
          <p:nvPr>
            <p:ph idx="3" type="body"/>
          </p:nvPr>
        </p:nvSpPr>
        <p:spPr>
          <a:xfrm>
            <a:off x="6193368" y="1535113"/>
            <a:ext cx="5389033" cy="639762"/>
          </a:xfrm>
          <a:prstGeom prst="rect">
            <a:avLst/>
          </a:prstGeom>
          <a:noFill/>
          <a:ln>
            <a:noFill/>
          </a:ln>
        </p:spPr>
        <p:txBody>
          <a:bodyPr anchorCtr="0" anchor="b" bIns="45700" lIns="91425" spcFirstLastPara="1" rIns="91425" wrap="square" tIns="45700">
            <a:noAutofit/>
          </a:bodyPr>
          <a:lstStyle>
            <a:lvl1pPr indent="-228600" lvl="0" marL="457200" algn="l">
              <a:spcBef>
                <a:spcPts val="480"/>
              </a:spcBef>
              <a:spcAft>
                <a:spcPts val="0"/>
              </a:spcAft>
              <a:buClr>
                <a:schemeClr val="dk1"/>
              </a:buClr>
              <a:buSzPts val="2400"/>
              <a:buFont typeface="Arial"/>
              <a:buNone/>
              <a:defRPr b="1" sz="2400"/>
            </a:lvl1pPr>
            <a:lvl2pPr indent="-228600" lvl="1" marL="914400" algn="l">
              <a:spcBef>
                <a:spcPts val="400"/>
              </a:spcBef>
              <a:spcAft>
                <a:spcPts val="0"/>
              </a:spcAft>
              <a:buClr>
                <a:schemeClr val="dk1"/>
              </a:buClr>
              <a:buSzPts val="2000"/>
              <a:buFont typeface="Arial"/>
              <a:buNone/>
              <a:defRPr b="1" sz="2000"/>
            </a:lvl2pPr>
            <a:lvl3pPr indent="-228600" lvl="2" marL="1371600" algn="l">
              <a:spcBef>
                <a:spcPts val="360"/>
              </a:spcBef>
              <a:spcAft>
                <a:spcPts val="0"/>
              </a:spcAft>
              <a:buClr>
                <a:schemeClr val="dk1"/>
              </a:buClr>
              <a:buSzPts val="1800"/>
              <a:buFont typeface="Arial"/>
              <a:buNone/>
              <a:defRPr b="1" sz="1800"/>
            </a:lvl3pPr>
            <a:lvl4pPr indent="-228600" lvl="3" marL="1828800" algn="l">
              <a:spcBef>
                <a:spcPts val="320"/>
              </a:spcBef>
              <a:spcAft>
                <a:spcPts val="0"/>
              </a:spcAft>
              <a:buClr>
                <a:schemeClr val="dk1"/>
              </a:buClr>
              <a:buSzPts val="1600"/>
              <a:buFont typeface="Arial"/>
              <a:buNone/>
              <a:defRPr b="1" sz="1600"/>
            </a:lvl4pPr>
            <a:lvl5pPr indent="-228600" lvl="4" marL="2286000" algn="l">
              <a:spcBef>
                <a:spcPts val="320"/>
              </a:spcBef>
              <a:spcAft>
                <a:spcPts val="0"/>
              </a:spcAft>
              <a:buClr>
                <a:schemeClr val="dk1"/>
              </a:buClr>
              <a:buSzPts val="1600"/>
              <a:buFont typeface="Arial"/>
              <a:buNone/>
              <a:defRPr b="1" sz="1600"/>
            </a:lvl5pPr>
            <a:lvl6pPr indent="-228600" lvl="5" marL="2743200" algn="l">
              <a:spcBef>
                <a:spcPts val="320"/>
              </a:spcBef>
              <a:spcAft>
                <a:spcPts val="0"/>
              </a:spcAft>
              <a:buClr>
                <a:schemeClr val="dk1"/>
              </a:buClr>
              <a:buSzPts val="1600"/>
              <a:buFont typeface="Arial"/>
              <a:buNone/>
              <a:defRPr b="1" sz="1600"/>
            </a:lvl6pPr>
            <a:lvl7pPr indent="-228600" lvl="6" marL="3200400" algn="l">
              <a:spcBef>
                <a:spcPts val="320"/>
              </a:spcBef>
              <a:spcAft>
                <a:spcPts val="0"/>
              </a:spcAft>
              <a:buClr>
                <a:schemeClr val="dk1"/>
              </a:buClr>
              <a:buSzPts val="1600"/>
              <a:buFont typeface="Arial"/>
              <a:buNone/>
              <a:defRPr b="1" sz="1600"/>
            </a:lvl7pPr>
            <a:lvl8pPr indent="-228600" lvl="7" marL="3657600" algn="l">
              <a:spcBef>
                <a:spcPts val="320"/>
              </a:spcBef>
              <a:spcAft>
                <a:spcPts val="0"/>
              </a:spcAft>
              <a:buClr>
                <a:schemeClr val="dk1"/>
              </a:buClr>
              <a:buSzPts val="1600"/>
              <a:buFont typeface="Arial"/>
              <a:buNone/>
              <a:defRPr b="1" sz="1600"/>
            </a:lvl8pPr>
            <a:lvl9pPr indent="-228600" lvl="8" marL="4114800" algn="l">
              <a:spcBef>
                <a:spcPts val="320"/>
              </a:spcBef>
              <a:spcAft>
                <a:spcPts val="0"/>
              </a:spcAft>
              <a:buClr>
                <a:schemeClr val="dk1"/>
              </a:buClr>
              <a:buSzPts val="1600"/>
              <a:buFont typeface="Arial"/>
              <a:buNone/>
              <a:defRPr b="1" sz="1600"/>
            </a:lvl9pPr>
          </a:lstStyle>
          <a:p/>
        </p:txBody>
      </p:sp>
      <p:sp>
        <p:nvSpPr>
          <p:cNvPr id="57" name="Google Shape;57;p27"/>
          <p:cNvSpPr txBox="1"/>
          <p:nvPr>
            <p:ph idx="4" type="body"/>
          </p:nvPr>
        </p:nvSpPr>
        <p:spPr>
          <a:xfrm>
            <a:off x="6193368" y="2174875"/>
            <a:ext cx="5389033" cy="3951288"/>
          </a:xfrm>
          <a:prstGeom prst="rect">
            <a:avLst/>
          </a:prstGeom>
          <a:noFill/>
          <a:ln>
            <a:noFill/>
          </a:ln>
        </p:spPr>
        <p:txBody>
          <a:bodyPr anchorCtr="0" anchor="t" bIns="45700" lIns="91425" spcFirstLastPara="1" rIns="91425" wrap="square" tIns="45700">
            <a:noAutofit/>
          </a:bodyPr>
          <a:lstStyle>
            <a:lvl1pPr indent="-381000" lvl="0" marL="457200" algn="l">
              <a:spcBef>
                <a:spcPts val="480"/>
              </a:spcBef>
              <a:spcAft>
                <a:spcPts val="0"/>
              </a:spcAft>
              <a:buClr>
                <a:schemeClr val="dk1"/>
              </a:buClr>
              <a:buSzPts val="2400"/>
              <a:buFont typeface="Arial"/>
              <a:buChar char="•"/>
              <a:defRPr sz="2400"/>
            </a:lvl1pPr>
            <a:lvl2pPr indent="-355600" lvl="1" marL="914400" algn="l">
              <a:spcBef>
                <a:spcPts val="400"/>
              </a:spcBef>
              <a:spcAft>
                <a:spcPts val="0"/>
              </a:spcAft>
              <a:buClr>
                <a:schemeClr val="dk1"/>
              </a:buClr>
              <a:buSzPts val="2000"/>
              <a:buFont typeface="Arial"/>
              <a:buChar char="–"/>
              <a:defRPr sz="2000"/>
            </a:lvl2pPr>
            <a:lvl3pPr indent="-342900" lvl="2" marL="1371600" algn="l">
              <a:spcBef>
                <a:spcPts val="360"/>
              </a:spcBef>
              <a:spcAft>
                <a:spcPts val="0"/>
              </a:spcAft>
              <a:buClr>
                <a:schemeClr val="dk1"/>
              </a:buClr>
              <a:buSzPts val="1800"/>
              <a:buFont typeface="Arial"/>
              <a:buChar char="•"/>
              <a:defRPr sz="1800"/>
            </a:lvl3pPr>
            <a:lvl4pPr indent="-330200" lvl="3" marL="1828800" algn="l">
              <a:spcBef>
                <a:spcPts val="320"/>
              </a:spcBef>
              <a:spcAft>
                <a:spcPts val="0"/>
              </a:spcAft>
              <a:buClr>
                <a:schemeClr val="dk1"/>
              </a:buClr>
              <a:buSzPts val="1600"/>
              <a:buFont typeface="Arial"/>
              <a:buChar char="–"/>
              <a:defRPr sz="1600"/>
            </a:lvl4pPr>
            <a:lvl5pPr indent="-330200" lvl="4" marL="2286000" algn="l">
              <a:spcBef>
                <a:spcPts val="320"/>
              </a:spcBef>
              <a:spcAft>
                <a:spcPts val="0"/>
              </a:spcAft>
              <a:buClr>
                <a:schemeClr val="dk1"/>
              </a:buClr>
              <a:buSzPts val="1600"/>
              <a:buFont typeface="Arial"/>
              <a:buChar char="»"/>
              <a:defRPr sz="1600"/>
            </a:lvl5pPr>
            <a:lvl6pPr indent="-330200" lvl="5" marL="2743200" algn="l">
              <a:spcBef>
                <a:spcPts val="320"/>
              </a:spcBef>
              <a:spcAft>
                <a:spcPts val="0"/>
              </a:spcAft>
              <a:buClr>
                <a:schemeClr val="dk1"/>
              </a:buClr>
              <a:buSzPts val="1600"/>
              <a:buFont typeface="Arial"/>
              <a:buChar char="»"/>
              <a:defRPr sz="1600"/>
            </a:lvl6pPr>
            <a:lvl7pPr indent="-330200" lvl="6" marL="3200400" algn="l">
              <a:spcBef>
                <a:spcPts val="320"/>
              </a:spcBef>
              <a:spcAft>
                <a:spcPts val="0"/>
              </a:spcAft>
              <a:buClr>
                <a:schemeClr val="dk1"/>
              </a:buClr>
              <a:buSzPts val="1600"/>
              <a:buFont typeface="Arial"/>
              <a:buChar char="»"/>
              <a:defRPr sz="1600"/>
            </a:lvl7pPr>
            <a:lvl8pPr indent="-330200" lvl="7" marL="3657600" algn="l">
              <a:spcBef>
                <a:spcPts val="320"/>
              </a:spcBef>
              <a:spcAft>
                <a:spcPts val="0"/>
              </a:spcAft>
              <a:buClr>
                <a:schemeClr val="dk1"/>
              </a:buClr>
              <a:buSzPts val="1600"/>
              <a:buFont typeface="Arial"/>
              <a:buChar char="»"/>
              <a:defRPr sz="1600"/>
            </a:lvl8pPr>
            <a:lvl9pPr indent="-330200" lvl="8" marL="4114800" algn="l">
              <a:spcBef>
                <a:spcPts val="320"/>
              </a:spcBef>
              <a:spcAft>
                <a:spcPts val="0"/>
              </a:spcAft>
              <a:buClr>
                <a:schemeClr val="dk1"/>
              </a:buClr>
              <a:buSzPts val="1600"/>
              <a:buFont typeface="Arial"/>
              <a:buChar char="»"/>
              <a:defRPr sz="1600"/>
            </a:lvl9pPr>
          </a:lstStyle>
          <a:p/>
        </p:txBody>
      </p:sp>
      <p:sp>
        <p:nvSpPr>
          <p:cNvPr id="58" name="Google Shape;58;p27"/>
          <p:cNvSpPr txBox="1"/>
          <p:nvPr>
            <p:ph idx="10" type="dt"/>
          </p:nvPr>
        </p:nvSpPr>
        <p:spPr>
          <a:xfrm>
            <a:off x="609600" y="6245225"/>
            <a:ext cx="2844800" cy="476250"/>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9" name="Google Shape;59;p27"/>
          <p:cNvSpPr txBox="1"/>
          <p:nvPr>
            <p:ph idx="11" type="ftr"/>
          </p:nvPr>
        </p:nvSpPr>
        <p:spPr>
          <a:xfrm>
            <a:off x="4165600" y="6245225"/>
            <a:ext cx="3860800" cy="476250"/>
          </a:xfrm>
          <a:prstGeom prst="rect">
            <a:avLst/>
          </a:prstGeom>
          <a:noFill/>
          <a:ln>
            <a:noFill/>
          </a:ln>
        </p:spPr>
        <p:txBody>
          <a:bodyPr anchorCtr="0" anchor="t"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27"/>
          <p:cNvSpPr txBox="1"/>
          <p:nvPr>
            <p:ph idx="12" type="sldNum"/>
          </p:nvPr>
        </p:nvSpPr>
        <p:spPr>
          <a:xfrm>
            <a:off x="8737600" y="6245225"/>
            <a:ext cx="2844800" cy="476250"/>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b="0" i="0" sz="1400" u="none" cap="none" strike="noStrike">
                <a:solidFill>
                  <a:schemeClr val="dk1"/>
                </a:solidFill>
                <a:latin typeface="Arial"/>
                <a:ea typeface="Arial"/>
                <a:cs typeface="Arial"/>
                <a:sym typeface="Arial"/>
              </a:defRPr>
            </a:lvl1pPr>
            <a:lvl2pPr indent="0" lvl="1" marL="0" algn="r">
              <a:spcBef>
                <a:spcPts val="0"/>
              </a:spcBef>
              <a:buNone/>
              <a:defRPr b="0" i="0" sz="1400" u="none" cap="none" strike="noStrike">
                <a:solidFill>
                  <a:schemeClr val="dk1"/>
                </a:solidFill>
                <a:latin typeface="Arial"/>
                <a:ea typeface="Arial"/>
                <a:cs typeface="Arial"/>
                <a:sym typeface="Arial"/>
              </a:defRPr>
            </a:lvl2pPr>
            <a:lvl3pPr indent="0" lvl="2" marL="0" algn="r">
              <a:spcBef>
                <a:spcPts val="0"/>
              </a:spcBef>
              <a:buNone/>
              <a:defRPr b="0" i="0" sz="1400" u="none" cap="none" strike="noStrike">
                <a:solidFill>
                  <a:schemeClr val="dk1"/>
                </a:solidFill>
                <a:latin typeface="Arial"/>
                <a:ea typeface="Arial"/>
                <a:cs typeface="Arial"/>
                <a:sym typeface="Arial"/>
              </a:defRPr>
            </a:lvl3pPr>
            <a:lvl4pPr indent="0" lvl="3" marL="0" algn="r">
              <a:spcBef>
                <a:spcPts val="0"/>
              </a:spcBef>
              <a:buNone/>
              <a:defRPr b="0" i="0" sz="1400" u="none" cap="none" strike="noStrike">
                <a:solidFill>
                  <a:schemeClr val="dk1"/>
                </a:solidFill>
                <a:latin typeface="Arial"/>
                <a:ea typeface="Arial"/>
                <a:cs typeface="Arial"/>
                <a:sym typeface="Arial"/>
              </a:defRPr>
            </a:lvl4pPr>
            <a:lvl5pPr indent="0" lvl="4" marL="0" algn="r">
              <a:spcBef>
                <a:spcPts val="0"/>
              </a:spcBef>
              <a:buNone/>
              <a:defRPr b="0" i="0" sz="1400" u="none" cap="none" strike="noStrike">
                <a:solidFill>
                  <a:schemeClr val="dk1"/>
                </a:solidFill>
                <a:latin typeface="Arial"/>
                <a:ea typeface="Arial"/>
                <a:cs typeface="Arial"/>
                <a:sym typeface="Arial"/>
              </a:defRPr>
            </a:lvl5pPr>
            <a:lvl6pPr indent="0" lvl="5" marL="0" algn="r">
              <a:spcBef>
                <a:spcPts val="0"/>
              </a:spcBef>
              <a:buNone/>
              <a:defRPr b="0" i="0" sz="1400" u="none" cap="none" strike="noStrike">
                <a:solidFill>
                  <a:schemeClr val="dk1"/>
                </a:solidFill>
                <a:latin typeface="Arial"/>
                <a:ea typeface="Arial"/>
                <a:cs typeface="Arial"/>
                <a:sym typeface="Arial"/>
              </a:defRPr>
            </a:lvl6pPr>
            <a:lvl7pPr indent="0" lvl="6" marL="0" algn="r">
              <a:spcBef>
                <a:spcPts val="0"/>
              </a:spcBef>
              <a:buNone/>
              <a:defRPr b="0" i="0" sz="1400" u="none" cap="none" strike="noStrike">
                <a:solidFill>
                  <a:schemeClr val="dk1"/>
                </a:solidFill>
                <a:latin typeface="Arial"/>
                <a:ea typeface="Arial"/>
                <a:cs typeface="Arial"/>
                <a:sym typeface="Arial"/>
              </a:defRPr>
            </a:lvl7pPr>
            <a:lvl8pPr indent="0" lvl="7" marL="0" algn="r">
              <a:spcBef>
                <a:spcPts val="0"/>
              </a:spcBef>
              <a:buNone/>
              <a:defRPr b="0" i="0" sz="1400" u="none" cap="none" strike="noStrike">
                <a:solidFill>
                  <a:schemeClr val="dk1"/>
                </a:solidFill>
                <a:latin typeface="Arial"/>
                <a:ea typeface="Arial"/>
                <a:cs typeface="Arial"/>
                <a:sym typeface="Arial"/>
              </a:defRPr>
            </a:lvl8pPr>
            <a:lvl9pPr indent="0" lvl="8" marL="0" algn="r">
              <a:spcBef>
                <a:spcPts val="0"/>
              </a:spcBef>
              <a:buNone/>
              <a:defRPr b="0" i="0" sz="1400" u="none" cap="none" strike="noStrike">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61" name="Shape 61"/>
        <p:cNvGrpSpPr/>
        <p:nvPr/>
      </p:nvGrpSpPr>
      <p:grpSpPr>
        <a:xfrm>
          <a:off x="0" y="0"/>
          <a:ext cx="0" cy="0"/>
          <a:chOff x="0" y="0"/>
          <a:chExt cx="0" cy="0"/>
        </a:xfrm>
      </p:grpSpPr>
      <p:sp>
        <p:nvSpPr>
          <p:cNvPr id="62" name="Google Shape;62;p28"/>
          <p:cNvSpPr txBox="1"/>
          <p:nvPr>
            <p:ph type="title"/>
          </p:nvPr>
        </p:nvSpPr>
        <p:spPr>
          <a:xfrm>
            <a:off x="609600" y="274638"/>
            <a:ext cx="10972800" cy="11430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63" name="Google Shape;63;p28"/>
          <p:cNvSpPr txBox="1"/>
          <p:nvPr>
            <p:ph idx="10" type="dt"/>
          </p:nvPr>
        </p:nvSpPr>
        <p:spPr>
          <a:xfrm>
            <a:off x="609600" y="6245225"/>
            <a:ext cx="2844800" cy="476250"/>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28"/>
          <p:cNvSpPr txBox="1"/>
          <p:nvPr>
            <p:ph idx="11" type="ftr"/>
          </p:nvPr>
        </p:nvSpPr>
        <p:spPr>
          <a:xfrm>
            <a:off x="4165600" y="6245225"/>
            <a:ext cx="3860800" cy="476250"/>
          </a:xfrm>
          <a:prstGeom prst="rect">
            <a:avLst/>
          </a:prstGeom>
          <a:noFill/>
          <a:ln>
            <a:noFill/>
          </a:ln>
        </p:spPr>
        <p:txBody>
          <a:bodyPr anchorCtr="0" anchor="t"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5" name="Google Shape;65;p28"/>
          <p:cNvSpPr txBox="1"/>
          <p:nvPr>
            <p:ph idx="12" type="sldNum"/>
          </p:nvPr>
        </p:nvSpPr>
        <p:spPr>
          <a:xfrm>
            <a:off x="8737600" y="6245225"/>
            <a:ext cx="2844800" cy="476250"/>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b="0" i="0" sz="1400" u="none" cap="none" strike="noStrike">
                <a:solidFill>
                  <a:schemeClr val="dk1"/>
                </a:solidFill>
                <a:latin typeface="Arial"/>
                <a:ea typeface="Arial"/>
                <a:cs typeface="Arial"/>
                <a:sym typeface="Arial"/>
              </a:defRPr>
            </a:lvl1pPr>
            <a:lvl2pPr indent="0" lvl="1" marL="0" algn="r">
              <a:spcBef>
                <a:spcPts val="0"/>
              </a:spcBef>
              <a:buNone/>
              <a:defRPr b="0" i="0" sz="1400" u="none" cap="none" strike="noStrike">
                <a:solidFill>
                  <a:schemeClr val="dk1"/>
                </a:solidFill>
                <a:latin typeface="Arial"/>
                <a:ea typeface="Arial"/>
                <a:cs typeface="Arial"/>
                <a:sym typeface="Arial"/>
              </a:defRPr>
            </a:lvl2pPr>
            <a:lvl3pPr indent="0" lvl="2" marL="0" algn="r">
              <a:spcBef>
                <a:spcPts val="0"/>
              </a:spcBef>
              <a:buNone/>
              <a:defRPr b="0" i="0" sz="1400" u="none" cap="none" strike="noStrike">
                <a:solidFill>
                  <a:schemeClr val="dk1"/>
                </a:solidFill>
                <a:latin typeface="Arial"/>
                <a:ea typeface="Arial"/>
                <a:cs typeface="Arial"/>
                <a:sym typeface="Arial"/>
              </a:defRPr>
            </a:lvl3pPr>
            <a:lvl4pPr indent="0" lvl="3" marL="0" algn="r">
              <a:spcBef>
                <a:spcPts val="0"/>
              </a:spcBef>
              <a:buNone/>
              <a:defRPr b="0" i="0" sz="1400" u="none" cap="none" strike="noStrike">
                <a:solidFill>
                  <a:schemeClr val="dk1"/>
                </a:solidFill>
                <a:latin typeface="Arial"/>
                <a:ea typeface="Arial"/>
                <a:cs typeface="Arial"/>
                <a:sym typeface="Arial"/>
              </a:defRPr>
            </a:lvl4pPr>
            <a:lvl5pPr indent="0" lvl="4" marL="0" algn="r">
              <a:spcBef>
                <a:spcPts val="0"/>
              </a:spcBef>
              <a:buNone/>
              <a:defRPr b="0" i="0" sz="1400" u="none" cap="none" strike="noStrike">
                <a:solidFill>
                  <a:schemeClr val="dk1"/>
                </a:solidFill>
                <a:latin typeface="Arial"/>
                <a:ea typeface="Arial"/>
                <a:cs typeface="Arial"/>
                <a:sym typeface="Arial"/>
              </a:defRPr>
            </a:lvl5pPr>
            <a:lvl6pPr indent="0" lvl="5" marL="0" algn="r">
              <a:spcBef>
                <a:spcPts val="0"/>
              </a:spcBef>
              <a:buNone/>
              <a:defRPr b="0" i="0" sz="1400" u="none" cap="none" strike="noStrike">
                <a:solidFill>
                  <a:schemeClr val="dk1"/>
                </a:solidFill>
                <a:latin typeface="Arial"/>
                <a:ea typeface="Arial"/>
                <a:cs typeface="Arial"/>
                <a:sym typeface="Arial"/>
              </a:defRPr>
            </a:lvl6pPr>
            <a:lvl7pPr indent="0" lvl="6" marL="0" algn="r">
              <a:spcBef>
                <a:spcPts val="0"/>
              </a:spcBef>
              <a:buNone/>
              <a:defRPr b="0" i="0" sz="1400" u="none" cap="none" strike="noStrike">
                <a:solidFill>
                  <a:schemeClr val="dk1"/>
                </a:solidFill>
                <a:latin typeface="Arial"/>
                <a:ea typeface="Arial"/>
                <a:cs typeface="Arial"/>
                <a:sym typeface="Arial"/>
              </a:defRPr>
            </a:lvl7pPr>
            <a:lvl8pPr indent="0" lvl="7" marL="0" algn="r">
              <a:spcBef>
                <a:spcPts val="0"/>
              </a:spcBef>
              <a:buNone/>
              <a:defRPr b="0" i="0" sz="1400" u="none" cap="none" strike="noStrike">
                <a:solidFill>
                  <a:schemeClr val="dk1"/>
                </a:solidFill>
                <a:latin typeface="Arial"/>
                <a:ea typeface="Arial"/>
                <a:cs typeface="Arial"/>
                <a:sym typeface="Arial"/>
              </a:defRPr>
            </a:lvl8pPr>
            <a:lvl9pPr indent="0" lvl="8" marL="0" algn="r">
              <a:spcBef>
                <a:spcPts val="0"/>
              </a:spcBef>
              <a:buNone/>
              <a:defRPr b="0" i="0" sz="1400" u="none" cap="none" strike="noStrike">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66" name="Shape 66"/>
        <p:cNvGrpSpPr/>
        <p:nvPr/>
      </p:nvGrpSpPr>
      <p:grpSpPr>
        <a:xfrm>
          <a:off x="0" y="0"/>
          <a:ext cx="0" cy="0"/>
          <a:chOff x="0" y="0"/>
          <a:chExt cx="0" cy="0"/>
        </a:xfrm>
      </p:grpSpPr>
      <p:sp>
        <p:nvSpPr>
          <p:cNvPr id="67" name="Google Shape;67;p29"/>
          <p:cNvSpPr txBox="1"/>
          <p:nvPr>
            <p:ph idx="10" type="dt"/>
          </p:nvPr>
        </p:nvSpPr>
        <p:spPr>
          <a:xfrm>
            <a:off x="609600" y="6245225"/>
            <a:ext cx="2844800" cy="476250"/>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8" name="Google Shape;68;p29"/>
          <p:cNvSpPr txBox="1"/>
          <p:nvPr>
            <p:ph idx="11" type="ftr"/>
          </p:nvPr>
        </p:nvSpPr>
        <p:spPr>
          <a:xfrm>
            <a:off x="4165600" y="6245225"/>
            <a:ext cx="3860800" cy="476250"/>
          </a:xfrm>
          <a:prstGeom prst="rect">
            <a:avLst/>
          </a:prstGeom>
          <a:noFill/>
          <a:ln>
            <a:noFill/>
          </a:ln>
        </p:spPr>
        <p:txBody>
          <a:bodyPr anchorCtr="0" anchor="t"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9" name="Google Shape;69;p29"/>
          <p:cNvSpPr txBox="1"/>
          <p:nvPr>
            <p:ph idx="12" type="sldNum"/>
          </p:nvPr>
        </p:nvSpPr>
        <p:spPr>
          <a:xfrm>
            <a:off x="8737600" y="6245225"/>
            <a:ext cx="2844800" cy="476250"/>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b="0" i="0" sz="1400" u="none" cap="none" strike="noStrike">
                <a:solidFill>
                  <a:schemeClr val="dk1"/>
                </a:solidFill>
                <a:latin typeface="Arial"/>
                <a:ea typeface="Arial"/>
                <a:cs typeface="Arial"/>
                <a:sym typeface="Arial"/>
              </a:defRPr>
            </a:lvl1pPr>
            <a:lvl2pPr indent="0" lvl="1" marL="0" algn="r">
              <a:spcBef>
                <a:spcPts val="0"/>
              </a:spcBef>
              <a:buNone/>
              <a:defRPr b="0" i="0" sz="1400" u="none" cap="none" strike="noStrike">
                <a:solidFill>
                  <a:schemeClr val="dk1"/>
                </a:solidFill>
                <a:latin typeface="Arial"/>
                <a:ea typeface="Arial"/>
                <a:cs typeface="Arial"/>
                <a:sym typeface="Arial"/>
              </a:defRPr>
            </a:lvl2pPr>
            <a:lvl3pPr indent="0" lvl="2" marL="0" algn="r">
              <a:spcBef>
                <a:spcPts val="0"/>
              </a:spcBef>
              <a:buNone/>
              <a:defRPr b="0" i="0" sz="1400" u="none" cap="none" strike="noStrike">
                <a:solidFill>
                  <a:schemeClr val="dk1"/>
                </a:solidFill>
                <a:latin typeface="Arial"/>
                <a:ea typeface="Arial"/>
                <a:cs typeface="Arial"/>
                <a:sym typeface="Arial"/>
              </a:defRPr>
            </a:lvl3pPr>
            <a:lvl4pPr indent="0" lvl="3" marL="0" algn="r">
              <a:spcBef>
                <a:spcPts val="0"/>
              </a:spcBef>
              <a:buNone/>
              <a:defRPr b="0" i="0" sz="1400" u="none" cap="none" strike="noStrike">
                <a:solidFill>
                  <a:schemeClr val="dk1"/>
                </a:solidFill>
                <a:latin typeface="Arial"/>
                <a:ea typeface="Arial"/>
                <a:cs typeface="Arial"/>
                <a:sym typeface="Arial"/>
              </a:defRPr>
            </a:lvl4pPr>
            <a:lvl5pPr indent="0" lvl="4" marL="0" algn="r">
              <a:spcBef>
                <a:spcPts val="0"/>
              </a:spcBef>
              <a:buNone/>
              <a:defRPr b="0" i="0" sz="1400" u="none" cap="none" strike="noStrike">
                <a:solidFill>
                  <a:schemeClr val="dk1"/>
                </a:solidFill>
                <a:latin typeface="Arial"/>
                <a:ea typeface="Arial"/>
                <a:cs typeface="Arial"/>
                <a:sym typeface="Arial"/>
              </a:defRPr>
            </a:lvl5pPr>
            <a:lvl6pPr indent="0" lvl="5" marL="0" algn="r">
              <a:spcBef>
                <a:spcPts val="0"/>
              </a:spcBef>
              <a:buNone/>
              <a:defRPr b="0" i="0" sz="1400" u="none" cap="none" strike="noStrike">
                <a:solidFill>
                  <a:schemeClr val="dk1"/>
                </a:solidFill>
                <a:latin typeface="Arial"/>
                <a:ea typeface="Arial"/>
                <a:cs typeface="Arial"/>
                <a:sym typeface="Arial"/>
              </a:defRPr>
            </a:lvl6pPr>
            <a:lvl7pPr indent="0" lvl="6" marL="0" algn="r">
              <a:spcBef>
                <a:spcPts val="0"/>
              </a:spcBef>
              <a:buNone/>
              <a:defRPr b="0" i="0" sz="1400" u="none" cap="none" strike="noStrike">
                <a:solidFill>
                  <a:schemeClr val="dk1"/>
                </a:solidFill>
                <a:latin typeface="Arial"/>
                <a:ea typeface="Arial"/>
                <a:cs typeface="Arial"/>
                <a:sym typeface="Arial"/>
              </a:defRPr>
            </a:lvl7pPr>
            <a:lvl8pPr indent="0" lvl="7" marL="0" algn="r">
              <a:spcBef>
                <a:spcPts val="0"/>
              </a:spcBef>
              <a:buNone/>
              <a:defRPr b="0" i="0" sz="1400" u="none" cap="none" strike="noStrike">
                <a:solidFill>
                  <a:schemeClr val="dk1"/>
                </a:solidFill>
                <a:latin typeface="Arial"/>
                <a:ea typeface="Arial"/>
                <a:cs typeface="Arial"/>
                <a:sym typeface="Arial"/>
              </a:defRPr>
            </a:lvl8pPr>
            <a:lvl9pPr indent="0" lvl="8" marL="0" algn="r">
              <a:spcBef>
                <a:spcPts val="0"/>
              </a:spcBef>
              <a:buNone/>
              <a:defRPr b="0" i="0" sz="1400" u="none" cap="none" strike="noStrike">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70" name="Shape 70"/>
        <p:cNvGrpSpPr/>
        <p:nvPr/>
      </p:nvGrpSpPr>
      <p:grpSpPr>
        <a:xfrm>
          <a:off x="0" y="0"/>
          <a:ext cx="0" cy="0"/>
          <a:chOff x="0" y="0"/>
          <a:chExt cx="0" cy="0"/>
        </a:xfrm>
      </p:grpSpPr>
      <p:sp>
        <p:nvSpPr>
          <p:cNvPr id="71" name="Google Shape;71;p30"/>
          <p:cNvSpPr txBox="1"/>
          <p:nvPr>
            <p:ph type="title"/>
          </p:nvPr>
        </p:nvSpPr>
        <p:spPr>
          <a:xfrm>
            <a:off x="609601" y="273050"/>
            <a:ext cx="4011084" cy="116205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b="1" sz="2000"/>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72" name="Google Shape;72;p30"/>
          <p:cNvSpPr txBox="1"/>
          <p:nvPr>
            <p:ph idx="1" type="body"/>
          </p:nvPr>
        </p:nvSpPr>
        <p:spPr>
          <a:xfrm>
            <a:off x="4766733" y="273051"/>
            <a:ext cx="6815667" cy="5853113"/>
          </a:xfrm>
          <a:prstGeom prst="rect">
            <a:avLst/>
          </a:prstGeom>
          <a:noFill/>
          <a:ln>
            <a:noFill/>
          </a:ln>
        </p:spPr>
        <p:txBody>
          <a:bodyPr anchorCtr="0" anchor="t" bIns="45700" lIns="91425" spcFirstLastPara="1" rIns="91425" wrap="square" tIns="45700">
            <a:noAutofit/>
          </a:bodyPr>
          <a:lstStyle>
            <a:lvl1pPr indent="-431800" lvl="0" marL="457200" algn="l">
              <a:spcBef>
                <a:spcPts val="640"/>
              </a:spcBef>
              <a:spcAft>
                <a:spcPts val="0"/>
              </a:spcAft>
              <a:buClr>
                <a:schemeClr val="dk1"/>
              </a:buClr>
              <a:buSzPts val="3200"/>
              <a:buFont typeface="Arial"/>
              <a:buChar char="•"/>
              <a:defRPr sz="3200"/>
            </a:lvl1pPr>
            <a:lvl2pPr indent="-406400" lvl="1" marL="914400" algn="l">
              <a:spcBef>
                <a:spcPts val="560"/>
              </a:spcBef>
              <a:spcAft>
                <a:spcPts val="0"/>
              </a:spcAft>
              <a:buClr>
                <a:schemeClr val="dk1"/>
              </a:buClr>
              <a:buSzPts val="2800"/>
              <a:buFont typeface="Arial"/>
              <a:buChar char="–"/>
              <a:defRPr sz="2800"/>
            </a:lvl2pPr>
            <a:lvl3pPr indent="-381000" lvl="2" marL="1371600" algn="l">
              <a:spcBef>
                <a:spcPts val="480"/>
              </a:spcBef>
              <a:spcAft>
                <a:spcPts val="0"/>
              </a:spcAft>
              <a:buClr>
                <a:schemeClr val="dk1"/>
              </a:buClr>
              <a:buSzPts val="2400"/>
              <a:buFont typeface="Arial"/>
              <a:buChar char="•"/>
              <a:defRPr sz="2400"/>
            </a:lvl3pPr>
            <a:lvl4pPr indent="-355600" lvl="3" marL="1828800" algn="l">
              <a:spcBef>
                <a:spcPts val="400"/>
              </a:spcBef>
              <a:spcAft>
                <a:spcPts val="0"/>
              </a:spcAft>
              <a:buClr>
                <a:schemeClr val="dk1"/>
              </a:buClr>
              <a:buSzPts val="2000"/>
              <a:buFont typeface="Arial"/>
              <a:buChar char="–"/>
              <a:defRPr sz="2000"/>
            </a:lvl4pPr>
            <a:lvl5pPr indent="-355600" lvl="4" marL="2286000" algn="l">
              <a:spcBef>
                <a:spcPts val="400"/>
              </a:spcBef>
              <a:spcAft>
                <a:spcPts val="0"/>
              </a:spcAft>
              <a:buClr>
                <a:schemeClr val="dk1"/>
              </a:buClr>
              <a:buSzPts val="2000"/>
              <a:buFont typeface="Arial"/>
              <a:buChar char="»"/>
              <a:defRPr sz="2000"/>
            </a:lvl5pPr>
            <a:lvl6pPr indent="-355600" lvl="5" marL="2743200" algn="l">
              <a:spcBef>
                <a:spcPts val="400"/>
              </a:spcBef>
              <a:spcAft>
                <a:spcPts val="0"/>
              </a:spcAft>
              <a:buClr>
                <a:schemeClr val="dk1"/>
              </a:buClr>
              <a:buSzPts val="2000"/>
              <a:buFont typeface="Arial"/>
              <a:buChar char="»"/>
              <a:defRPr sz="2000"/>
            </a:lvl6pPr>
            <a:lvl7pPr indent="-355600" lvl="6" marL="3200400" algn="l">
              <a:spcBef>
                <a:spcPts val="400"/>
              </a:spcBef>
              <a:spcAft>
                <a:spcPts val="0"/>
              </a:spcAft>
              <a:buClr>
                <a:schemeClr val="dk1"/>
              </a:buClr>
              <a:buSzPts val="2000"/>
              <a:buFont typeface="Arial"/>
              <a:buChar char="»"/>
              <a:defRPr sz="2000"/>
            </a:lvl7pPr>
            <a:lvl8pPr indent="-355600" lvl="7" marL="3657600" algn="l">
              <a:spcBef>
                <a:spcPts val="400"/>
              </a:spcBef>
              <a:spcAft>
                <a:spcPts val="0"/>
              </a:spcAft>
              <a:buClr>
                <a:schemeClr val="dk1"/>
              </a:buClr>
              <a:buSzPts val="2000"/>
              <a:buFont typeface="Arial"/>
              <a:buChar char="»"/>
              <a:defRPr sz="2000"/>
            </a:lvl8pPr>
            <a:lvl9pPr indent="-355600" lvl="8" marL="4114800" algn="l">
              <a:spcBef>
                <a:spcPts val="400"/>
              </a:spcBef>
              <a:spcAft>
                <a:spcPts val="0"/>
              </a:spcAft>
              <a:buClr>
                <a:schemeClr val="dk1"/>
              </a:buClr>
              <a:buSzPts val="2000"/>
              <a:buFont typeface="Arial"/>
              <a:buChar char="»"/>
              <a:defRPr sz="2000"/>
            </a:lvl9pPr>
          </a:lstStyle>
          <a:p/>
        </p:txBody>
      </p:sp>
      <p:sp>
        <p:nvSpPr>
          <p:cNvPr id="73" name="Google Shape;73;p30"/>
          <p:cNvSpPr txBox="1"/>
          <p:nvPr>
            <p:ph idx="2" type="body"/>
          </p:nvPr>
        </p:nvSpPr>
        <p:spPr>
          <a:xfrm>
            <a:off x="609601" y="1435101"/>
            <a:ext cx="4011084" cy="4691063"/>
          </a:xfrm>
          <a:prstGeom prst="rect">
            <a:avLst/>
          </a:prstGeom>
          <a:noFill/>
          <a:ln>
            <a:noFill/>
          </a:ln>
        </p:spPr>
        <p:txBody>
          <a:bodyPr anchorCtr="0" anchor="t" bIns="45700" lIns="91425" spcFirstLastPara="1" rIns="91425" wrap="square" tIns="45700">
            <a:noAutofit/>
          </a:bodyPr>
          <a:lstStyle>
            <a:lvl1pPr indent="-228600" lvl="0" marL="457200" algn="l">
              <a:spcBef>
                <a:spcPts val="280"/>
              </a:spcBef>
              <a:spcAft>
                <a:spcPts val="0"/>
              </a:spcAft>
              <a:buClr>
                <a:schemeClr val="dk1"/>
              </a:buClr>
              <a:buSzPts val="1400"/>
              <a:buFont typeface="Arial"/>
              <a:buNone/>
              <a:defRPr sz="1400"/>
            </a:lvl1pPr>
            <a:lvl2pPr indent="-228600" lvl="1" marL="914400" algn="l">
              <a:spcBef>
                <a:spcPts val="240"/>
              </a:spcBef>
              <a:spcAft>
                <a:spcPts val="0"/>
              </a:spcAft>
              <a:buClr>
                <a:schemeClr val="dk1"/>
              </a:buClr>
              <a:buSzPts val="1200"/>
              <a:buFont typeface="Arial"/>
              <a:buNone/>
              <a:defRPr sz="1200"/>
            </a:lvl2pPr>
            <a:lvl3pPr indent="-228600" lvl="2" marL="1371600" algn="l">
              <a:spcBef>
                <a:spcPts val="200"/>
              </a:spcBef>
              <a:spcAft>
                <a:spcPts val="0"/>
              </a:spcAft>
              <a:buClr>
                <a:schemeClr val="dk1"/>
              </a:buClr>
              <a:buSzPts val="1000"/>
              <a:buFont typeface="Arial"/>
              <a:buNone/>
              <a:defRPr sz="1000"/>
            </a:lvl3pPr>
            <a:lvl4pPr indent="-228600" lvl="3" marL="1828800" algn="l">
              <a:spcBef>
                <a:spcPts val="180"/>
              </a:spcBef>
              <a:spcAft>
                <a:spcPts val="0"/>
              </a:spcAft>
              <a:buClr>
                <a:schemeClr val="dk1"/>
              </a:buClr>
              <a:buSzPts val="900"/>
              <a:buFont typeface="Arial"/>
              <a:buNone/>
              <a:defRPr sz="900"/>
            </a:lvl4pPr>
            <a:lvl5pPr indent="-228600" lvl="4" marL="2286000" algn="l">
              <a:spcBef>
                <a:spcPts val="180"/>
              </a:spcBef>
              <a:spcAft>
                <a:spcPts val="0"/>
              </a:spcAft>
              <a:buClr>
                <a:schemeClr val="dk1"/>
              </a:buClr>
              <a:buSzPts val="900"/>
              <a:buFont typeface="Arial"/>
              <a:buNone/>
              <a:defRPr sz="900"/>
            </a:lvl5pPr>
            <a:lvl6pPr indent="-228600" lvl="5" marL="2743200" algn="l">
              <a:spcBef>
                <a:spcPts val="180"/>
              </a:spcBef>
              <a:spcAft>
                <a:spcPts val="0"/>
              </a:spcAft>
              <a:buClr>
                <a:schemeClr val="dk1"/>
              </a:buClr>
              <a:buSzPts val="900"/>
              <a:buFont typeface="Arial"/>
              <a:buNone/>
              <a:defRPr sz="900"/>
            </a:lvl6pPr>
            <a:lvl7pPr indent="-228600" lvl="6" marL="3200400" algn="l">
              <a:spcBef>
                <a:spcPts val="180"/>
              </a:spcBef>
              <a:spcAft>
                <a:spcPts val="0"/>
              </a:spcAft>
              <a:buClr>
                <a:schemeClr val="dk1"/>
              </a:buClr>
              <a:buSzPts val="900"/>
              <a:buFont typeface="Arial"/>
              <a:buNone/>
              <a:defRPr sz="900"/>
            </a:lvl7pPr>
            <a:lvl8pPr indent="-228600" lvl="7" marL="3657600" algn="l">
              <a:spcBef>
                <a:spcPts val="180"/>
              </a:spcBef>
              <a:spcAft>
                <a:spcPts val="0"/>
              </a:spcAft>
              <a:buClr>
                <a:schemeClr val="dk1"/>
              </a:buClr>
              <a:buSzPts val="900"/>
              <a:buFont typeface="Arial"/>
              <a:buNone/>
              <a:defRPr sz="900"/>
            </a:lvl8pPr>
            <a:lvl9pPr indent="-228600" lvl="8" marL="4114800" algn="l">
              <a:spcBef>
                <a:spcPts val="180"/>
              </a:spcBef>
              <a:spcAft>
                <a:spcPts val="0"/>
              </a:spcAft>
              <a:buClr>
                <a:schemeClr val="dk1"/>
              </a:buClr>
              <a:buSzPts val="900"/>
              <a:buFont typeface="Arial"/>
              <a:buNone/>
              <a:defRPr sz="900"/>
            </a:lvl9pPr>
          </a:lstStyle>
          <a:p/>
        </p:txBody>
      </p:sp>
      <p:sp>
        <p:nvSpPr>
          <p:cNvPr id="74" name="Google Shape;74;p30"/>
          <p:cNvSpPr txBox="1"/>
          <p:nvPr>
            <p:ph idx="10" type="dt"/>
          </p:nvPr>
        </p:nvSpPr>
        <p:spPr>
          <a:xfrm>
            <a:off x="609600" y="6245225"/>
            <a:ext cx="2844800" cy="476250"/>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5" name="Google Shape;75;p30"/>
          <p:cNvSpPr txBox="1"/>
          <p:nvPr>
            <p:ph idx="11" type="ftr"/>
          </p:nvPr>
        </p:nvSpPr>
        <p:spPr>
          <a:xfrm>
            <a:off x="4165600" y="6245225"/>
            <a:ext cx="3860800" cy="476250"/>
          </a:xfrm>
          <a:prstGeom prst="rect">
            <a:avLst/>
          </a:prstGeom>
          <a:noFill/>
          <a:ln>
            <a:noFill/>
          </a:ln>
        </p:spPr>
        <p:txBody>
          <a:bodyPr anchorCtr="0" anchor="t"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6" name="Google Shape;76;p30"/>
          <p:cNvSpPr txBox="1"/>
          <p:nvPr>
            <p:ph idx="12" type="sldNum"/>
          </p:nvPr>
        </p:nvSpPr>
        <p:spPr>
          <a:xfrm>
            <a:off x="8737600" y="6245225"/>
            <a:ext cx="2844800" cy="476250"/>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b="0" i="0" sz="1400" u="none" cap="none" strike="noStrike">
                <a:solidFill>
                  <a:schemeClr val="dk1"/>
                </a:solidFill>
                <a:latin typeface="Arial"/>
                <a:ea typeface="Arial"/>
                <a:cs typeface="Arial"/>
                <a:sym typeface="Arial"/>
              </a:defRPr>
            </a:lvl1pPr>
            <a:lvl2pPr indent="0" lvl="1" marL="0" algn="r">
              <a:spcBef>
                <a:spcPts val="0"/>
              </a:spcBef>
              <a:buNone/>
              <a:defRPr b="0" i="0" sz="1400" u="none" cap="none" strike="noStrike">
                <a:solidFill>
                  <a:schemeClr val="dk1"/>
                </a:solidFill>
                <a:latin typeface="Arial"/>
                <a:ea typeface="Arial"/>
                <a:cs typeface="Arial"/>
                <a:sym typeface="Arial"/>
              </a:defRPr>
            </a:lvl2pPr>
            <a:lvl3pPr indent="0" lvl="2" marL="0" algn="r">
              <a:spcBef>
                <a:spcPts val="0"/>
              </a:spcBef>
              <a:buNone/>
              <a:defRPr b="0" i="0" sz="1400" u="none" cap="none" strike="noStrike">
                <a:solidFill>
                  <a:schemeClr val="dk1"/>
                </a:solidFill>
                <a:latin typeface="Arial"/>
                <a:ea typeface="Arial"/>
                <a:cs typeface="Arial"/>
                <a:sym typeface="Arial"/>
              </a:defRPr>
            </a:lvl3pPr>
            <a:lvl4pPr indent="0" lvl="3" marL="0" algn="r">
              <a:spcBef>
                <a:spcPts val="0"/>
              </a:spcBef>
              <a:buNone/>
              <a:defRPr b="0" i="0" sz="1400" u="none" cap="none" strike="noStrike">
                <a:solidFill>
                  <a:schemeClr val="dk1"/>
                </a:solidFill>
                <a:latin typeface="Arial"/>
                <a:ea typeface="Arial"/>
                <a:cs typeface="Arial"/>
                <a:sym typeface="Arial"/>
              </a:defRPr>
            </a:lvl4pPr>
            <a:lvl5pPr indent="0" lvl="4" marL="0" algn="r">
              <a:spcBef>
                <a:spcPts val="0"/>
              </a:spcBef>
              <a:buNone/>
              <a:defRPr b="0" i="0" sz="1400" u="none" cap="none" strike="noStrike">
                <a:solidFill>
                  <a:schemeClr val="dk1"/>
                </a:solidFill>
                <a:latin typeface="Arial"/>
                <a:ea typeface="Arial"/>
                <a:cs typeface="Arial"/>
                <a:sym typeface="Arial"/>
              </a:defRPr>
            </a:lvl5pPr>
            <a:lvl6pPr indent="0" lvl="5" marL="0" algn="r">
              <a:spcBef>
                <a:spcPts val="0"/>
              </a:spcBef>
              <a:buNone/>
              <a:defRPr b="0" i="0" sz="1400" u="none" cap="none" strike="noStrike">
                <a:solidFill>
                  <a:schemeClr val="dk1"/>
                </a:solidFill>
                <a:latin typeface="Arial"/>
                <a:ea typeface="Arial"/>
                <a:cs typeface="Arial"/>
                <a:sym typeface="Arial"/>
              </a:defRPr>
            </a:lvl6pPr>
            <a:lvl7pPr indent="0" lvl="6" marL="0" algn="r">
              <a:spcBef>
                <a:spcPts val="0"/>
              </a:spcBef>
              <a:buNone/>
              <a:defRPr b="0" i="0" sz="1400" u="none" cap="none" strike="noStrike">
                <a:solidFill>
                  <a:schemeClr val="dk1"/>
                </a:solidFill>
                <a:latin typeface="Arial"/>
                <a:ea typeface="Arial"/>
                <a:cs typeface="Arial"/>
                <a:sym typeface="Arial"/>
              </a:defRPr>
            </a:lvl7pPr>
            <a:lvl8pPr indent="0" lvl="7" marL="0" algn="r">
              <a:spcBef>
                <a:spcPts val="0"/>
              </a:spcBef>
              <a:buNone/>
              <a:defRPr b="0" i="0" sz="1400" u="none" cap="none" strike="noStrike">
                <a:solidFill>
                  <a:schemeClr val="dk1"/>
                </a:solidFill>
                <a:latin typeface="Arial"/>
                <a:ea typeface="Arial"/>
                <a:cs typeface="Arial"/>
                <a:sym typeface="Arial"/>
              </a:defRPr>
            </a:lvl8pPr>
            <a:lvl9pPr indent="0" lvl="8" marL="0" algn="r">
              <a:spcBef>
                <a:spcPts val="0"/>
              </a:spcBef>
              <a:buNone/>
              <a:defRPr b="0" i="0" sz="1400" u="none" cap="none" strike="noStrike">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77" name="Shape 77"/>
        <p:cNvGrpSpPr/>
        <p:nvPr/>
      </p:nvGrpSpPr>
      <p:grpSpPr>
        <a:xfrm>
          <a:off x="0" y="0"/>
          <a:ext cx="0" cy="0"/>
          <a:chOff x="0" y="0"/>
          <a:chExt cx="0" cy="0"/>
        </a:xfrm>
      </p:grpSpPr>
      <p:sp>
        <p:nvSpPr>
          <p:cNvPr id="78" name="Google Shape;78;p31"/>
          <p:cNvSpPr txBox="1"/>
          <p:nvPr>
            <p:ph type="title"/>
          </p:nvPr>
        </p:nvSpPr>
        <p:spPr>
          <a:xfrm>
            <a:off x="2389717" y="4800600"/>
            <a:ext cx="7315200" cy="566738"/>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b="1" sz="2000"/>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79" name="Google Shape;79;p31"/>
          <p:cNvSpPr/>
          <p:nvPr>
            <p:ph idx="2" type="pic"/>
          </p:nvPr>
        </p:nvSpPr>
        <p:spPr>
          <a:xfrm>
            <a:off x="2389717" y="612775"/>
            <a:ext cx="7315200" cy="4114800"/>
          </a:xfrm>
          <a:prstGeom prst="rect">
            <a:avLst/>
          </a:prstGeom>
          <a:noFill/>
          <a:ln>
            <a:noFill/>
          </a:ln>
        </p:spPr>
      </p:sp>
      <p:sp>
        <p:nvSpPr>
          <p:cNvPr id="80" name="Google Shape;80;p31"/>
          <p:cNvSpPr txBox="1"/>
          <p:nvPr>
            <p:ph idx="1" type="body"/>
          </p:nvPr>
        </p:nvSpPr>
        <p:spPr>
          <a:xfrm>
            <a:off x="2389717" y="5367338"/>
            <a:ext cx="7315200" cy="804862"/>
          </a:xfrm>
          <a:prstGeom prst="rect">
            <a:avLst/>
          </a:prstGeom>
          <a:noFill/>
          <a:ln>
            <a:noFill/>
          </a:ln>
        </p:spPr>
        <p:txBody>
          <a:bodyPr anchorCtr="0" anchor="t" bIns="45700" lIns="91425" spcFirstLastPara="1" rIns="91425" wrap="square" tIns="45700">
            <a:noAutofit/>
          </a:bodyPr>
          <a:lstStyle>
            <a:lvl1pPr indent="-228600" lvl="0" marL="457200" algn="l">
              <a:spcBef>
                <a:spcPts val="280"/>
              </a:spcBef>
              <a:spcAft>
                <a:spcPts val="0"/>
              </a:spcAft>
              <a:buClr>
                <a:schemeClr val="dk1"/>
              </a:buClr>
              <a:buSzPts val="1400"/>
              <a:buFont typeface="Arial"/>
              <a:buNone/>
              <a:defRPr sz="1400"/>
            </a:lvl1pPr>
            <a:lvl2pPr indent="-228600" lvl="1" marL="914400" algn="l">
              <a:spcBef>
                <a:spcPts val="240"/>
              </a:spcBef>
              <a:spcAft>
                <a:spcPts val="0"/>
              </a:spcAft>
              <a:buClr>
                <a:schemeClr val="dk1"/>
              </a:buClr>
              <a:buSzPts val="1200"/>
              <a:buFont typeface="Arial"/>
              <a:buNone/>
              <a:defRPr sz="1200"/>
            </a:lvl2pPr>
            <a:lvl3pPr indent="-228600" lvl="2" marL="1371600" algn="l">
              <a:spcBef>
                <a:spcPts val="200"/>
              </a:spcBef>
              <a:spcAft>
                <a:spcPts val="0"/>
              </a:spcAft>
              <a:buClr>
                <a:schemeClr val="dk1"/>
              </a:buClr>
              <a:buSzPts val="1000"/>
              <a:buFont typeface="Arial"/>
              <a:buNone/>
              <a:defRPr sz="1000"/>
            </a:lvl3pPr>
            <a:lvl4pPr indent="-228600" lvl="3" marL="1828800" algn="l">
              <a:spcBef>
                <a:spcPts val="180"/>
              </a:spcBef>
              <a:spcAft>
                <a:spcPts val="0"/>
              </a:spcAft>
              <a:buClr>
                <a:schemeClr val="dk1"/>
              </a:buClr>
              <a:buSzPts val="900"/>
              <a:buFont typeface="Arial"/>
              <a:buNone/>
              <a:defRPr sz="900"/>
            </a:lvl4pPr>
            <a:lvl5pPr indent="-228600" lvl="4" marL="2286000" algn="l">
              <a:spcBef>
                <a:spcPts val="180"/>
              </a:spcBef>
              <a:spcAft>
                <a:spcPts val="0"/>
              </a:spcAft>
              <a:buClr>
                <a:schemeClr val="dk1"/>
              </a:buClr>
              <a:buSzPts val="900"/>
              <a:buFont typeface="Arial"/>
              <a:buNone/>
              <a:defRPr sz="900"/>
            </a:lvl5pPr>
            <a:lvl6pPr indent="-228600" lvl="5" marL="2743200" algn="l">
              <a:spcBef>
                <a:spcPts val="180"/>
              </a:spcBef>
              <a:spcAft>
                <a:spcPts val="0"/>
              </a:spcAft>
              <a:buClr>
                <a:schemeClr val="dk1"/>
              </a:buClr>
              <a:buSzPts val="900"/>
              <a:buFont typeface="Arial"/>
              <a:buNone/>
              <a:defRPr sz="900"/>
            </a:lvl6pPr>
            <a:lvl7pPr indent="-228600" lvl="6" marL="3200400" algn="l">
              <a:spcBef>
                <a:spcPts val="180"/>
              </a:spcBef>
              <a:spcAft>
                <a:spcPts val="0"/>
              </a:spcAft>
              <a:buClr>
                <a:schemeClr val="dk1"/>
              </a:buClr>
              <a:buSzPts val="900"/>
              <a:buFont typeface="Arial"/>
              <a:buNone/>
              <a:defRPr sz="900"/>
            </a:lvl7pPr>
            <a:lvl8pPr indent="-228600" lvl="7" marL="3657600" algn="l">
              <a:spcBef>
                <a:spcPts val="180"/>
              </a:spcBef>
              <a:spcAft>
                <a:spcPts val="0"/>
              </a:spcAft>
              <a:buClr>
                <a:schemeClr val="dk1"/>
              </a:buClr>
              <a:buSzPts val="900"/>
              <a:buFont typeface="Arial"/>
              <a:buNone/>
              <a:defRPr sz="900"/>
            </a:lvl8pPr>
            <a:lvl9pPr indent="-228600" lvl="8" marL="4114800" algn="l">
              <a:spcBef>
                <a:spcPts val="180"/>
              </a:spcBef>
              <a:spcAft>
                <a:spcPts val="0"/>
              </a:spcAft>
              <a:buClr>
                <a:schemeClr val="dk1"/>
              </a:buClr>
              <a:buSzPts val="900"/>
              <a:buFont typeface="Arial"/>
              <a:buNone/>
              <a:defRPr sz="900"/>
            </a:lvl9pPr>
          </a:lstStyle>
          <a:p/>
        </p:txBody>
      </p:sp>
      <p:sp>
        <p:nvSpPr>
          <p:cNvPr id="81" name="Google Shape;81;p31"/>
          <p:cNvSpPr txBox="1"/>
          <p:nvPr>
            <p:ph idx="10" type="dt"/>
          </p:nvPr>
        </p:nvSpPr>
        <p:spPr>
          <a:xfrm>
            <a:off x="609600" y="6245225"/>
            <a:ext cx="2844800" cy="476250"/>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2" name="Google Shape;82;p31"/>
          <p:cNvSpPr txBox="1"/>
          <p:nvPr>
            <p:ph idx="11" type="ftr"/>
          </p:nvPr>
        </p:nvSpPr>
        <p:spPr>
          <a:xfrm>
            <a:off x="4165600" y="6245225"/>
            <a:ext cx="3860800" cy="476250"/>
          </a:xfrm>
          <a:prstGeom prst="rect">
            <a:avLst/>
          </a:prstGeom>
          <a:noFill/>
          <a:ln>
            <a:noFill/>
          </a:ln>
        </p:spPr>
        <p:txBody>
          <a:bodyPr anchorCtr="0" anchor="t"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3" name="Google Shape;83;p31"/>
          <p:cNvSpPr txBox="1"/>
          <p:nvPr>
            <p:ph idx="12" type="sldNum"/>
          </p:nvPr>
        </p:nvSpPr>
        <p:spPr>
          <a:xfrm>
            <a:off x="8737600" y="6245225"/>
            <a:ext cx="2844800" cy="476250"/>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b="0" i="0" sz="1400" u="none" cap="none" strike="noStrike">
                <a:solidFill>
                  <a:schemeClr val="dk1"/>
                </a:solidFill>
                <a:latin typeface="Arial"/>
                <a:ea typeface="Arial"/>
                <a:cs typeface="Arial"/>
                <a:sym typeface="Arial"/>
              </a:defRPr>
            </a:lvl1pPr>
            <a:lvl2pPr indent="0" lvl="1" marL="0" algn="r">
              <a:spcBef>
                <a:spcPts val="0"/>
              </a:spcBef>
              <a:buNone/>
              <a:defRPr b="0" i="0" sz="1400" u="none" cap="none" strike="noStrike">
                <a:solidFill>
                  <a:schemeClr val="dk1"/>
                </a:solidFill>
                <a:latin typeface="Arial"/>
                <a:ea typeface="Arial"/>
                <a:cs typeface="Arial"/>
                <a:sym typeface="Arial"/>
              </a:defRPr>
            </a:lvl2pPr>
            <a:lvl3pPr indent="0" lvl="2" marL="0" algn="r">
              <a:spcBef>
                <a:spcPts val="0"/>
              </a:spcBef>
              <a:buNone/>
              <a:defRPr b="0" i="0" sz="1400" u="none" cap="none" strike="noStrike">
                <a:solidFill>
                  <a:schemeClr val="dk1"/>
                </a:solidFill>
                <a:latin typeface="Arial"/>
                <a:ea typeface="Arial"/>
                <a:cs typeface="Arial"/>
                <a:sym typeface="Arial"/>
              </a:defRPr>
            </a:lvl3pPr>
            <a:lvl4pPr indent="0" lvl="3" marL="0" algn="r">
              <a:spcBef>
                <a:spcPts val="0"/>
              </a:spcBef>
              <a:buNone/>
              <a:defRPr b="0" i="0" sz="1400" u="none" cap="none" strike="noStrike">
                <a:solidFill>
                  <a:schemeClr val="dk1"/>
                </a:solidFill>
                <a:latin typeface="Arial"/>
                <a:ea typeface="Arial"/>
                <a:cs typeface="Arial"/>
                <a:sym typeface="Arial"/>
              </a:defRPr>
            </a:lvl4pPr>
            <a:lvl5pPr indent="0" lvl="4" marL="0" algn="r">
              <a:spcBef>
                <a:spcPts val="0"/>
              </a:spcBef>
              <a:buNone/>
              <a:defRPr b="0" i="0" sz="1400" u="none" cap="none" strike="noStrike">
                <a:solidFill>
                  <a:schemeClr val="dk1"/>
                </a:solidFill>
                <a:latin typeface="Arial"/>
                <a:ea typeface="Arial"/>
                <a:cs typeface="Arial"/>
                <a:sym typeface="Arial"/>
              </a:defRPr>
            </a:lvl5pPr>
            <a:lvl6pPr indent="0" lvl="5" marL="0" algn="r">
              <a:spcBef>
                <a:spcPts val="0"/>
              </a:spcBef>
              <a:buNone/>
              <a:defRPr b="0" i="0" sz="1400" u="none" cap="none" strike="noStrike">
                <a:solidFill>
                  <a:schemeClr val="dk1"/>
                </a:solidFill>
                <a:latin typeface="Arial"/>
                <a:ea typeface="Arial"/>
                <a:cs typeface="Arial"/>
                <a:sym typeface="Arial"/>
              </a:defRPr>
            </a:lvl6pPr>
            <a:lvl7pPr indent="0" lvl="6" marL="0" algn="r">
              <a:spcBef>
                <a:spcPts val="0"/>
              </a:spcBef>
              <a:buNone/>
              <a:defRPr b="0" i="0" sz="1400" u="none" cap="none" strike="noStrike">
                <a:solidFill>
                  <a:schemeClr val="dk1"/>
                </a:solidFill>
                <a:latin typeface="Arial"/>
                <a:ea typeface="Arial"/>
                <a:cs typeface="Arial"/>
                <a:sym typeface="Arial"/>
              </a:defRPr>
            </a:lvl7pPr>
            <a:lvl8pPr indent="0" lvl="7" marL="0" algn="r">
              <a:spcBef>
                <a:spcPts val="0"/>
              </a:spcBef>
              <a:buNone/>
              <a:defRPr b="0" i="0" sz="1400" u="none" cap="none" strike="noStrike">
                <a:solidFill>
                  <a:schemeClr val="dk1"/>
                </a:solidFill>
                <a:latin typeface="Arial"/>
                <a:ea typeface="Arial"/>
                <a:cs typeface="Arial"/>
                <a:sym typeface="Arial"/>
              </a:defRPr>
            </a:lvl8pPr>
            <a:lvl9pPr indent="0" lvl="8" marL="0" algn="r">
              <a:spcBef>
                <a:spcPts val="0"/>
              </a:spcBef>
              <a:buNone/>
              <a:defRPr b="0" i="0" sz="1400" u="none" cap="none" strike="noStrike">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84" name="Shape 84"/>
        <p:cNvGrpSpPr/>
        <p:nvPr/>
      </p:nvGrpSpPr>
      <p:grpSpPr>
        <a:xfrm>
          <a:off x="0" y="0"/>
          <a:ext cx="0" cy="0"/>
          <a:chOff x="0" y="0"/>
          <a:chExt cx="0" cy="0"/>
        </a:xfrm>
      </p:grpSpPr>
      <p:sp>
        <p:nvSpPr>
          <p:cNvPr id="85" name="Google Shape;85;p32"/>
          <p:cNvSpPr txBox="1"/>
          <p:nvPr>
            <p:ph type="title"/>
          </p:nvPr>
        </p:nvSpPr>
        <p:spPr>
          <a:xfrm>
            <a:off x="609600" y="274638"/>
            <a:ext cx="10972800" cy="11430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86" name="Google Shape;86;p32"/>
          <p:cNvSpPr txBox="1"/>
          <p:nvPr>
            <p:ph idx="1" type="body"/>
          </p:nvPr>
        </p:nvSpPr>
        <p:spPr>
          <a:xfrm rot="5400000">
            <a:off x="3833019" y="-1623218"/>
            <a:ext cx="4525963" cy="10972800"/>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87" name="Google Shape;87;p32"/>
          <p:cNvSpPr txBox="1"/>
          <p:nvPr>
            <p:ph idx="10" type="dt"/>
          </p:nvPr>
        </p:nvSpPr>
        <p:spPr>
          <a:xfrm>
            <a:off x="609600" y="6245225"/>
            <a:ext cx="2844800" cy="476250"/>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8" name="Google Shape;88;p32"/>
          <p:cNvSpPr txBox="1"/>
          <p:nvPr>
            <p:ph idx="11" type="ftr"/>
          </p:nvPr>
        </p:nvSpPr>
        <p:spPr>
          <a:xfrm>
            <a:off x="4165600" y="6245225"/>
            <a:ext cx="3860800" cy="476250"/>
          </a:xfrm>
          <a:prstGeom prst="rect">
            <a:avLst/>
          </a:prstGeom>
          <a:noFill/>
          <a:ln>
            <a:noFill/>
          </a:ln>
        </p:spPr>
        <p:txBody>
          <a:bodyPr anchorCtr="0" anchor="t"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9" name="Google Shape;89;p32"/>
          <p:cNvSpPr txBox="1"/>
          <p:nvPr>
            <p:ph idx="12" type="sldNum"/>
          </p:nvPr>
        </p:nvSpPr>
        <p:spPr>
          <a:xfrm>
            <a:off x="8737600" y="6245225"/>
            <a:ext cx="2844800" cy="476250"/>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b="0" i="0" sz="1400" u="none" cap="none" strike="noStrike">
                <a:solidFill>
                  <a:schemeClr val="dk1"/>
                </a:solidFill>
                <a:latin typeface="Arial"/>
                <a:ea typeface="Arial"/>
                <a:cs typeface="Arial"/>
                <a:sym typeface="Arial"/>
              </a:defRPr>
            </a:lvl1pPr>
            <a:lvl2pPr indent="0" lvl="1" marL="0" algn="r">
              <a:spcBef>
                <a:spcPts val="0"/>
              </a:spcBef>
              <a:buNone/>
              <a:defRPr b="0" i="0" sz="1400" u="none" cap="none" strike="noStrike">
                <a:solidFill>
                  <a:schemeClr val="dk1"/>
                </a:solidFill>
                <a:latin typeface="Arial"/>
                <a:ea typeface="Arial"/>
                <a:cs typeface="Arial"/>
                <a:sym typeface="Arial"/>
              </a:defRPr>
            </a:lvl2pPr>
            <a:lvl3pPr indent="0" lvl="2" marL="0" algn="r">
              <a:spcBef>
                <a:spcPts val="0"/>
              </a:spcBef>
              <a:buNone/>
              <a:defRPr b="0" i="0" sz="1400" u="none" cap="none" strike="noStrike">
                <a:solidFill>
                  <a:schemeClr val="dk1"/>
                </a:solidFill>
                <a:latin typeface="Arial"/>
                <a:ea typeface="Arial"/>
                <a:cs typeface="Arial"/>
                <a:sym typeface="Arial"/>
              </a:defRPr>
            </a:lvl3pPr>
            <a:lvl4pPr indent="0" lvl="3" marL="0" algn="r">
              <a:spcBef>
                <a:spcPts val="0"/>
              </a:spcBef>
              <a:buNone/>
              <a:defRPr b="0" i="0" sz="1400" u="none" cap="none" strike="noStrike">
                <a:solidFill>
                  <a:schemeClr val="dk1"/>
                </a:solidFill>
                <a:latin typeface="Arial"/>
                <a:ea typeface="Arial"/>
                <a:cs typeface="Arial"/>
                <a:sym typeface="Arial"/>
              </a:defRPr>
            </a:lvl4pPr>
            <a:lvl5pPr indent="0" lvl="4" marL="0" algn="r">
              <a:spcBef>
                <a:spcPts val="0"/>
              </a:spcBef>
              <a:buNone/>
              <a:defRPr b="0" i="0" sz="1400" u="none" cap="none" strike="noStrike">
                <a:solidFill>
                  <a:schemeClr val="dk1"/>
                </a:solidFill>
                <a:latin typeface="Arial"/>
                <a:ea typeface="Arial"/>
                <a:cs typeface="Arial"/>
                <a:sym typeface="Arial"/>
              </a:defRPr>
            </a:lvl5pPr>
            <a:lvl6pPr indent="0" lvl="5" marL="0" algn="r">
              <a:spcBef>
                <a:spcPts val="0"/>
              </a:spcBef>
              <a:buNone/>
              <a:defRPr b="0" i="0" sz="1400" u="none" cap="none" strike="noStrike">
                <a:solidFill>
                  <a:schemeClr val="dk1"/>
                </a:solidFill>
                <a:latin typeface="Arial"/>
                <a:ea typeface="Arial"/>
                <a:cs typeface="Arial"/>
                <a:sym typeface="Arial"/>
              </a:defRPr>
            </a:lvl6pPr>
            <a:lvl7pPr indent="0" lvl="6" marL="0" algn="r">
              <a:spcBef>
                <a:spcPts val="0"/>
              </a:spcBef>
              <a:buNone/>
              <a:defRPr b="0" i="0" sz="1400" u="none" cap="none" strike="noStrike">
                <a:solidFill>
                  <a:schemeClr val="dk1"/>
                </a:solidFill>
                <a:latin typeface="Arial"/>
                <a:ea typeface="Arial"/>
                <a:cs typeface="Arial"/>
                <a:sym typeface="Arial"/>
              </a:defRPr>
            </a:lvl7pPr>
            <a:lvl8pPr indent="0" lvl="7" marL="0" algn="r">
              <a:spcBef>
                <a:spcPts val="0"/>
              </a:spcBef>
              <a:buNone/>
              <a:defRPr b="0" i="0" sz="1400" u="none" cap="none" strike="noStrike">
                <a:solidFill>
                  <a:schemeClr val="dk1"/>
                </a:solidFill>
                <a:latin typeface="Arial"/>
                <a:ea typeface="Arial"/>
                <a:cs typeface="Arial"/>
                <a:sym typeface="Arial"/>
              </a:defRPr>
            </a:lvl8pPr>
            <a:lvl9pPr indent="0" lvl="8" marL="0" algn="r">
              <a:spcBef>
                <a:spcPts val="0"/>
              </a:spcBef>
              <a:buNone/>
              <a:defRPr b="0" i="0" sz="1400" u="none" cap="none" strike="noStrike">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90" name="Shape 90"/>
        <p:cNvGrpSpPr/>
        <p:nvPr/>
      </p:nvGrpSpPr>
      <p:grpSpPr>
        <a:xfrm>
          <a:off x="0" y="0"/>
          <a:ext cx="0" cy="0"/>
          <a:chOff x="0" y="0"/>
          <a:chExt cx="0" cy="0"/>
        </a:xfrm>
      </p:grpSpPr>
      <p:sp>
        <p:nvSpPr>
          <p:cNvPr id="91" name="Google Shape;91;p33"/>
          <p:cNvSpPr txBox="1"/>
          <p:nvPr>
            <p:ph type="title"/>
          </p:nvPr>
        </p:nvSpPr>
        <p:spPr>
          <a:xfrm rot="5400000">
            <a:off x="7285038" y="1828802"/>
            <a:ext cx="5851525" cy="27432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92" name="Google Shape;92;p33"/>
          <p:cNvSpPr txBox="1"/>
          <p:nvPr>
            <p:ph idx="1" type="body"/>
          </p:nvPr>
        </p:nvSpPr>
        <p:spPr>
          <a:xfrm rot="5400000">
            <a:off x="1697038" y="-812799"/>
            <a:ext cx="5851525" cy="8026400"/>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93" name="Google Shape;93;p33"/>
          <p:cNvSpPr txBox="1"/>
          <p:nvPr>
            <p:ph idx="10" type="dt"/>
          </p:nvPr>
        </p:nvSpPr>
        <p:spPr>
          <a:xfrm>
            <a:off x="609600" y="6245225"/>
            <a:ext cx="2844800" cy="476250"/>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4" name="Google Shape;94;p33"/>
          <p:cNvSpPr txBox="1"/>
          <p:nvPr>
            <p:ph idx="11" type="ftr"/>
          </p:nvPr>
        </p:nvSpPr>
        <p:spPr>
          <a:xfrm>
            <a:off x="4165600" y="6245225"/>
            <a:ext cx="3860800" cy="476250"/>
          </a:xfrm>
          <a:prstGeom prst="rect">
            <a:avLst/>
          </a:prstGeom>
          <a:noFill/>
          <a:ln>
            <a:noFill/>
          </a:ln>
        </p:spPr>
        <p:txBody>
          <a:bodyPr anchorCtr="0" anchor="t"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5" name="Google Shape;95;p33"/>
          <p:cNvSpPr txBox="1"/>
          <p:nvPr>
            <p:ph idx="12" type="sldNum"/>
          </p:nvPr>
        </p:nvSpPr>
        <p:spPr>
          <a:xfrm>
            <a:off x="8737600" y="6245225"/>
            <a:ext cx="2844800" cy="476250"/>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b="0" i="0" sz="1400" u="none" cap="none" strike="noStrike">
                <a:solidFill>
                  <a:schemeClr val="dk1"/>
                </a:solidFill>
                <a:latin typeface="Arial"/>
                <a:ea typeface="Arial"/>
                <a:cs typeface="Arial"/>
                <a:sym typeface="Arial"/>
              </a:defRPr>
            </a:lvl1pPr>
            <a:lvl2pPr indent="0" lvl="1" marL="0" algn="r">
              <a:spcBef>
                <a:spcPts val="0"/>
              </a:spcBef>
              <a:buNone/>
              <a:defRPr b="0" i="0" sz="1400" u="none" cap="none" strike="noStrike">
                <a:solidFill>
                  <a:schemeClr val="dk1"/>
                </a:solidFill>
                <a:latin typeface="Arial"/>
                <a:ea typeface="Arial"/>
                <a:cs typeface="Arial"/>
                <a:sym typeface="Arial"/>
              </a:defRPr>
            </a:lvl2pPr>
            <a:lvl3pPr indent="0" lvl="2" marL="0" algn="r">
              <a:spcBef>
                <a:spcPts val="0"/>
              </a:spcBef>
              <a:buNone/>
              <a:defRPr b="0" i="0" sz="1400" u="none" cap="none" strike="noStrike">
                <a:solidFill>
                  <a:schemeClr val="dk1"/>
                </a:solidFill>
                <a:latin typeface="Arial"/>
                <a:ea typeface="Arial"/>
                <a:cs typeface="Arial"/>
                <a:sym typeface="Arial"/>
              </a:defRPr>
            </a:lvl3pPr>
            <a:lvl4pPr indent="0" lvl="3" marL="0" algn="r">
              <a:spcBef>
                <a:spcPts val="0"/>
              </a:spcBef>
              <a:buNone/>
              <a:defRPr b="0" i="0" sz="1400" u="none" cap="none" strike="noStrike">
                <a:solidFill>
                  <a:schemeClr val="dk1"/>
                </a:solidFill>
                <a:latin typeface="Arial"/>
                <a:ea typeface="Arial"/>
                <a:cs typeface="Arial"/>
                <a:sym typeface="Arial"/>
              </a:defRPr>
            </a:lvl4pPr>
            <a:lvl5pPr indent="0" lvl="4" marL="0" algn="r">
              <a:spcBef>
                <a:spcPts val="0"/>
              </a:spcBef>
              <a:buNone/>
              <a:defRPr b="0" i="0" sz="1400" u="none" cap="none" strike="noStrike">
                <a:solidFill>
                  <a:schemeClr val="dk1"/>
                </a:solidFill>
                <a:latin typeface="Arial"/>
                <a:ea typeface="Arial"/>
                <a:cs typeface="Arial"/>
                <a:sym typeface="Arial"/>
              </a:defRPr>
            </a:lvl5pPr>
            <a:lvl6pPr indent="0" lvl="5" marL="0" algn="r">
              <a:spcBef>
                <a:spcPts val="0"/>
              </a:spcBef>
              <a:buNone/>
              <a:defRPr b="0" i="0" sz="1400" u="none" cap="none" strike="noStrike">
                <a:solidFill>
                  <a:schemeClr val="dk1"/>
                </a:solidFill>
                <a:latin typeface="Arial"/>
                <a:ea typeface="Arial"/>
                <a:cs typeface="Arial"/>
                <a:sym typeface="Arial"/>
              </a:defRPr>
            </a:lvl6pPr>
            <a:lvl7pPr indent="0" lvl="6" marL="0" algn="r">
              <a:spcBef>
                <a:spcPts val="0"/>
              </a:spcBef>
              <a:buNone/>
              <a:defRPr b="0" i="0" sz="1400" u="none" cap="none" strike="noStrike">
                <a:solidFill>
                  <a:schemeClr val="dk1"/>
                </a:solidFill>
                <a:latin typeface="Arial"/>
                <a:ea typeface="Arial"/>
                <a:cs typeface="Arial"/>
                <a:sym typeface="Arial"/>
              </a:defRPr>
            </a:lvl7pPr>
            <a:lvl8pPr indent="0" lvl="7" marL="0" algn="r">
              <a:spcBef>
                <a:spcPts val="0"/>
              </a:spcBef>
              <a:buNone/>
              <a:defRPr b="0" i="0" sz="1400" u="none" cap="none" strike="noStrike">
                <a:solidFill>
                  <a:schemeClr val="dk1"/>
                </a:solidFill>
                <a:latin typeface="Arial"/>
                <a:ea typeface="Arial"/>
                <a:cs typeface="Arial"/>
                <a:sym typeface="Arial"/>
              </a:defRPr>
            </a:lvl8pPr>
            <a:lvl9pPr indent="0" lvl="8" marL="0" algn="r">
              <a:spcBef>
                <a:spcPts val="0"/>
              </a:spcBef>
              <a:buNone/>
              <a:defRPr b="0" i="0" sz="1400" u="none" cap="none" strike="noStrike">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Text, and Content" type="txAndObj">
  <p:cSld name="TEXT_AND_OBJECT">
    <p:spTree>
      <p:nvGrpSpPr>
        <p:cNvPr id="96" name="Shape 96"/>
        <p:cNvGrpSpPr/>
        <p:nvPr/>
      </p:nvGrpSpPr>
      <p:grpSpPr>
        <a:xfrm>
          <a:off x="0" y="0"/>
          <a:ext cx="0" cy="0"/>
          <a:chOff x="0" y="0"/>
          <a:chExt cx="0" cy="0"/>
        </a:xfrm>
      </p:grpSpPr>
      <p:sp>
        <p:nvSpPr>
          <p:cNvPr id="97" name="Google Shape;97;p34"/>
          <p:cNvSpPr txBox="1"/>
          <p:nvPr>
            <p:ph type="title"/>
          </p:nvPr>
        </p:nvSpPr>
        <p:spPr>
          <a:xfrm>
            <a:off x="609600" y="274638"/>
            <a:ext cx="10972800" cy="11430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98" name="Google Shape;98;p34"/>
          <p:cNvSpPr txBox="1"/>
          <p:nvPr>
            <p:ph idx="1" type="body"/>
          </p:nvPr>
        </p:nvSpPr>
        <p:spPr>
          <a:xfrm>
            <a:off x="609600" y="1600201"/>
            <a:ext cx="5384800" cy="4525963"/>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99" name="Google Shape;99;p34"/>
          <p:cNvSpPr txBox="1"/>
          <p:nvPr>
            <p:ph idx="2" type="body"/>
          </p:nvPr>
        </p:nvSpPr>
        <p:spPr>
          <a:xfrm>
            <a:off x="6197600" y="1600201"/>
            <a:ext cx="5384800" cy="4525963"/>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100" name="Google Shape;100;p34"/>
          <p:cNvSpPr txBox="1"/>
          <p:nvPr>
            <p:ph idx="10" type="dt"/>
          </p:nvPr>
        </p:nvSpPr>
        <p:spPr>
          <a:xfrm>
            <a:off x="609600" y="6245225"/>
            <a:ext cx="2844800" cy="476250"/>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1" name="Google Shape;101;p34"/>
          <p:cNvSpPr txBox="1"/>
          <p:nvPr>
            <p:ph idx="11" type="ftr"/>
          </p:nvPr>
        </p:nvSpPr>
        <p:spPr>
          <a:xfrm>
            <a:off x="4165600" y="6245225"/>
            <a:ext cx="3860800" cy="476250"/>
          </a:xfrm>
          <a:prstGeom prst="rect">
            <a:avLst/>
          </a:prstGeom>
          <a:noFill/>
          <a:ln>
            <a:noFill/>
          </a:ln>
        </p:spPr>
        <p:txBody>
          <a:bodyPr anchorCtr="0" anchor="t"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2" name="Google Shape;102;p34"/>
          <p:cNvSpPr txBox="1"/>
          <p:nvPr>
            <p:ph idx="12" type="sldNum"/>
          </p:nvPr>
        </p:nvSpPr>
        <p:spPr>
          <a:xfrm>
            <a:off x="8737600" y="6245225"/>
            <a:ext cx="2844800" cy="476250"/>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b="0" i="0" sz="1400" u="none" cap="none" strike="noStrike">
                <a:solidFill>
                  <a:schemeClr val="dk1"/>
                </a:solidFill>
                <a:latin typeface="Arial"/>
                <a:ea typeface="Arial"/>
                <a:cs typeface="Arial"/>
                <a:sym typeface="Arial"/>
              </a:defRPr>
            </a:lvl1pPr>
            <a:lvl2pPr indent="0" lvl="1" marL="0" algn="r">
              <a:spcBef>
                <a:spcPts val="0"/>
              </a:spcBef>
              <a:buNone/>
              <a:defRPr b="0" i="0" sz="1400" u="none" cap="none" strike="noStrike">
                <a:solidFill>
                  <a:schemeClr val="dk1"/>
                </a:solidFill>
                <a:latin typeface="Arial"/>
                <a:ea typeface="Arial"/>
                <a:cs typeface="Arial"/>
                <a:sym typeface="Arial"/>
              </a:defRPr>
            </a:lvl2pPr>
            <a:lvl3pPr indent="0" lvl="2" marL="0" algn="r">
              <a:spcBef>
                <a:spcPts val="0"/>
              </a:spcBef>
              <a:buNone/>
              <a:defRPr b="0" i="0" sz="1400" u="none" cap="none" strike="noStrike">
                <a:solidFill>
                  <a:schemeClr val="dk1"/>
                </a:solidFill>
                <a:latin typeface="Arial"/>
                <a:ea typeface="Arial"/>
                <a:cs typeface="Arial"/>
                <a:sym typeface="Arial"/>
              </a:defRPr>
            </a:lvl3pPr>
            <a:lvl4pPr indent="0" lvl="3" marL="0" algn="r">
              <a:spcBef>
                <a:spcPts val="0"/>
              </a:spcBef>
              <a:buNone/>
              <a:defRPr b="0" i="0" sz="1400" u="none" cap="none" strike="noStrike">
                <a:solidFill>
                  <a:schemeClr val="dk1"/>
                </a:solidFill>
                <a:latin typeface="Arial"/>
                <a:ea typeface="Arial"/>
                <a:cs typeface="Arial"/>
                <a:sym typeface="Arial"/>
              </a:defRPr>
            </a:lvl4pPr>
            <a:lvl5pPr indent="0" lvl="4" marL="0" algn="r">
              <a:spcBef>
                <a:spcPts val="0"/>
              </a:spcBef>
              <a:buNone/>
              <a:defRPr b="0" i="0" sz="1400" u="none" cap="none" strike="noStrike">
                <a:solidFill>
                  <a:schemeClr val="dk1"/>
                </a:solidFill>
                <a:latin typeface="Arial"/>
                <a:ea typeface="Arial"/>
                <a:cs typeface="Arial"/>
                <a:sym typeface="Arial"/>
              </a:defRPr>
            </a:lvl5pPr>
            <a:lvl6pPr indent="0" lvl="5" marL="0" algn="r">
              <a:spcBef>
                <a:spcPts val="0"/>
              </a:spcBef>
              <a:buNone/>
              <a:defRPr b="0" i="0" sz="1400" u="none" cap="none" strike="noStrike">
                <a:solidFill>
                  <a:schemeClr val="dk1"/>
                </a:solidFill>
                <a:latin typeface="Arial"/>
                <a:ea typeface="Arial"/>
                <a:cs typeface="Arial"/>
                <a:sym typeface="Arial"/>
              </a:defRPr>
            </a:lvl6pPr>
            <a:lvl7pPr indent="0" lvl="6" marL="0" algn="r">
              <a:spcBef>
                <a:spcPts val="0"/>
              </a:spcBef>
              <a:buNone/>
              <a:defRPr b="0" i="0" sz="1400" u="none" cap="none" strike="noStrike">
                <a:solidFill>
                  <a:schemeClr val="dk1"/>
                </a:solidFill>
                <a:latin typeface="Arial"/>
                <a:ea typeface="Arial"/>
                <a:cs typeface="Arial"/>
                <a:sym typeface="Arial"/>
              </a:defRPr>
            </a:lvl7pPr>
            <a:lvl8pPr indent="0" lvl="7" marL="0" algn="r">
              <a:spcBef>
                <a:spcPts val="0"/>
              </a:spcBef>
              <a:buNone/>
              <a:defRPr b="0" i="0" sz="1400" u="none" cap="none" strike="noStrike">
                <a:solidFill>
                  <a:schemeClr val="dk1"/>
                </a:solidFill>
                <a:latin typeface="Arial"/>
                <a:ea typeface="Arial"/>
                <a:cs typeface="Arial"/>
                <a:sym typeface="Arial"/>
              </a:defRPr>
            </a:lvl8pPr>
            <a:lvl9pPr indent="0" lvl="8" marL="0" algn="r">
              <a:spcBef>
                <a:spcPts val="0"/>
              </a:spcBef>
              <a:buNone/>
              <a:defRPr b="0" i="0" sz="1400" u="none" cap="none" strike="noStrike">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09" name="Shape 109"/>
        <p:cNvGrpSpPr/>
        <p:nvPr/>
      </p:nvGrpSpPr>
      <p:grpSpPr>
        <a:xfrm>
          <a:off x="0" y="0"/>
          <a:ext cx="0" cy="0"/>
          <a:chOff x="0" y="0"/>
          <a:chExt cx="0" cy="0"/>
        </a:xfrm>
      </p:grpSpPr>
      <p:sp>
        <p:nvSpPr>
          <p:cNvPr id="110" name="Google Shape;110;p1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11" name="Google Shape;111;p14"/>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12" name="Google Shape;112;p1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3" name="Google Shape;113;p1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4" name="Google Shape;114;p1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15" name="Shape 115"/>
        <p:cNvGrpSpPr/>
        <p:nvPr/>
      </p:nvGrpSpPr>
      <p:grpSpPr>
        <a:xfrm>
          <a:off x="0" y="0"/>
          <a:ext cx="0" cy="0"/>
          <a:chOff x="0" y="0"/>
          <a:chExt cx="0" cy="0"/>
        </a:xfrm>
      </p:grpSpPr>
      <p:sp>
        <p:nvSpPr>
          <p:cNvPr id="116" name="Google Shape;116;p10"/>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17" name="Google Shape;117;p10"/>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18" name="Google Shape;118;p1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9" name="Google Shape;119;p1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0" name="Google Shape;120;p1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21" name="Shape 121"/>
        <p:cNvGrpSpPr/>
        <p:nvPr/>
      </p:nvGrpSpPr>
      <p:grpSpPr>
        <a:xfrm>
          <a:off x="0" y="0"/>
          <a:ext cx="0" cy="0"/>
          <a:chOff x="0" y="0"/>
          <a:chExt cx="0" cy="0"/>
        </a:xfrm>
      </p:grpSpPr>
      <p:sp>
        <p:nvSpPr>
          <p:cNvPr id="122" name="Google Shape;122;p15"/>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23" name="Google Shape;123;p15"/>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124" name="Google Shape;124;p1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5" name="Google Shape;125;p1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6" name="Google Shape;126;p1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127" name="Shape 127"/>
        <p:cNvGrpSpPr/>
        <p:nvPr/>
      </p:nvGrpSpPr>
      <p:grpSpPr>
        <a:xfrm>
          <a:off x="0" y="0"/>
          <a:ext cx="0" cy="0"/>
          <a:chOff x="0" y="0"/>
          <a:chExt cx="0" cy="0"/>
        </a:xfrm>
      </p:grpSpPr>
      <p:sp>
        <p:nvSpPr>
          <p:cNvPr id="128" name="Google Shape;128;p1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29" name="Google Shape;129;p16"/>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30" name="Google Shape;130;p16"/>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31" name="Google Shape;131;p1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2" name="Google Shape;132;p1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3" name="Google Shape;133;p1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134" name="Shape 134"/>
        <p:cNvGrpSpPr/>
        <p:nvPr/>
      </p:nvGrpSpPr>
      <p:grpSpPr>
        <a:xfrm>
          <a:off x="0" y="0"/>
          <a:ext cx="0" cy="0"/>
          <a:chOff x="0" y="0"/>
          <a:chExt cx="0" cy="0"/>
        </a:xfrm>
      </p:grpSpPr>
      <p:sp>
        <p:nvSpPr>
          <p:cNvPr id="135" name="Google Shape;135;p17"/>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36" name="Google Shape;136;p17"/>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137" name="Google Shape;137;p17"/>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38" name="Google Shape;138;p17"/>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139" name="Google Shape;139;p17"/>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40" name="Google Shape;140;p1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1" name="Google Shape;141;p1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2" name="Google Shape;142;p1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143" name="Shape 143"/>
        <p:cNvGrpSpPr/>
        <p:nvPr/>
      </p:nvGrpSpPr>
      <p:grpSpPr>
        <a:xfrm>
          <a:off x="0" y="0"/>
          <a:ext cx="0" cy="0"/>
          <a:chOff x="0" y="0"/>
          <a:chExt cx="0" cy="0"/>
        </a:xfrm>
      </p:grpSpPr>
      <p:sp>
        <p:nvSpPr>
          <p:cNvPr id="144" name="Google Shape;144;p1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45" name="Google Shape;145;p1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6" name="Google Shape;146;p1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7" name="Google Shape;147;p1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148" name="Shape 148"/>
        <p:cNvGrpSpPr/>
        <p:nvPr/>
      </p:nvGrpSpPr>
      <p:grpSpPr>
        <a:xfrm>
          <a:off x="0" y="0"/>
          <a:ext cx="0" cy="0"/>
          <a:chOff x="0" y="0"/>
          <a:chExt cx="0" cy="0"/>
        </a:xfrm>
      </p:grpSpPr>
      <p:sp>
        <p:nvSpPr>
          <p:cNvPr id="149" name="Google Shape;149;p1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0" name="Google Shape;150;p1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1" name="Google Shape;151;p1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152" name="Shape 152"/>
        <p:cNvGrpSpPr/>
        <p:nvPr/>
      </p:nvGrpSpPr>
      <p:grpSpPr>
        <a:xfrm>
          <a:off x="0" y="0"/>
          <a:ext cx="0" cy="0"/>
          <a:chOff x="0" y="0"/>
          <a:chExt cx="0" cy="0"/>
        </a:xfrm>
      </p:grpSpPr>
      <p:sp>
        <p:nvSpPr>
          <p:cNvPr id="153" name="Google Shape;153;p20"/>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54" name="Google Shape;154;p20"/>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155" name="Google Shape;155;p20"/>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156" name="Google Shape;156;p2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7" name="Google Shape;157;p2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8" name="Google Shape;158;p2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159" name="Shape 159"/>
        <p:cNvGrpSpPr/>
        <p:nvPr/>
      </p:nvGrpSpPr>
      <p:grpSpPr>
        <a:xfrm>
          <a:off x="0" y="0"/>
          <a:ext cx="0" cy="0"/>
          <a:chOff x="0" y="0"/>
          <a:chExt cx="0" cy="0"/>
        </a:xfrm>
      </p:grpSpPr>
      <p:sp>
        <p:nvSpPr>
          <p:cNvPr id="160" name="Google Shape;160;p21"/>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61" name="Google Shape;161;p21"/>
          <p:cNvSpPr/>
          <p:nvPr>
            <p:ph idx="2" type="pic"/>
          </p:nvPr>
        </p:nvSpPr>
        <p:spPr>
          <a:xfrm>
            <a:off x="5183188" y="987425"/>
            <a:ext cx="6172200" cy="4873625"/>
          </a:xfrm>
          <a:prstGeom prst="rect">
            <a:avLst/>
          </a:prstGeom>
          <a:noFill/>
          <a:ln>
            <a:noFill/>
          </a:ln>
        </p:spPr>
      </p:sp>
      <p:sp>
        <p:nvSpPr>
          <p:cNvPr id="162" name="Google Shape;162;p21"/>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163" name="Google Shape;163;p2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4" name="Google Shape;164;p2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5" name="Google Shape;165;p2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166" name="Shape 166"/>
        <p:cNvGrpSpPr/>
        <p:nvPr/>
      </p:nvGrpSpPr>
      <p:grpSpPr>
        <a:xfrm>
          <a:off x="0" y="0"/>
          <a:ext cx="0" cy="0"/>
          <a:chOff x="0" y="0"/>
          <a:chExt cx="0" cy="0"/>
        </a:xfrm>
      </p:grpSpPr>
      <p:sp>
        <p:nvSpPr>
          <p:cNvPr id="167" name="Google Shape;167;p2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68" name="Google Shape;168;p22"/>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69" name="Google Shape;169;p2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70" name="Google Shape;170;p2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71" name="Google Shape;171;p2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172" name="Shape 172"/>
        <p:cNvGrpSpPr/>
        <p:nvPr/>
      </p:nvGrpSpPr>
      <p:grpSpPr>
        <a:xfrm>
          <a:off x="0" y="0"/>
          <a:ext cx="0" cy="0"/>
          <a:chOff x="0" y="0"/>
          <a:chExt cx="0" cy="0"/>
        </a:xfrm>
      </p:grpSpPr>
      <p:sp>
        <p:nvSpPr>
          <p:cNvPr id="173" name="Google Shape;173;p23"/>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74" name="Google Shape;174;p23"/>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75" name="Google Shape;175;p2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76" name="Google Shape;176;p2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77" name="Google Shape;177;p2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11" Type="http://schemas.openxmlformats.org/officeDocument/2006/relationships/slideLayout" Target="../slideLayouts/slideLayout12.xml"/><Relationship Id="rId10" Type="http://schemas.openxmlformats.org/officeDocument/2006/relationships/slideLayout" Target="../slideLayouts/slideLayout11.xml"/><Relationship Id="rId13" Type="http://schemas.openxmlformats.org/officeDocument/2006/relationships/theme" Target="../theme/theme4.xml"/><Relationship Id="rId12" Type="http://schemas.openxmlformats.org/officeDocument/2006/relationships/slideLayout" Target="../slideLayouts/slideLayout13.xml"/><Relationship Id="rId1" Type="http://schemas.openxmlformats.org/officeDocument/2006/relationships/slideLayout" Target="../slideLayouts/slideLayout2.xml"/><Relationship Id="rId2" Type="http://schemas.openxmlformats.org/officeDocument/2006/relationships/slideLayout" Target="../slideLayouts/slideLayout3.xml"/><Relationship Id="rId3" Type="http://schemas.openxmlformats.org/officeDocument/2006/relationships/slideLayout" Target="../slideLayouts/slideLayout4.xml"/><Relationship Id="rId4" Type="http://schemas.openxmlformats.org/officeDocument/2006/relationships/slideLayout" Target="../slideLayouts/slideLayout5.xml"/><Relationship Id="rId9" Type="http://schemas.openxmlformats.org/officeDocument/2006/relationships/slideLayout" Target="../slideLayouts/slideLayout10.xml"/><Relationship Id="rId5" Type="http://schemas.openxmlformats.org/officeDocument/2006/relationships/slideLayout" Target="../slideLayouts/slideLayout6.xml"/><Relationship Id="rId6" Type="http://schemas.openxmlformats.org/officeDocument/2006/relationships/slideLayout" Target="../slideLayouts/slideLayout7.xml"/><Relationship Id="rId7" Type="http://schemas.openxmlformats.org/officeDocument/2006/relationships/slideLayout" Target="../slideLayouts/slideLayout8.xml"/><Relationship Id="rId8" Type="http://schemas.openxmlformats.org/officeDocument/2006/relationships/slideLayout" Target="../slideLayouts/slideLayout9.xml"/></Relationships>
</file>

<file path=ppt/slideMasters/_rels/slideMaster3.xml.rels><?xml version="1.0" encoding="UTF-8" standalone="yes"?><Relationships xmlns="http://schemas.openxmlformats.org/package/2006/relationships"><Relationship Id="rId11" Type="http://schemas.openxmlformats.org/officeDocument/2006/relationships/slideLayout" Target="../slideLayouts/slideLayout24.xml"/><Relationship Id="rId10" Type="http://schemas.openxmlformats.org/officeDocument/2006/relationships/slideLayout" Target="../slideLayouts/slideLayout23.xml"/><Relationship Id="rId12" Type="http://schemas.openxmlformats.org/officeDocument/2006/relationships/theme" Target="../theme/theme3.xml"/><Relationship Id="rId1" Type="http://schemas.openxmlformats.org/officeDocument/2006/relationships/slideLayout" Target="../slideLayouts/slideLayout14.xml"/><Relationship Id="rId2" Type="http://schemas.openxmlformats.org/officeDocument/2006/relationships/slideLayout" Target="../slideLayouts/slideLayout15.xml"/><Relationship Id="rId3" Type="http://schemas.openxmlformats.org/officeDocument/2006/relationships/slideLayout" Target="../slideLayouts/slideLayout16.xml"/><Relationship Id="rId4" Type="http://schemas.openxmlformats.org/officeDocument/2006/relationships/slideLayout" Target="../slideLayouts/slideLayout17.xml"/><Relationship Id="rId9" Type="http://schemas.openxmlformats.org/officeDocument/2006/relationships/slideLayout" Target="../slideLayouts/slideLayout22.xml"/><Relationship Id="rId5" Type="http://schemas.openxmlformats.org/officeDocument/2006/relationships/slideLayout" Target="../slideLayouts/slideLayout18.xml"/><Relationship Id="rId6" Type="http://schemas.openxmlformats.org/officeDocument/2006/relationships/slideLayout" Target="../slideLayouts/slideLayout19.xml"/><Relationship Id="rId7" Type="http://schemas.openxmlformats.org/officeDocument/2006/relationships/slideLayout" Target="../slideLayouts/slideLayout20.xml"/><Relationship Id="rId8"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9" name="Shape 9"/>
        <p:cNvGrpSpPr/>
        <p:nvPr/>
      </p:nvGrpSpPr>
      <p:grpSpPr>
        <a:xfrm>
          <a:off x="0" y="0"/>
          <a:ext cx="0" cy="0"/>
          <a:chOff x="0" y="0"/>
          <a:chExt cx="0" cy="0"/>
        </a:xfrm>
      </p:grpSpPr>
      <p:sp>
        <p:nvSpPr>
          <p:cNvPr id="10" name="Google Shape;10;p9"/>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lt1"/>
              </a:buClr>
              <a:buSzPts val="4400"/>
              <a:buFont typeface="Calibri"/>
              <a:buNone/>
              <a:defRPr b="0" i="0" sz="4400" u="none" cap="none" strike="noStrike">
                <a:solidFill>
                  <a:schemeClr val="lt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1" name="Google Shape;11;p9"/>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lt1"/>
              </a:buClr>
              <a:buSzPts val="2800"/>
              <a:buFont typeface="Arial"/>
              <a:buChar char="•"/>
              <a:defRPr b="0" i="0" sz="2800" u="none" cap="none" strike="noStrike">
                <a:solidFill>
                  <a:schemeClr val="lt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lt1"/>
              </a:buClr>
              <a:buSzPts val="2400"/>
              <a:buFont typeface="Arial"/>
              <a:buChar char="•"/>
              <a:defRPr b="0" i="0" sz="2400" u="none" cap="none" strike="noStrike">
                <a:solidFill>
                  <a:schemeClr val="lt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lt1"/>
              </a:buClr>
              <a:buSzPts val="2000"/>
              <a:buFont typeface="Arial"/>
              <a:buChar char="•"/>
              <a:defRPr b="0" i="0" sz="2000" u="none" cap="none" strike="noStrike">
                <a:solidFill>
                  <a:schemeClr val="lt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lt1"/>
              </a:buClr>
              <a:buSzPts val="1800"/>
              <a:buFont typeface="Arial"/>
              <a:buChar char="•"/>
              <a:defRPr b="0" i="0" sz="1800" u="none" cap="none" strike="noStrike">
                <a:solidFill>
                  <a:schemeClr val="lt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lt1"/>
              </a:buClr>
              <a:buSzPts val="1800"/>
              <a:buFont typeface="Arial"/>
              <a:buChar char="•"/>
              <a:defRPr b="0" i="0" sz="1800" u="none" cap="none" strike="noStrike">
                <a:solidFill>
                  <a:schemeClr val="lt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lt1"/>
              </a:buClr>
              <a:buSzPts val="1800"/>
              <a:buFont typeface="Arial"/>
              <a:buChar char="•"/>
              <a:defRPr b="0" i="0" sz="1800" u="none" cap="none" strike="noStrike">
                <a:solidFill>
                  <a:schemeClr val="lt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lt1"/>
              </a:buClr>
              <a:buSzPts val="1800"/>
              <a:buFont typeface="Arial"/>
              <a:buChar char="•"/>
              <a:defRPr b="0" i="0" sz="1800" u="none" cap="none" strike="noStrike">
                <a:solidFill>
                  <a:schemeClr val="lt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lt1"/>
              </a:buClr>
              <a:buSzPts val="1800"/>
              <a:buFont typeface="Arial"/>
              <a:buChar char="•"/>
              <a:defRPr b="0" i="0" sz="1800" u="none" cap="none" strike="noStrike">
                <a:solidFill>
                  <a:schemeClr val="lt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lt1"/>
              </a:buClr>
              <a:buSzPts val="1800"/>
              <a:buFont typeface="Arial"/>
              <a:buChar char="•"/>
              <a:defRPr b="0" i="0" sz="1800" u="none" cap="none" strike="noStrike">
                <a:solidFill>
                  <a:schemeClr val="lt1"/>
                </a:solidFill>
                <a:latin typeface="Calibri"/>
                <a:ea typeface="Calibri"/>
                <a:cs typeface="Calibri"/>
                <a:sym typeface="Calibri"/>
              </a:defRPr>
            </a:lvl9pPr>
          </a:lstStyle>
          <a:p/>
        </p:txBody>
      </p:sp>
      <p:sp>
        <p:nvSpPr>
          <p:cNvPr id="12" name="Google Shape;12;p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lt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lt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lt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lt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lt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lt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lt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lt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lt1"/>
                </a:solidFill>
                <a:latin typeface="Calibri"/>
                <a:ea typeface="Calibri"/>
                <a:cs typeface="Calibri"/>
                <a:sym typeface="Calibri"/>
              </a:defRPr>
            </a:lvl9pPr>
          </a:lstStyle>
          <a:p/>
        </p:txBody>
      </p:sp>
      <p:sp>
        <p:nvSpPr>
          <p:cNvPr id="13" name="Google Shape;13;p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chemeClr val="lt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lt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lt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lt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lt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lt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lt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lt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lt1"/>
                </a:solidFill>
                <a:latin typeface="Calibri"/>
                <a:ea typeface="Calibri"/>
                <a:cs typeface="Calibri"/>
                <a:sym typeface="Calibri"/>
              </a:defRPr>
            </a:lvl9pPr>
          </a:lstStyle>
          <a:p/>
        </p:txBody>
      </p:sp>
      <p:sp>
        <p:nvSpPr>
          <p:cNvPr id="14" name="Google Shape;14;p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chemeClr val="lt1"/>
                </a:solidFill>
                <a:latin typeface="Calibri"/>
                <a:ea typeface="Calibri"/>
                <a:cs typeface="Calibri"/>
                <a:sym typeface="Calibri"/>
              </a:defRPr>
            </a:lvl1pPr>
            <a:lvl2pPr indent="0" lvl="1" marL="0" marR="0" rtl="0" algn="r">
              <a:spcBef>
                <a:spcPts val="0"/>
              </a:spcBef>
              <a:buNone/>
              <a:defRPr b="0" i="0" sz="1200" u="none" cap="none" strike="noStrike">
                <a:solidFill>
                  <a:schemeClr val="lt1"/>
                </a:solidFill>
                <a:latin typeface="Calibri"/>
                <a:ea typeface="Calibri"/>
                <a:cs typeface="Calibri"/>
                <a:sym typeface="Calibri"/>
              </a:defRPr>
            </a:lvl2pPr>
            <a:lvl3pPr indent="0" lvl="2" marL="0" marR="0" rtl="0" algn="r">
              <a:spcBef>
                <a:spcPts val="0"/>
              </a:spcBef>
              <a:buNone/>
              <a:defRPr b="0" i="0" sz="1200" u="none" cap="none" strike="noStrike">
                <a:solidFill>
                  <a:schemeClr val="lt1"/>
                </a:solidFill>
                <a:latin typeface="Calibri"/>
                <a:ea typeface="Calibri"/>
                <a:cs typeface="Calibri"/>
                <a:sym typeface="Calibri"/>
              </a:defRPr>
            </a:lvl3pPr>
            <a:lvl4pPr indent="0" lvl="3" marL="0" marR="0" rtl="0" algn="r">
              <a:spcBef>
                <a:spcPts val="0"/>
              </a:spcBef>
              <a:buNone/>
              <a:defRPr b="0" i="0" sz="1200" u="none" cap="none" strike="noStrike">
                <a:solidFill>
                  <a:schemeClr val="lt1"/>
                </a:solidFill>
                <a:latin typeface="Calibri"/>
                <a:ea typeface="Calibri"/>
                <a:cs typeface="Calibri"/>
                <a:sym typeface="Calibri"/>
              </a:defRPr>
            </a:lvl4pPr>
            <a:lvl5pPr indent="0" lvl="4" marL="0" marR="0" rtl="0" algn="r">
              <a:spcBef>
                <a:spcPts val="0"/>
              </a:spcBef>
              <a:buNone/>
              <a:defRPr b="0" i="0" sz="1200" u="none" cap="none" strike="noStrike">
                <a:solidFill>
                  <a:schemeClr val="lt1"/>
                </a:solidFill>
                <a:latin typeface="Calibri"/>
                <a:ea typeface="Calibri"/>
                <a:cs typeface="Calibri"/>
                <a:sym typeface="Calibri"/>
              </a:defRPr>
            </a:lvl5pPr>
            <a:lvl6pPr indent="0" lvl="5" marL="0" marR="0" rtl="0" algn="r">
              <a:spcBef>
                <a:spcPts val="0"/>
              </a:spcBef>
              <a:buNone/>
              <a:defRPr b="0" i="0" sz="1200" u="none" cap="none" strike="noStrike">
                <a:solidFill>
                  <a:schemeClr val="lt1"/>
                </a:solidFill>
                <a:latin typeface="Calibri"/>
                <a:ea typeface="Calibri"/>
                <a:cs typeface="Calibri"/>
                <a:sym typeface="Calibri"/>
              </a:defRPr>
            </a:lvl6pPr>
            <a:lvl7pPr indent="0" lvl="6" marL="0" marR="0" rtl="0" algn="r">
              <a:spcBef>
                <a:spcPts val="0"/>
              </a:spcBef>
              <a:buNone/>
              <a:defRPr b="0" i="0" sz="1200" u="none" cap="none" strike="noStrike">
                <a:solidFill>
                  <a:schemeClr val="lt1"/>
                </a:solidFill>
                <a:latin typeface="Calibri"/>
                <a:ea typeface="Calibri"/>
                <a:cs typeface="Calibri"/>
                <a:sym typeface="Calibri"/>
              </a:defRPr>
            </a:lvl7pPr>
            <a:lvl8pPr indent="0" lvl="7" marL="0" marR="0" rtl="0" algn="r">
              <a:spcBef>
                <a:spcPts val="0"/>
              </a:spcBef>
              <a:buNone/>
              <a:defRPr b="0" i="0" sz="1200" u="none" cap="none" strike="noStrike">
                <a:solidFill>
                  <a:schemeClr val="lt1"/>
                </a:solidFill>
                <a:latin typeface="Calibri"/>
                <a:ea typeface="Calibri"/>
                <a:cs typeface="Calibri"/>
                <a:sym typeface="Calibri"/>
              </a:defRPr>
            </a:lvl8pPr>
            <a:lvl9pPr indent="0" lvl="8" marL="0" marR="0" rtl="0" algn="r">
              <a:spcBef>
                <a:spcPts val="0"/>
              </a:spcBef>
              <a:buNone/>
              <a:defRPr b="0" i="0" sz="1200" u="none" cap="none" strike="noStrike">
                <a:solidFill>
                  <a:schemeClr val="lt1"/>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9" r:id="rId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2"/>
        </a:solidFill>
      </p:bgPr>
    </p:bg>
    <p:spTree>
      <p:nvGrpSpPr>
        <p:cNvPr id="21" name="Shape 21"/>
        <p:cNvGrpSpPr/>
        <p:nvPr/>
      </p:nvGrpSpPr>
      <p:grpSpPr>
        <a:xfrm>
          <a:off x="0" y="0"/>
          <a:ext cx="0" cy="0"/>
          <a:chOff x="0" y="0"/>
          <a:chExt cx="0" cy="0"/>
        </a:xfrm>
      </p:grpSpPr>
      <p:sp>
        <p:nvSpPr>
          <p:cNvPr id="22" name="Google Shape;22;p12"/>
          <p:cNvSpPr txBox="1"/>
          <p:nvPr>
            <p:ph type="title"/>
          </p:nvPr>
        </p:nvSpPr>
        <p:spPr>
          <a:xfrm>
            <a:off x="609600" y="274638"/>
            <a:ext cx="10972800" cy="1143000"/>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4400" u="none" cap="none" strike="noStrike">
                <a:solidFill>
                  <a:schemeClr val="dk2"/>
                </a:solidFill>
                <a:latin typeface="Arial"/>
                <a:ea typeface="Arial"/>
                <a:cs typeface="Arial"/>
                <a:sym typeface="Arial"/>
              </a:defRPr>
            </a:lvl1pPr>
            <a:lvl2pPr lvl="1" marR="0" rtl="0" algn="ctr">
              <a:spcBef>
                <a:spcPts val="0"/>
              </a:spcBef>
              <a:spcAft>
                <a:spcPts val="0"/>
              </a:spcAft>
              <a:buSzPts val="1400"/>
              <a:buNone/>
              <a:defRPr b="0" i="0" sz="4400" u="none" cap="none" strike="noStrike">
                <a:solidFill>
                  <a:schemeClr val="dk2"/>
                </a:solidFill>
                <a:latin typeface="Arial"/>
                <a:ea typeface="Arial"/>
                <a:cs typeface="Arial"/>
                <a:sym typeface="Arial"/>
              </a:defRPr>
            </a:lvl2pPr>
            <a:lvl3pPr lvl="2" marR="0" rtl="0" algn="ctr">
              <a:spcBef>
                <a:spcPts val="0"/>
              </a:spcBef>
              <a:spcAft>
                <a:spcPts val="0"/>
              </a:spcAft>
              <a:buSzPts val="1400"/>
              <a:buNone/>
              <a:defRPr b="0" i="0" sz="4400" u="none" cap="none" strike="noStrike">
                <a:solidFill>
                  <a:schemeClr val="dk2"/>
                </a:solidFill>
                <a:latin typeface="Arial"/>
                <a:ea typeface="Arial"/>
                <a:cs typeface="Arial"/>
                <a:sym typeface="Arial"/>
              </a:defRPr>
            </a:lvl3pPr>
            <a:lvl4pPr lvl="3" marR="0" rtl="0" algn="ctr">
              <a:spcBef>
                <a:spcPts val="0"/>
              </a:spcBef>
              <a:spcAft>
                <a:spcPts val="0"/>
              </a:spcAft>
              <a:buSzPts val="1400"/>
              <a:buNone/>
              <a:defRPr b="0" i="0" sz="4400" u="none" cap="none" strike="noStrike">
                <a:solidFill>
                  <a:schemeClr val="dk2"/>
                </a:solidFill>
                <a:latin typeface="Arial"/>
                <a:ea typeface="Arial"/>
                <a:cs typeface="Arial"/>
                <a:sym typeface="Arial"/>
              </a:defRPr>
            </a:lvl4pPr>
            <a:lvl5pPr lvl="4" marR="0" rtl="0" algn="ctr">
              <a:spcBef>
                <a:spcPts val="0"/>
              </a:spcBef>
              <a:spcAft>
                <a:spcPts val="0"/>
              </a:spcAft>
              <a:buSzPts val="1400"/>
              <a:buNone/>
              <a:defRPr b="0" i="0" sz="4400" u="none" cap="none" strike="noStrike">
                <a:solidFill>
                  <a:schemeClr val="dk2"/>
                </a:solidFill>
                <a:latin typeface="Arial"/>
                <a:ea typeface="Arial"/>
                <a:cs typeface="Arial"/>
                <a:sym typeface="Arial"/>
              </a:defRPr>
            </a:lvl5pPr>
            <a:lvl6pPr lvl="5" marR="0" rtl="0" algn="ctr">
              <a:spcBef>
                <a:spcPts val="0"/>
              </a:spcBef>
              <a:spcAft>
                <a:spcPts val="0"/>
              </a:spcAft>
              <a:buSzPts val="1400"/>
              <a:buNone/>
              <a:defRPr b="0" i="0" sz="4400" u="none" cap="none" strike="noStrike">
                <a:solidFill>
                  <a:schemeClr val="dk2"/>
                </a:solidFill>
                <a:latin typeface="Arial"/>
                <a:ea typeface="Arial"/>
                <a:cs typeface="Arial"/>
                <a:sym typeface="Arial"/>
              </a:defRPr>
            </a:lvl6pPr>
            <a:lvl7pPr lvl="6" marR="0" rtl="0" algn="ctr">
              <a:spcBef>
                <a:spcPts val="0"/>
              </a:spcBef>
              <a:spcAft>
                <a:spcPts val="0"/>
              </a:spcAft>
              <a:buSzPts val="1400"/>
              <a:buNone/>
              <a:defRPr b="0" i="0" sz="4400" u="none" cap="none" strike="noStrike">
                <a:solidFill>
                  <a:schemeClr val="dk2"/>
                </a:solidFill>
                <a:latin typeface="Arial"/>
                <a:ea typeface="Arial"/>
                <a:cs typeface="Arial"/>
                <a:sym typeface="Arial"/>
              </a:defRPr>
            </a:lvl7pPr>
            <a:lvl8pPr lvl="7" marR="0" rtl="0" algn="ctr">
              <a:spcBef>
                <a:spcPts val="0"/>
              </a:spcBef>
              <a:spcAft>
                <a:spcPts val="0"/>
              </a:spcAft>
              <a:buSzPts val="1400"/>
              <a:buNone/>
              <a:defRPr b="0" i="0" sz="4400" u="none" cap="none" strike="noStrike">
                <a:solidFill>
                  <a:schemeClr val="dk2"/>
                </a:solidFill>
                <a:latin typeface="Arial"/>
                <a:ea typeface="Arial"/>
                <a:cs typeface="Arial"/>
                <a:sym typeface="Arial"/>
              </a:defRPr>
            </a:lvl8pPr>
            <a:lvl9pPr lvl="8" marR="0" rtl="0" algn="ctr">
              <a:spcBef>
                <a:spcPts val="0"/>
              </a:spcBef>
              <a:spcAft>
                <a:spcPts val="0"/>
              </a:spcAft>
              <a:buSzPts val="1400"/>
              <a:buNone/>
              <a:defRPr b="0" i="0" sz="4400" u="none" cap="none" strike="noStrike">
                <a:solidFill>
                  <a:schemeClr val="dk2"/>
                </a:solidFill>
                <a:latin typeface="Arial"/>
                <a:ea typeface="Arial"/>
                <a:cs typeface="Arial"/>
                <a:sym typeface="Arial"/>
              </a:defRPr>
            </a:lvl9pPr>
          </a:lstStyle>
          <a:p/>
        </p:txBody>
      </p:sp>
      <p:sp>
        <p:nvSpPr>
          <p:cNvPr id="23" name="Google Shape;23;p12"/>
          <p:cNvSpPr txBox="1"/>
          <p:nvPr>
            <p:ph idx="1" type="body"/>
          </p:nvPr>
        </p:nvSpPr>
        <p:spPr>
          <a:xfrm>
            <a:off x="609600" y="1600201"/>
            <a:ext cx="10972800" cy="4525963"/>
          </a:xfrm>
          <a:prstGeom prst="rect">
            <a:avLst/>
          </a:prstGeom>
          <a:noFill/>
          <a:ln>
            <a:noFill/>
          </a:ln>
        </p:spPr>
        <p:txBody>
          <a:bodyPr anchorCtr="0" anchor="t" bIns="45700" lIns="91425" spcFirstLastPara="1" rIns="91425" wrap="square" tIns="45700">
            <a:noAutofit/>
          </a:bodyPr>
          <a:lstStyle>
            <a:lvl1pPr indent="-431800" lvl="0" marL="457200" marR="0" rtl="0" algn="l">
              <a:spcBef>
                <a:spcPts val="640"/>
              </a:spcBef>
              <a:spcAft>
                <a:spcPts val="0"/>
              </a:spcAft>
              <a:buClr>
                <a:schemeClr val="dk1"/>
              </a:buClr>
              <a:buSzPts val="3200"/>
              <a:buFont typeface="Arial"/>
              <a:buChar char="•"/>
              <a:defRPr b="0" i="0" sz="3200" u="none" cap="none" strike="noStrike">
                <a:solidFill>
                  <a:schemeClr val="dk1"/>
                </a:solidFill>
                <a:latin typeface="Arial"/>
                <a:ea typeface="Arial"/>
                <a:cs typeface="Arial"/>
                <a:sym typeface="Arial"/>
              </a:defRPr>
            </a:lvl1pPr>
            <a:lvl2pPr indent="-406400" lvl="1" marL="914400" marR="0" rtl="0" algn="l">
              <a:spcBef>
                <a:spcPts val="560"/>
              </a:spcBef>
              <a:spcAft>
                <a:spcPts val="0"/>
              </a:spcAft>
              <a:buClr>
                <a:schemeClr val="dk1"/>
              </a:buClr>
              <a:buSzPts val="2800"/>
              <a:buFont typeface="Arial"/>
              <a:buChar char="–"/>
              <a:defRPr b="0" i="0" sz="2800" u="none" cap="none" strike="noStrike">
                <a:solidFill>
                  <a:schemeClr val="dk1"/>
                </a:solidFill>
                <a:latin typeface="Arial"/>
                <a:ea typeface="Arial"/>
                <a:cs typeface="Arial"/>
                <a:sym typeface="Arial"/>
              </a:defRPr>
            </a:lvl2pPr>
            <a:lvl3pPr indent="-381000" lvl="2" marL="1371600" marR="0" rtl="0" algn="l">
              <a:spcBef>
                <a:spcPts val="480"/>
              </a:spcBef>
              <a:spcAft>
                <a:spcPts val="0"/>
              </a:spcAft>
              <a:buClr>
                <a:schemeClr val="dk1"/>
              </a:buClr>
              <a:buSzPts val="2400"/>
              <a:buFont typeface="Arial"/>
              <a:buChar char="•"/>
              <a:defRPr b="0" i="0" sz="2400" u="none" cap="none" strike="noStrike">
                <a:solidFill>
                  <a:schemeClr val="dk1"/>
                </a:solidFill>
                <a:latin typeface="Arial"/>
                <a:ea typeface="Arial"/>
                <a:cs typeface="Arial"/>
                <a:sym typeface="Arial"/>
              </a:defRPr>
            </a:lvl3pPr>
            <a:lvl4pPr indent="-355600" lvl="3" marL="1828800" marR="0" rtl="0" algn="l">
              <a:spcBef>
                <a:spcPts val="4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4pPr>
            <a:lvl5pPr indent="-355600" lvl="4" marL="2286000" marR="0" rtl="0" algn="l">
              <a:spcBef>
                <a:spcPts val="4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5pPr>
            <a:lvl6pPr indent="-355600" lvl="5" marL="2743200" marR="0" rtl="0" algn="l">
              <a:spcBef>
                <a:spcPts val="4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6pPr>
            <a:lvl7pPr indent="-355600" lvl="6" marL="3200400" marR="0" rtl="0" algn="l">
              <a:spcBef>
                <a:spcPts val="4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7pPr>
            <a:lvl8pPr indent="-355600" lvl="7" marL="3657600" marR="0" rtl="0" algn="l">
              <a:spcBef>
                <a:spcPts val="4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8pPr>
            <a:lvl9pPr indent="-355600" lvl="8" marL="4114800" marR="0" rtl="0" algn="l">
              <a:spcBef>
                <a:spcPts val="4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9pPr>
          </a:lstStyle>
          <a:p/>
        </p:txBody>
      </p:sp>
      <p:sp>
        <p:nvSpPr>
          <p:cNvPr id="24" name="Google Shape;24;p12"/>
          <p:cNvSpPr txBox="1"/>
          <p:nvPr>
            <p:ph idx="10" type="dt"/>
          </p:nvPr>
        </p:nvSpPr>
        <p:spPr>
          <a:xfrm>
            <a:off x="609600" y="6245225"/>
            <a:ext cx="2844800" cy="476250"/>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400" u="none" cap="none" strike="noStrike">
                <a:solidFill>
                  <a:schemeClr val="dk1"/>
                </a:solidFill>
                <a:latin typeface="Arial"/>
                <a:ea typeface="Arial"/>
                <a:cs typeface="Arial"/>
                <a:sym typeface="Arial"/>
              </a:defRPr>
            </a:lvl1pPr>
            <a:lvl2pPr lvl="1" marR="0" rtl="0" algn="l">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
        <p:nvSpPr>
          <p:cNvPr id="25" name="Google Shape;25;p12"/>
          <p:cNvSpPr txBox="1"/>
          <p:nvPr>
            <p:ph idx="11" type="ftr"/>
          </p:nvPr>
        </p:nvSpPr>
        <p:spPr>
          <a:xfrm>
            <a:off x="4165600" y="6245225"/>
            <a:ext cx="3860800" cy="476250"/>
          </a:xfrm>
          <a:prstGeom prst="rect">
            <a:avLst/>
          </a:prstGeom>
          <a:noFill/>
          <a:ln>
            <a:noFill/>
          </a:ln>
        </p:spPr>
        <p:txBody>
          <a:bodyPr anchorCtr="0" anchor="t" bIns="45700" lIns="91425" spcFirstLastPara="1" rIns="91425" wrap="square" tIns="45700">
            <a:noAutofit/>
          </a:bodyPr>
          <a:lstStyle>
            <a:lvl1pPr lvl="0" marR="0" rtl="0" algn="ctr">
              <a:spcBef>
                <a:spcPts val="0"/>
              </a:spcBef>
              <a:spcAft>
                <a:spcPts val="0"/>
              </a:spcAft>
              <a:buSzPts val="1400"/>
              <a:buNone/>
              <a:defRPr b="0" i="0" sz="1400" u="none" cap="none" strike="noStrike">
                <a:solidFill>
                  <a:schemeClr val="dk1"/>
                </a:solidFill>
                <a:latin typeface="Arial"/>
                <a:ea typeface="Arial"/>
                <a:cs typeface="Arial"/>
                <a:sym typeface="Arial"/>
              </a:defRPr>
            </a:lvl1pPr>
            <a:lvl2pPr lvl="1" marR="0" rtl="0" algn="l">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
        <p:nvSpPr>
          <p:cNvPr id="26" name="Google Shape;26;p12"/>
          <p:cNvSpPr txBox="1"/>
          <p:nvPr>
            <p:ph idx="12" type="sldNum"/>
          </p:nvPr>
        </p:nvSpPr>
        <p:spPr>
          <a:xfrm>
            <a:off x="8737600" y="6245225"/>
            <a:ext cx="2844800" cy="476250"/>
          </a:xfrm>
          <a:prstGeom prst="rect">
            <a:avLst/>
          </a:prstGeom>
          <a:noFill/>
          <a:ln>
            <a:noFill/>
          </a:ln>
        </p:spPr>
        <p:txBody>
          <a:bodyPr anchorCtr="0" anchor="t" bIns="45700" lIns="91425" spcFirstLastPara="1" rIns="91425" wrap="square" tIns="45700">
            <a:noAutofit/>
          </a:bodyPr>
          <a:lstStyle>
            <a:lvl1pPr indent="0" lvl="0" marL="0" marR="0" rtl="0" algn="r">
              <a:spcBef>
                <a:spcPts val="0"/>
              </a:spcBef>
              <a:buNone/>
              <a:defRPr b="0" i="0" sz="1400" u="none" cap="none" strike="noStrike">
                <a:solidFill>
                  <a:schemeClr val="dk1"/>
                </a:solidFill>
                <a:latin typeface="Arial"/>
                <a:ea typeface="Arial"/>
                <a:cs typeface="Arial"/>
                <a:sym typeface="Arial"/>
              </a:defRPr>
            </a:lvl1pPr>
            <a:lvl2pPr indent="0" lvl="1" marL="0" marR="0" rtl="0" algn="r">
              <a:spcBef>
                <a:spcPts val="0"/>
              </a:spcBef>
              <a:buNone/>
              <a:defRPr b="0" i="0" sz="1400" u="none" cap="none" strike="noStrike">
                <a:solidFill>
                  <a:schemeClr val="dk1"/>
                </a:solidFill>
                <a:latin typeface="Arial"/>
                <a:ea typeface="Arial"/>
                <a:cs typeface="Arial"/>
                <a:sym typeface="Arial"/>
              </a:defRPr>
            </a:lvl2pPr>
            <a:lvl3pPr indent="0" lvl="2" marL="0" marR="0" rtl="0" algn="r">
              <a:spcBef>
                <a:spcPts val="0"/>
              </a:spcBef>
              <a:buNone/>
              <a:defRPr b="0" i="0" sz="1400" u="none" cap="none" strike="noStrike">
                <a:solidFill>
                  <a:schemeClr val="dk1"/>
                </a:solidFill>
                <a:latin typeface="Arial"/>
                <a:ea typeface="Arial"/>
                <a:cs typeface="Arial"/>
                <a:sym typeface="Arial"/>
              </a:defRPr>
            </a:lvl3pPr>
            <a:lvl4pPr indent="0" lvl="3" marL="0" marR="0" rtl="0" algn="r">
              <a:spcBef>
                <a:spcPts val="0"/>
              </a:spcBef>
              <a:buNone/>
              <a:defRPr b="0" i="0" sz="1400" u="none" cap="none" strike="noStrike">
                <a:solidFill>
                  <a:schemeClr val="dk1"/>
                </a:solidFill>
                <a:latin typeface="Arial"/>
                <a:ea typeface="Arial"/>
                <a:cs typeface="Arial"/>
                <a:sym typeface="Arial"/>
              </a:defRPr>
            </a:lvl4pPr>
            <a:lvl5pPr indent="0" lvl="4" marL="0" marR="0" rtl="0" algn="r">
              <a:spcBef>
                <a:spcPts val="0"/>
              </a:spcBef>
              <a:buNone/>
              <a:defRPr b="0" i="0" sz="1400" u="none" cap="none" strike="noStrike">
                <a:solidFill>
                  <a:schemeClr val="dk1"/>
                </a:solidFill>
                <a:latin typeface="Arial"/>
                <a:ea typeface="Arial"/>
                <a:cs typeface="Arial"/>
                <a:sym typeface="Arial"/>
              </a:defRPr>
            </a:lvl5pPr>
            <a:lvl6pPr indent="0" lvl="5" marL="0" marR="0" rtl="0" algn="r">
              <a:spcBef>
                <a:spcPts val="0"/>
              </a:spcBef>
              <a:buNone/>
              <a:defRPr b="0" i="0" sz="1400" u="none" cap="none" strike="noStrike">
                <a:solidFill>
                  <a:schemeClr val="dk1"/>
                </a:solidFill>
                <a:latin typeface="Arial"/>
                <a:ea typeface="Arial"/>
                <a:cs typeface="Arial"/>
                <a:sym typeface="Arial"/>
              </a:defRPr>
            </a:lvl6pPr>
            <a:lvl7pPr indent="0" lvl="6" marL="0" marR="0" rtl="0" algn="r">
              <a:spcBef>
                <a:spcPts val="0"/>
              </a:spcBef>
              <a:buNone/>
              <a:defRPr b="0" i="0" sz="1400" u="none" cap="none" strike="noStrike">
                <a:solidFill>
                  <a:schemeClr val="dk1"/>
                </a:solidFill>
                <a:latin typeface="Arial"/>
                <a:ea typeface="Arial"/>
                <a:cs typeface="Arial"/>
                <a:sym typeface="Arial"/>
              </a:defRPr>
            </a:lvl7pPr>
            <a:lvl8pPr indent="0" lvl="7" marL="0" marR="0" rtl="0" algn="r">
              <a:spcBef>
                <a:spcPts val="0"/>
              </a:spcBef>
              <a:buNone/>
              <a:defRPr b="0" i="0" sz="1400" u="none" cap="none" strike="noStrike">
                <a:solidFill>
                  <a:schemeClr val="dk1"/>
                </a:solidFill>
                <a:latin typeface="Arial"/>
                <a:ea typeface="Arial"/>
                <a:cs typeface="Arial"/>
                <a:sym typeface="Arial"/>
              </a:defRPr>
            </a:lvl8pPr>
            <a:lvl9pPr indent="0" lvl="8" marL="0" marR="0" rtl="0" algn="r">
              <a:spcBef>
                <a:spcPts val="0"/>
              </a:spcBef>
              <a:buNone/>
              <a:defRPr b="0" i="0" sz="1400" u="none" cap="none" strike="noStrike">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51" r:id="rId1"/>
    <p:sldLayoutId id="2147483652" r:id="rId2"/>
    <p:sldLayoutId id="2147483653" r:id="rId3"/>
    <p:sldLayoutId id="2147483654" r:id="rId4"/>
    <p:sldLayoutId id="2147483655" r:id="rId5"/>
    <p:sldLayoutId id="2147483656" r:id="rId6"/>
    <p:sldLayoutId id="2147483657" r:id="rId7"/>
    <p:sldLayoutId id="2147483658" r:id="rId8"/>
    <p:sldLayoutId id="2147483659" r:id="rId9"/>
    <p:sldLayoutId id="2147483660" r:id="rId10"/>
    <p:sldLayoutId id="2147483661" r:id="rId11"/>
    <p:sldLayoutId id="2147483662"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03" name="Shape 103"/>
        <p:cNvGrpSpPr/>
        <p:nvPr/>
      </p:nvGrpSpPr>
      <p:grpSpPr>
        <a:xfrm>
          <a:off x="0" y="0"/>
          <a:ext cx="0" cy="0"/>
          <a:chOff x="0" y="0"/>
          <a:chExt cx="0" cy="0"/>
        </a:xfrm>
      </p:grpSpPr>
      <p:sp>
        <p:nvSpPr>
          <p:cNvPr id="104" name="Google Shape;104;p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05" name="Google Shape;105;p8"/>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06" name="Google Shape;106;p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07" name="Google Shape;107;p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08" name="Google Shape;108;p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64" r:id="rId1"/>
    <p:sldLayoutId id="2147483665" r:id="rId2"/>
    <p:sldLayoutId id="2147483666" r:id="rId3"/>
    <p:sldLayoutId id="2147483667" r:id="rId4"/>
    <p:sldLayoutId id="2147483668" r:id="rId5"/>
    <p:sldLayoutId id="2147483669" r:id="rId6"/>
    <p:sldLayoutId id="2147483670" r:id="rId7"/>
    <p:sldLayoutId id="2147483671" r:id="rId8"/>
    <p:sldLayoutId id="2147483672" r:id="rId9"/>
    <p:sldLayoutId id="2147483673" r:id="rId10"/>
    <p:sldLayoutId id="2147483674"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png"/><Relationship Id="rId4" Type="http://schemas.openxmlformats.org/officeDocument/2006/relationships/image" Target="../media/image2.jpg"/><Relationship Id="rId5" Type="http://schemas.openxmlformats.org/officeDocument/2006/relationships/image" Target="../media/image3.png"/><Relationship Id="rId6" Type="http://schemas.openxmlformats.org/officeDocument/2006/relationships/image" Target="../media/image4.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6.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3.xml"/><Relationship Id="rId3" Type="http://schemas.openxmlformats.org/officeDocument/2006/relationships/image" Target="../media/image7.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4.xml"/><Relationship Id="rId3" Type="http://schemas.openxmlformats.org/officeDocument/2006/relationships/hyperlink" Target="https://www.bbc.co.uk/bitesize/topics/zg63cdm/articles/znn792p" TargetMode="Externa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6.xml"/><Relationship Id="rId3" Type="http://schemas.openxmlformats.org/officeDocument/2006/relationships/image" Target="../media/image6.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7.xml"/><Relationship Id="rId3" Type="http://schemas.openxmlformats.org/officeDocument/2006/relationships/hyperlink" Target="https://play.kahoot.it/#/?quizId=0e084a0a-2038-47b9-b805-3d246b7d2156" TargetMode="Externa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414141"/>
        </a:solidFill>
      </p:bgPr>
    </p:bg>
    <p:spTree>
      <p:nvGrpSpPr>
        <p:cNvPr id="181" name="Shape 181"/>
        <p:cNvGrpSpPr/>
        <p:nvPr/>
      </p:nvGrpSpPr>
      <p:grpSpPr>
        <a:xfrm>
          <a:off x="0" y="0"/>
          <a:ext cx="0" cy="0"/>
          <a:chOff x="0" y="0"/>
          <a:chExt cx="0" cy="0"/>
        </a:xfrm>
      </p:grpSpPr>
      <p:sp>
        <p:nvSpPr>
          <p:cNvPr id="182" name="Google Shape;182;p1"/>
          <p:cNvSpPr txBox="1"/>
          <p:nvPr>
            <p:ph type="ctrTitle"/>
          </p:nvPr>
        </p:nvSpPr>
        <p:spPr>
          <a:xfrm>
            <a:off x="4641759" y="3795419"/>
            <a:ext cx="5609222" cy="1363215"/>
          </a:xfrm>
          <a:prstGeom prst="rect">
            <a:avLst/>
          </a:prstGeom>
          <a:noFill/>
          <a:ln>
            <a:noFill/>
          </a:ln>
        </p:spPr>
        <p:txBody>
          <a:bodyPr anchorCtr="0" anchor="t" bIns="45700" lIns="91425" spcFirstLastPara="1" rIns="91425" wrap="square" tIns="45700">
            <a:noAutofit/>
          </a:bodyPr>
          <a:lstStyle/>
          <a:p>
            <a:pPr indent="0" lvl="0" marL="0" rtl="0" algn="l">
              <a:lnSpc>
                <a:spcPct val="90000"/>
              </a:lnSpc>
              <a:spcBef>
                <a:spcPts val="0"/>
              </a:spcBef>
              <a:spcAft>
                <a:spcPts val="0"/>
              </a:spcAft>
              <a:buClr>
                <a:schemeClr val="lt1"/>
              </a:buClr>
              <a:buSzPts val="5500"/>
              <a:buFont typeface="Calibri"/>
              <a:buNone/>
            </a:pPr>
            <a:r>
              <a:rPr b="1" lang="en-GB" sz="5500" u="sng"/>
              <a:t>TITLE: How did Sikhism begin?</a:t>
            </a:r>
            <a:endParaRPr b="1" sz="5500" u="sng"/>
          </a:p>
        </p:txBody>
      </p:sp>
      <p:sp>
        <p:nvSpPr>
          <p:cNvPr id="183" name="Google Shape;183;p1"/>
          <p:cNvSpPr txBox="1"/>
          <p:nvPr>
            <p:ph idx="1" type="subTitle"/>
          </p:nvPr>
        </p:nvSpPr>
        <p:spPr>
          <a:xfrm>
            <a:off x="4654295" y="5825221"/>
            <a:ext cx="7406781" cy="576738"/>
          </a:xfrm>
          <a:prstGeom prst="rect">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Clr>
                <a:schemeClr val="lt1"/>
              </a:buClr>
              <a:buSzPts val="3000"/>
              <a:buNone/>
            </a:pPr>
            <a:r>
              <a:rPr lang="en-GB" sz="3000"/>
              <a:t>TASK: Where have your heard the word ‘guru’ before? What does it mean?</a:t>
            </a:r>
            <a:endParaRPr sz="3000"/>
          </a:p>
        </p:txBody>
      </p:sp>
      <p:sp>
        <p:nvSpPr>
          <p:cNvPr id="184" name="Google Shape;184;p1"/>
          <p:cNvSpPr/>
          <p:nvPr/>
        </p:nvSpPr>
        <p:spPr>
          <a:xfrm>
            <a:off x="0" y="2122218"/>
            <a:ext cx="3730752" cy="4735782"/>
          </a:xfrm>
          <a:custGeom>
            <a:rect b="b" l="l" r="r" t="t"/>
            <a:pathLst>
              <a:path extrusionOk="0" h="4735782" w="3730752">
                <a:moveTo>
                  <a:pt x="640080" y="0"/>
                </a:moveTo>
                <a:cubicBezTo>
                  <a:pt x="2347011" y="0"/>
                  <a:pt x="3730752" y="1383741"/>
                  <a:pt x="3730752" y="3090672"/>
                </a:cubicBezTo>
                <a:cubicBezTo>
                  <a:pt x="3730752" y="3624088"/>
                  <a:pt x="3595621" y="4125943"/>
                  <a:pt x="3357725" y="4563870"/>
                </a:cubicBezTo>
                <a:lnTo>
                  <a:pt x="3253285" y="4735782"/>
                </a:lnTo>
                <a:lnTo>
                  <a:pt x="0" y="4735782"/>
                </a:lnTo>
                <a:lnTo>
                  <a:pt x="0" y="67215"/>
                </a:lnTo>
                <a:lnTo>
                  <a:pt x="17202" y="62792"/>
                </a:lnTo>
                <a:cubicBezTo>
                  <a:pt x="218397" y="21621"/>
                  <a:pt x="426714" y="0"/>
                  <a:pt x="640080" y="0"/>
                </a:cubicBezTo>
                <a:close/>
              </a:path>
            </a:pathLst>
          </a:custGeom>
          <a:solidFill>
            <a:srgbClr val="FFFFFF">
              <a:alpha val="80000"/>
            </a:srgb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85" name="Google Shape;185;p1"/>
          <p:cNvSpPr/>
          <p:nvPr/>
        </p:nvSpPr>
        <p:spPr>
          <a:xfrm>
            <a:off x="0" y="2288332"/>
            <a:ext cx="3564638" cy="4569668"/>
          </a:xfrm>
          <a:custGeom>
            <a:rect b="b" l="l" r="r" t="t"/>
            <a:pathLst>
              <a:path extrusionOk="0" h="4569668" w="3564638">
                <a:moveTo>
                  <a:pt x="640080" y="0"/>
                </a:moveTo>
                <a:cubicBezTo>
                  <a:pt x="2255269" y="0"/>
                  <a:pt x="3564638" y="1309369"/>
                  <a:pt x="3564638" y="2924558"/>
                </a:cubicBezTo>
                <a:cubicBezTo>
                  <a:pt x="3564638" y="3530254"/>
                  <a:pt x="3380508" y="4092944"/>
                  <a:pt x="3065170" y="4559707"/>
                </a:cubicBezTo>
                <a:lnTo>
                  <a:pt x="3057720" y="4569668"/>
                </a:lnTo>
                <a:lnTo>
                  <a:pt x="0" y="4569668"/>
                </a:lnTo>
                <a:lnTo>
                  <a:pt x="0" y="72448"/>
                </a:lnTo>
                <a:lnTo>
                  <a:pt x="50679" y="59417"/>
                </a:lnTo>
                <a:cubicBezTo>
                  <a:pt x="241061" y="20459"/>
                  <a:pt x="438181" y="0"/>
                  <a:pt x="640080" y="0"/>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86" name="Google Shape;186;p1"/>
          <p:cNvSpPr/>
          <p:nvPr/>
        </p:nvSpPr>
        <p:spPr>
          <a:xfrm>
            <a:off x="1081982" y="-4332"/>
            <a:ext cx="4242816" cy="2454158"/>
          </a:xfrm>
          <a:custGeom>
            <a:rect b="b" l="l" r="r" t="t"/>
            <a:pathLst>
              <a:path extrusionOk="0" h="2454158" w="4242816">
                <a:moveTo>
                  <a:pt x="28633" y="0"/>
                </a:moveTo>
                <a:lnTo>
                  <a:pt x="4214183" y="0"/>
                </a:lnTo>
                <a:lnTo>
                  <a:pt x="4231864" y="115848"/>
                </a:lnTo>
                <a:cubicBezTo>
                  <a:pt x="4239106" y="187164"/>
                  <a:pt x="4242816" y="259524"/>
                  <a:pt x="4242816" y="332750"/>
                </a:cubicBezTo>
                <a:cubicBezTo>
                  <a:pt x="4242816" y="1504371"/>
                  <a:pt x="3293029" y="2454158"/>
                  <a:pt x="2121408" y="2454158"/>
                </a:cubicBezTo>
                <a:cubicBezTo>
                  <a:pt x="949787" y="2454158"/>
                  <a:pt x="0" y="1504371"/>
                  <a:pt x="0" y="332750"/>
                </a:cubicBezTo>
                <a:cubicBezTo>
                  <a:pt x="0" y="259524"/>
                  <a:pt x="3710" y="187164"/>
                  <a:pt x="10953" y="115848"/>
                </a:cubicBezTo>
                <a:close/>
              </a:path>
            </a:pathLst>
          </a:custGeom>
          <a:solidFill>
            <a:srgbClr val="FFFFFF">
              <a:alpha val="80000"/>
            </a:srgb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87" name="Google Shape;187;p1"/>
          <p:cNvSpPr/>
          <p:nvPr/>
        </p:nvSpPr>
        <p:spPr>
          <a:xfrm>
            <a:off x="1246574" y="0"/>
            <a:ext cx="3913632" cy="2285234"/>
          </a:xfrm>
          <a:custGeom>
            <a:rect b="b" l="l" r="r" t="t"/>
            <a:pathLst>
              <a:path extrusionOk="0" h="2285234" w="3913632">
                <a:moveTo>
                  <a:pt x="29691" y="0"/>
                </a:moveTo>
                <a:lnTo>
                  <a:pt x="3883942" y="0"/>
                </a:lnTo>
                <a:lnTo>
                  <a:pt x="3903529" y="128345"/>
                </a:lnTo>
                <a:cubicBezTo>
                  <a:pt x="3910210" y="194127"/>
                  <a:pt x="3913632" y="260873"/>
                  <a:pt x="3913632" y="328418"/>
                </a:cubicBezTo>
                <a:cubicBezTo>
                  <a:pt x="3913632" y="1409138"/>
                  <a:pt x="3037536" y="2285234"/>
                  <a:pt x="1956816" y="2285234"/>
                </a:cubicBezTo>
                <a:cubicBezTo>
                  <a:pt x="876096" y="2285234"/>
                  <a:pt x="0" y="1409138"/>
                  <a:pt x="0" y="328418"/>
                </a:cubicBezTo>
                <a:cubicBezTo>
                  <a:pt x="0" y="260873"/>
                  <a:pt x="3422" y="194127"/>
                  <a:pt x="10103" y="128345"/>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descr="Graphical user interface, text, application&#10;&#10;Description automatically generated" id="188" name="Google Shape;188;p1"/>
          <p:cNvPicPr preferRelativeResize="0"/>
          <p:nvPr/>
        </p:nvPicPr>
        <p:blipFill rotWithShape="1">
          <a:blip r:embed="rId3">
            <a:alphaModFix/>
          </a:blip>
          <a:srcRect b="20621" l="11812" r="57475" t="62369"/>
          <a:stretch/>
        </p:blipFill>
        <p:spPr>
          <a:xfrm>
            <a:off x="2031815" y="577174"/>
            <a:ext cx="2343150" cy="811077"/>
          </a:xfrm>
          <a:prstGeom prst="rect">
            <a:avLst/>
          </a:prstGeom>
          <a:noFill/>
          <a:ln>
            <a:noFill/>
          </a:ln>
        </p:spPr>
      </p:pic>
      <p:sp>
        <p:nvSpPr>
          <p:cNvPr id="189" name="Google Shape;189;p1"/>
          <p:cNvSpPr/>
          <p:nvPr/>
        </p:nvSpPr>
        <p:spPr>
          <a:xfrm>
            <a:off x="5303117" y="615908"/>
            <a:ext cx="3182112" cy="3182112"/>
          </a:xfrm>
          <a:prstGeom prst="ellipse">
            <a:avLst/>
          </a:prstGeom>
          <a:solidFill>
            <a:srgbClr val="FFFFFF">
              <a:alpha val="80000"/>
            </a:srgb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90" name="Google Shape;190;p1"/>
          <p:cNvSpPr/>
          <p:nvPr/>
        </p:nvSpPr>
        <p:spPr>
          <a:xfrm>
            <a:off x="5467709" y="780500"/>
            <a:ext cx="2852928" cy="2852928"/>
          </a:xfrm>
          <a:prstGeom prst="ellipse">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descr="Guru%20Nanak" id="191" name="Google Shape;191;p1"/>
          <p:cNvPicPr preferRelativeResize="0"/>
          <p:nvPr/>
        </p:nvPicPr>
        <p:blipFill rotWithShape="1">
          <a:blip r:embed="rId4">
            <a:alphaModFix/>
          </a:blip>
          <a:srcRect b="0" l="0" r="0" t="0"/>
          <a:stretch/>
        </p:blipFill>
        <p:spPr>
          <a:xfrm>
            <a:off x="5980302" y="1521561"/>
            <a:ext cx="1827742" cy="1370806"/>
          </a:xfrm>
          <a:prstGeom prst="rect">
            <a:avLst/>
          </a:prstGeom>
          <a:noFill/>
          <a:ln>
            <a:noFill/>
          </a:ln>
        </p:spPr>
      </p:pic>
      <p:pic>
        <p:nvPicPr>
          <p:cNvPr descr="khanda" id="192" name="Google Shape;192;p1"/>
          <p:cNvPicPr preferRelativeResize="0"/>
          <p:nvPr/>
        </p:nvPicPr>
        <p:blipFill rotWithShape="1">
          <a:blip r:embed="rId5">
            <a:alphaModFix/>
          </a:blip>
          <a:srcRect b="0" l="0" r="0" t="0"/>
          <a:stretch/>
        </p:blipFill>
        <p:spPr>
          <a:xfrm>
            <a:off x="130924" y="3436375"/>
            <a:ext cx="2594886" cy="2965584"/>
          </a:xfrm>
          <a:prstGeom prst="rect">
            <a:avLst/>
          </a:prstGeom>
          <a:noFill/>
          <a:ln>
            <a:noFill/>
          </a:ln>
        </p:spPr>
      </p:pic>
      <p:sp>
        <p:nvSpPr>
          <p:cNvPr id="193" name="Google Shape;193;p1"/>
          <p:cNvSpPr/>
          <p:nvPr/>
        </p:nvSpPr>
        <p:spPr>
          <a:xfrm>
            <a:off x="8752568" y="-4331"/>
            <a:ext cx="3439432" cy="3785157"/>
          </a:xfrm>
          <a:custGeom>
            <a:rect b="b" l="l" r="r" t="t"/>
            <a:pathLst>
              <a:path extrusionOk="0" h="3785157" w="3439432">
                <a:moveTo>
                  <a:pt x="198262" y="0"/>
                </a:moveTo>
                <a:lnTo>
                  <a:pt x="3439432" y="0"/>
                </a:lnTo>
                <a:lnTo>
                  <a:pt x="3439432" y="3697836"/>
                </a:lnTo>
                <a:lnTo>
                  <a:pt x="3318024" y="3729054"/>
                </a:lnTo>
                <a:cubicBezTo>
                  <a:pt x="3138258" y="3765839"/>
                  <a:pt x="2952129" y="3785157"/>
                  <a:pt x="2761488" y="3785157"/>
                </a:cubicBezTo>
                <a:cubicBezTo>
                  <a:pt x="1236360" y="3785157"/>
                  <a:pt x="0" y="2548797"/>
                  <a:pt x="0" y="1023669"/>
                </a:cubicBezTo>
                <a:cubicBezTo>
                  <a:pt x="0" y="737708"/>
                  <a:pt x="43466" y="461898"/>
                  <a:pt x="124151" y="202487"/>
                </a:cubicBezTo>
                <a:close/>
              </a:path>
            </a:pathLst>
          </a:custGeom>
          <a:solidFill>
            <a:srgbClr val="FFFFFF">
              <a:alpha val="80000"/>
            </a:srgb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94" name="Google Shape;194;p1"/>
          <p:cNvSpPr/>
          <p:nvPr/>
        </p:nvSpPr>
        <p:spPr>
          <a:xfrm>
            <a:off x="8918761" y="-4332"/>
            <a:ext cx="3273238" cy="3618965"/>
          </a:xfrm>
          <a:custGeom>
            <a:rect b="b" l="l" r="r" t="t"/>
            <a:pathLst>
              <a:path extrusionOk="0" h="3618965" w="3273238">
                <a:moveTo>
                  <a:pt x="210437" y="0"/>
                </a:moveTo>
                <a:lnTo>
                  <a:pt x="3273238" y="0"/>
                </a:lnTo>
                <a:lnTo>
                  <a:pt x="3273238" y="3526409"/>
                </a:lnTo>
                <a:lnTo>
                  <a:pt x="3118338" y="3566238"/>
                </a:lnTo>
                <a:cubicBezTo>
                  <a:pt x="2949390" y="3600810"/>
                  <a:pt x="2774463" y="3618965"/>
                  <a:pt x="2595295" y="3618965"/>
                </a:cubicBezTo>
                <a:cubicBezTo>
                  <a:pt x="1161953" y="3618965"/>
                  <a:pt x="0" y="2457012"/>
                  <a:pt x="0" y="1023670"/>
                </a:cubicBezTo>
                <a:cubicBezTo>
                  <a:pt x="0" y="665335"/>
                  <a:pt x="72622" y="323961"/>
                  <a:pt x="203951" y="13464"/>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descr="http://0.tqn.com/d/sikhism/1/0/Q/1/-/-/g-b9.JPG" id="195" name="Google Shape;195;p1"/>
          <p:cNvPicPr preferRelativeResize="0"/>
          <p:nvPr/>
        </p:nvPicPr>
        <p:blipFill rotWithShape="1">
          <a:blip r:embed="rId6">
            <a:alphaModFix/>
          </a:blip>
          <a:srcRect b="0" l="0" r="0" t="0"/>
          <a:stretch/>
        </p:blipFill>
        <p:spPr>
          <a:xfrm>
            <a:off x="9725024" y="604826"/>
            <a:ext cx="2260711" cy="1706836"/>
          </a:xfrm>
          <a:prstGeom prst="rect">
            <a:avLst/>
          </a:prstGeom>
          <a:noFill/>
          <a:ln>
            <a:noFill/>
          </a:ln>
        </p:spPr>
      </p:pic>
      <p:sp>
        <p:nvSpPr>
          <p:cNvPr id="196" name="Google Shape;196;p1"/>
          <p:cNvSpPr/>
          <p:nvPr/>
        </p:nvSpPr>
        <p:spPr>
          <a:xfrm>
            <a:off x="5749925" y="1820863"/>
            <a:ext cx="2251075" cy="3810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en-GB" sz="1875" u="none" cap="none" strike="noStrike">
                <a:solidFill>
                  <a:schemeClr val="lt1"/>
                </a:solidFill>
                <a:latin typeface="Arial"/>
                <a:ea typeface="Arial"/>
                <a:cs typeface="Arial"/>
                <a:sym typeface="Arial"/>
              </a:rPr>
              <a:t> </a:t>
            </a:r>
            <a:endParaRPr/>
          </a:p>
        </p:txBody>
      </p:sp>
      <p:sp>
        <p:nvSpPr>
          <p:cNvPr id="197" name="Google Shape;197;p1"/>
          <p:cNvSpPr txBox="1"/>
          <p:nvPr>
            <p:ph idx="10" type="dt"/>
          </p:nvPr>
        </p:nvSpPr>
        <p:spPr>
          <a:xfrm>
            <a:off x="140926" y="128992"/>
            <a:ext cx="4126273" cy="445084"/>
          </a:xfrm>
          <a:prstGeom prst="rect">
            <a:avLst/>
          </a:prstGeom>
          <a:solidFill>
            <a:schemeClr val="accent5"/>
          </a:solidFill>
          <a:ln cap="flat" cmpd="sng" w="12700">
            <a:solidFill>
              <a:srgbClr val="42719B"/>
            </a:solidFill>
            <a:prstDash val="solid"/>
            <a:miter lim="800000"/>
            <a:headEnd len="sm" w="sm" type="none"/>
            <a:tailEnd len="sm" w="sm" type="none"/>
          </a:ln>
        </p:spPr>
        <p:txBody>
          <a:bodyPr anchorCtr="0" anchor="ctr" bIns="45700" lIns="91425" spcFirstLastPara="1" rIns="91425" wrap="square" tIns="45700">
            <a:noAutofit/>
          </a:bodyPr>
          <a:lstStyle/>
          <a:p>
            <a:pPr indent="0" lvl="0" marL="0" rtl="0" algn="l">
              <a:spcBef>
                <a:spcPts val="0"/>
              </a:spcBef>
              <a:spcAft>
                <a:spcPts val="0"/>
              </a:spcAft>
              <a:buNone/>
            </a:pPr>
            <a:r>
              <a:rPr lang="en-GB" sz="2400">
                <a:solidFill>
                  <a:schemeClr val="lt1"/>
                </a:solidFill>
                <a:latin typeface="Calibri"/>
                <a:ea typeface="Calibri"/>
                <a:cs typeface="Calibri"/>
                <a:sym typeface="Calibri"/>
              </a:rPr>
              <a:t>Friday, December 30, 2022</a:t>
            </a:r>
            <a:endParaRPr sz="2400"/>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1" name="Shape 201"/>
        <p:cNvGrpSpPr/>
        <p:nvPr/>
      </p:nvGrpSpPr>
      <p:grpSpPr>
        <a:xfrm>
          <a:off x="0" y="0"/>
          <a:ext cx="0" cy="0"/>
          <a:chOff x="0" y="0"/>
          <a:chExt cx="0" cy="0"/>
        </a:xfrm>
      </p:grpSpPr>
      <p:sp>
        <p:nvSpPr>
          <p:cNvPr id="202" name="Google Shape;202;p2"/>
          <p:cNvSpPr txBox="1"/>
          <p:nvPr/>
        </p:nvSpPr>
        <p:spPr>
          <a:xfrm>
            <a:off x="490330" y="223839"/>
            <a:ext cx="11277599" cy="1235075"/>
          </a:xfrm>
          <a:prstGeom prst="rect">
            <a:avLst/>
          </a:prstGeom>
          <a:solidFill>
            <a:schemeClr val="lt1"/>
          </a:solidFill>
          <a:ln cap="flat" cmpd="sng" w="57150">
            <a:solidFill>
              <a:srgbClr val="0070C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Clr>
                <a:srgbClr val="000000"/>
              </a:buClr>
              <a:buSzPts val="3600"/>
              <a:buFont typeface="Arial"/>
              <a:buNone/>
            </a:pPr>
            <a:r>
              <a:rPr b="0" i="0" lang="en-GB" sz="3600" u="none" cap="none" strike="noStrike">
                <a:solidFill>
                  <a:srgbClr val="000000"/>
                </a:solidFill>
                <a:latin typeface="Arial"/>
                <a:ea typeface="Arial"/>
                <a:cs typeface="Arial"/>
                <a:sym typeface="Arial"/>
              </a:rPr>
              <a:t>The</a:t>
            </a:r>
            <a:r>
              <a:rPr b="1" i="0" lang="en-GB" sz="3600" u="none" cap="none" strike="noStrike">
                <a:solidFill>
                  <a:srgbClr val="000000"/>
                </a:solidFill>
                <a:latin typeface="Arial"/>
                <a:ea typeface="Arial"/>
                <a:cs typeface="Arial"/>
                <a:sym typeface="Arial"/>
              </a:rPr>
              <a:t> BIG </a:t>
            </a:r>
            <a:r>
              <a:rPr b="0" i="0" lang="en-GB" sz="3600" u="none" cap="none" strike="noStrike">
                <a:solidFill>
                  <a:srgbClr val="000000"/>
                </a:solidFill>
                <a:latin typeface="Arial"/>
                <a:ea typeface="Arial"/>
                <a:cs typeface="Arial"/>
                <a:sym typeface="Arial"/>
              </a:rPr>
              <a:t>question: </a:t>
            </a:r>
            <a:r>
              <a:rPr lang="en-GB" sz="3600"/>
              <a:t>How did Sikhism begin</a:t>
            </a:r>
            <a:r>
              <a:rPr b="0" i="0" lang="en-GB" sz="3600" u="none" cap="none" strike="noStrike">
                <a:solidFill>
                  <a:srgbClr val="000000"/>
                </a:solidFill>
                <a:latin typeface="Arial"/>
                <a:ea typeface="Arial"/>
                <a:cs typeface="Arial"/>
                <a:sym typeface="Arial"/>
              </a:rPr>
              <a:t>?</a:t>
            </a:r>
            <a:endParaRPr/>
          </a:p>
        </p:txBody>
      </p:sp>
      <p:sp>
        <p:nvSpPr>
          <p:cNvPr id="203" name="Google Shape;203;p2"/>
          <p:cNvSpPr/>
          <p:nvPr/>
        </p:nvSpPr>
        <p:spPr>
          <a:xfrm>
            <a:off x="861391" y="3802064"/>
            <a:ext cx="10257183" cy="604837"/>
          </a:xfrm>
          <a:prstGeom prst="roundRect">
            <a:avLst>
              <a:gd fmla="val 16667" name="adj"/>
            </a:avLst>
          </a:prstGeom>
          <a:solidFill>
            <a:srgbClr val="CE9F42"/>
          </a:solidFill>
          <a:ln cap="flat" cmpd="sng" w="38100">
            <a:solidFill>
              <a:srgbClr val="CC66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1" i="0" sz="2400" u="none" cap="none" strike="noStrike">
              <a:solidFill>
                <a:srgbClr val="000000"/>
              </a:solidFill>
              <a:latin typeface="Arial"/>
              <a:ea typeface="Arial"/>
              <a:cs typeface="Arial"/>
              <a:sym typeface="Arial"/>
            </a:endParaRPr>
          </a:p>
          <a:p>
            <a:pPr indent="0" lvl="0" marL="0" marR="0" rtl="0" algn="ctr">
              <a:spcBef>
                <a:spcPts val="0"/>
              </a:spcBef>
              <a:spcAft>
                <a:spcPts val="0"/>
              </a:spcAft>
              <a:buNone/>
            </a:pPr>
            <a:r>
              <a:rPr b="1" i="0" lang="en-GB" sz="2400" u="none" cap="none" strike="noStrike">
                <a:solidFill>
                  <a:srgbClr val="000000"/>
                </a:solidFill>
                <a:latin typeface="Arial"/>
                <a:ea typeface="Arial"/>
                <a:cs typeface="Arial"/>
                <a:sym typeface="Arial"/>
              </a:rPr>
              <a:t>Begin with Bronze: Identify </a:t>
            </a:r>
            <a:r>
              <a:rPr b="0" i="0" lang="en-GB" sz="2400" u="none" cap="none" strike="noStrike">
                <a:solidFill>
                  <a:srgbClr val="000000"/>
                </a:solidFill>
                <a:latin typeface="Arial"/>
                <a:ea typeface="Arial"/>
                <a:cs typeface="Arial"/>
                <a:sym typeface="Arial"/>
              </a:rPr>
              <a:t>who Guru Nanak is</a:t>
            </a:r>
            <a:endParaRPr/>
          </a:p>
          <a:p>
            <a:pPr indent="0" lvl="0" marL="0" marR="0" rtl="0" algn="ctr">
              <a:spcBef>
                <a:spcPts val="0"/>
              </a:spcBef>
              <a:spcAft>
                <a:spcPts val="0"/>
              </a:spcAft>
              <a:buNone/>
            </a:pPr>
            <a:r>
              <a:t/>
            </a:r>
            <a:endParaRPr b="0" i="0" sz="2000" u="none" cap="none" strike="noStrike">
              <a:solidFill>
                <a:srgbClr val="000000"/>
              </a:solidFill>
              <a:latin typeface="Arial"/>
              <a:ea typeface="Arial"/>
              <a:cs typeface="Arial"/>
              <a:sym typeface="Arial"/>
            </a:endParaRPr>
          </a:p>
        </p:txBody>
      </p:sp>
      <p:sp>
        <p:nvSpPr>
          <p:cNvPr id="204" name="Google Shape;204;p2"/>
          <p:cNvSpPr/>
          <p:nvPr/>
        </p:nvSpPr>
        <p:spPr>
          <a:xfrm>
            <a:off x="861391" y="4552950"/>
            <a:ext cx="10257182" cy="604838"/>
          </a:xfrm>
          <a:prstGeom prst="roundRect">
            <a:avLst>
              <a:gd fmla="val 16667" name="adj"/>
            </a:avLst>
          </a:prstGeom>
          <a:solidFill>
            <a:srgbClr val="BFBFBF"/>
          </a:solidFill>
          <a:ln cap="flat" cmpd="sng" w="38100">
            <a:solidFill>
              <a:srgbClr val="7F7F7F"/>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i="0" lang="en-GB" sz="2400" u="none" cap="none" strike="noStrike">
                <a:solidFill>
                  <a:srgbClr val="000000"/>
                </a:solidFill>
                <a:latin typeface="Arial"/>
                <a:ea typeface="Arial"/>
                <a:cs typeface="Arial"/>
                <a:sym typeface="Arial"/>
              </a:rPr>
              <a:t>Stretch with Silver</a:t>
            </a:r>
            <a:r>
              <a:rPr b="0" i="0" lang="en-GB" sz="2400" u="none" cap="none" strike="noStrike">
                <a:solidFill>
                  <a:srgbClr val="000000"/>
                </a:solidFill>
                <a:latin typeface="Arial"/>
                <a:ea typeface="Arial"/>
                <a:cs typeface="Arial"/>
                <a:sym typeface="Arial"/>
              </a:rPr>
              <a:t>:</a:t>
            </a:r>
            <a:r>
              <a:rPr b="0" i="0" lang="en-GB" sz="2000" u="none" cap="none" strike="noStrike">
                <a:solidFill>
                  <a:srgbClr val="000000"/>
                </a:solidFill>
                <a:latin typeface="Arial"/>
                <a:ea typeface="Arial"/>
                <a:cs typeface="Arial"/>
                <a:sym typeface="Arial"/>
              </a:rPr>
              <a:t> </a:t>
            </a:r>
            <a:r>
              <a:rPr b="1" i="0" lang="en-GB" sz="2400" u="none" cap="none" strike="noStrike">
                <a:solidFill>
                  <a:srgbClr val="000000"/>
                </a:solidFill>
                <a:latin typeface="Arial"/>
                <a:ea typeface="Arial"/>
                <a:cs typeface="Arial"/>
                <a:sym typeface="Arial"/>
              </a:rPr>
              <a:t>Describe </a:t>
            </a:r>
            <a:r>
              <a:rPr b="0" i="0" lang="en-GB" sz="2400" u="none" cap="none" strike="noStrike">
                <a:solidFill>
                  <a:srgbClr val="000000"/>
                </a:solidFill>
                <a:latin typeface="Arial"/>
                <a:ea typeface="Arial"/>
                <a:cs typeface="Arial"/>
                <a:sym typeface="Arial"/>
              </a:rPr>
              <a:t>how Sikhism began</a:t>
            </a:r>
            <a:endParaRPr/>
          </a:p>
        </p:txBody>
      </p:sp>
      <p:sp>
        <p:nvSpPr>
          <p:cNvPr id="205" name="Google Shape;205;p2"/>
          <p:cNvSpPr/>
          <p:nvPr/>
        </p:nvSpPr>
        <p:spPr>
          <a:xfrm>
            <a:off x="861391" y="5399089"/>
            <a:ext cx="10257182" cy="604837"/>
          </a:xfrm>
          <a:prstGeom prst="roundRect">
            <a:avLst>
              <a:gd fmla="val 16667" name="adj"/>
            </a:avLst>
          </a:prstGeom>
          <a:solidFill>
            <a:srgbClr val="FFCC00"/>
          </a:solidFill>
          <a:ln cap="flat" cmpd="sng" w="38100">
            <a:solidFill>
              <a:srgbClr val="FFFF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i="0" lang="en-GB" sz="2400" u="none" cap="none" strike="noStrike">
                <a:solidFill>
                  <a:srgbClr val="000000"/>
                </a:solidFill>
                <a:latin typeface="Arial"/>
                <a:ea typeface="Arial"/>
                <a:cs typeface="Arial"/>
                <a:sym typeface="Arial"/>
              </a:rPr>
              <a:t>Go for Gold: Investigate </a:t>
            </a:r>
            <a:r>
              <a:rPr b="0" i="0" lang="en-GB" sz="2400" u="none" cap="none" strike="noStrike">
                <a:solidFill>
                  <a:srgbClr val="000000"/>
                </a:solidFill>
                <a:latin typeface="Arial"/>
                <a:ea typeface="Arial"/>
                <a:cs typeface="Arial"/>
                <a:sym typeface="Arial"/>
              </a:rPr>
              <a:t>Guru Nanak’s teachings and how they effect a Sikh’s life.</a:t>
            </a:r>
            <a:endParaRPr/>
          </a:p>
        </p:txBody>
      </p:sp>
      <p:sp>
        <p:nvSpPr>
          <p:cNvPr id="206" name="Google Shape;206;p2"/>
          <p:cNvSpPr/>
          <p:nvPr/>
        </p:nvSpPr>
        <p:spPr>
          <a:xfrm>
            <a:off x="0" y="1157532"/>
            <a:ext cx="5261113" cy="2382496"/>
          </a:xfrm>
          <a:prstGeom prst="cloud">
            <a:avLst/>
          </a:prstGeom>
          <a:solidFill>
            <a:srgbClr val="FFFF00"/>
          </a:solidFill>
          <a:ln cap="flat" cmpd="sng" w="57150">
            <a:solidFill>
              <a:srgbClr val="00B0F0"/>
            </a:solidFill>
            <a:prstDash val="solid"/>
            <a:round/>
            <a:headEnd len="sm" w="sm" type="none"/>
            <a:tailEnd len="sm" w="sm" type="none"/>
          </a:ln>
          <a:effectLst>
            <a:outerShdw blurRad="50800" rotWithShape="0" algn="t" dir="5400000" dist="38100">
              <a:srgbClr val="000000">
                <a:alpha val="4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rgbClr val="FFFFFF"/>
              </a:solidFill>
              <a:latin typeface="Arial"/>
              <a:ea typeface="Arial"/>
              <a:cs typeface="Arial"/>
              <a:sym typeface="Arial"/>
            </a:endParaRPr>
          </a:p>
        </p:txBody>
      </p:sp>
      <p:sp>
        <p:nvSpPr>
          <p:cNvPr id="207" name="Google Shape;207;p2"/>
          <p:cNvSpPr txBox="1"/>
          <p:nvPr/>
        </p:nvSpPr>
        <p:spPr>
          <a:xfrm rot="-602488">
            <a:off x="614482" y="1280387"/>
            <a:ext cx="3757613" cy="156966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Clr>
                <a:srgbClr val="000000"/>
              </a:buClr>
              <a:buSzPts val="2400"/>
              <a:buFont typeface="Arial"/>
              <a:buNone/>
            </a:pPr>
            <a:r>
              <a:rPr b="1" i="0" lang="en-GB" sz="2400" u="none" cap="none" strike="noStrike">
                <a:solidFill>
                  <a:srgbClr val="000000"/>
                </a:solidFill>
                <a:latin typeface="Arial"/>
                <a:ea typeface="Arial"/>
                <a:cs typeface="Arial"/>
                <a:sym typeface="Arial"/>
              </a:rPr>
              <a:t>Keywords:</a:t>
            </a:r>
            <a:endParaRPr/>
          </a:p>
          <a:p>
            <a:pPr indent="0" lvl="0" marL="0" marR="0" rtl="0" algn="l">
              <a:spcBef>
                <a:spcPts val="0"/>
              </a:spcBef>
              <a:spcAft>
                <a:spcPts val="0"/>
              </a:spcAft>
              <a:buClr>
                <a:srgbClr val="000000"/>
              </a:buClr>
              <a:buSzPts val="2400"/>
              <a:buFont typeface="Arial"/>
              <a:buNone/>
            </a:pPr>
            <a:r>
              <a:rPr b="0" i="0" lang="en-GB" sz="2400" u="none" cap="none" strike="noStrike">
                <a:solidFill>
                  <a:srgbClr val="000000"/>
                </a:solidFill>
                <a:latin typeface="Arial"/>
                <a:ea typeface="Arial"/>
                <a:cs typeface="Arial"/>
                <a:sym typeface="Arial"/>
              </a:rPr>
              <a:t>Guru Nanak</a:t>
            </a:r>
            <a:endParaRPr/>
          </a:p>
          <a:p>
            <a:pPr indent="0" lvl="0" marL="0" marR="0" rtl="0" algn="l">
              <a:spcBef>
                <a:spcPts val="0"/>
              </a:spcBef>
              <a:spcAft>
                <a:spcPts val="0"/>
              </a:spcAft>
              <a:buClr>
                <a:srgbClr val="000000"/>
              </a:buClr>
              <a:buSzPts val="2400"/>
              <a:buFont typeface="Arial"/>
              <a:buNone/>
            </a:pPr>
            <a:r>
              <a:rPr b="0" i="0" lang="en-GB" sz="2400" u="none" cap="none" strike="noStrike">
                <a:solidFill>
                  <a:srgbClr val="000000"/>
                </a:solidFill>
                <a:latin typeface="Arial"/>
                <a:ea typeface="Arial"/>
                <a:cs typeface="Arial"/>
                <a:sym typeface="Arial"/>
              </a:rPr>
              <a:t>Sikhism</a:t>
            </a:r>
            <a:endParaRPr/>
          </a:p>
          <a:p>
            <a:pPr indent="0" lvl="0" marL="0" marR="0" rtl="0" algn="l">
              <a:spcBef>
                <a:spcPts val="0"/>
              </a:spcBef>
              <a:spcAft>
                <a:spcPts val="0"/>
              </a:spcAft>
              <a:buClr>
                <a:srgbClr val="000000"/>
              </a:buClr>
              <a:buSzPts val="2400"/>
              <a:buFont typeface="Arial"/>
              <a:buNone/>
            </a:pPr>
            <a:r>
              <a:rPr b="0" i="0" lang="en-GB" sz="2400" u="none" cap="none" strike="noStrike">
                <a:solidFill>
                  <a:srgbClr val="000000"/>
                </a:solidFill>
                <a:latin typeface="Arial"/>
                <a:ea typeface="Arial"/>
                <a:cs typeface="Arial"/>
                <a:sym typeface="Arial"/>
              </a:rPr>
              <a:t>“No Hindu, no Muslim”</a:t>
            </a:r>
            <a:endParaRPr/>
          </a:p>
        </p:txBody>
      </p:sp>
      <p:pic>
        <p:nvPicPr>
          <p:cNvPr id="208" name="Google Shape;208;p2"/>
          <p:cNvPicPr preferRelativeResize="0"/>
          <p:nvPr/>
        </p:nvPicPr>
        <p:blipFill rotWithShape="1">
          <a:blip r:embed="rId3">
            <a:alphaModFix/>
          </a:blip>
          <a:srcRect b="0" l="0" r="0" t="0"/>
          <a:stretch/>
        </p:blipFill>
        <p:spPr>
          <a:xfrm>
            <a:off x="8964197" y="1046503"/>
            <a:ext cx="2828925" cy="2235200"/>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12" name="Shape 212"/>
        <p:cNvGrpSpPr/>
        <p:nvPr/>
      </p:nvGrpSpPr>
      <p:grpSpPr>
        <a:xfrm>
          <a:off x="0" y="0"/>
          <a:ext cx="0" cy="0"/>
          <a:chOff x="0" y="0"/>
          <a:chExt cx="0" cy="0"/>
        </a:xfrm>
      </p:grpSpPr>
      <p:sp>
        <p:nvSpPr>
          <p:cNvPr id="213" name="Google Shape;213;p3"/>
          <p:cNvSpPr/>
          <p:nvPr/>
        </p:nvSpPr>
        <p:spPr>
          <a:xfrm>
            <a:off x="0" y="0"/>
            <a:ext cx="12191999" cy="6857365"/>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214" name="Google Shape;214;p3"/>
          <p:cNvSpPr txBox="1"/>
          <p:nvPr>
            <p:ph type="title"/>
          </p:nvPr>
        </p:nvSpPr>
        <p:spPr>
          <a:xfrm>
            <a:off x="589560" y="856180"/>
            <a:ext cx="4560584" cy="1128068"/>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700"/>
              <a:buFont typeface="Calibri"/>
              <a:buNone/>
            </a:pPr>
            <a:r>
              <a:rPr lang="en-GB" sz="3700"/>
              <a:t>Who was Guru Nanak?</a:t>
            </a:r>
            <a:endParaRPr sz="3700"/>
          </a:p>
        </p:txBody>
      </p:sp>
      <p:grpSp>
        <p:nvGrpSpPr>
          <p:cNvPr id="215" name="Google Shape;215;p3"/>
          <p:cNvGrpSpPr/>
          <p:nvPr/>
        </p:nvGrpSpPr>
        <p:grpSpPr>
          <a:xfrm>
            <a:off x="0" y="1083484"/>
            <a:ext cx="355196" cy="673460"/>
            <a:chOff x="0" y="823811"/>
            <a:chExt cx="355196" cy="673460"/>
          </a:xfrm>
        </p:grpSpPr>
        <p:sp>
          <p:nvSpPr>
            <p:cNvPr id="216" name="Google Shape;216;p3"/>
            <p:cNvSpPr/>
            <p:nvPr/>
          </p:nvSpPr>
          <p:spPr>
            <a:xfrm>
              <a:off x="0" y="823811"/>
              <a:ext cx="87363" cy="673460"/>
            </a:xfrm>
            <a:prstGeom prst="rect">
              <a:avLst/>
            </a:pr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217" name="Google Shape;217;p3"/>
            <p:cNvSpPr/>
            <p:nvPr/>
          </p:nvSpPr>
          <p:spPr>
            <a:xfrm>
              <a:off x="159341" y="823811"/>
              <a:ext cx="195855" cy="673460"/>
            </a:xfrm>
            <a:prstGeom prst="rect">
              <a:avLst/>
            </a:pr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grpSp>
      <p:sp>
        <p:nvSpPr>
          <p:cNvPr id="218" name="Google Shape;218;p3"/>
          <p:cNvSpPr/>
          <p:nvPr/>
        </p:nvSpPr>
        <p:spPr>
          <a:xfrm flipH="1">
            <a:off x="665085" y="2090569"/>
            <a:ext cx="4297680" cy="27432"/>
          </a:xfrm>
          <a:prstGeom prst="rect">
            <a:avLst/>
          </a:pr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219" name="Google Shape;219;p3"/>
          <p:cNvSpPr txBox="1"/>
          <p:nvPr>
            <p:ph idx="1" type="body"/>
          </p:nvPr>
        </p:nvSpPr>
        <p:spPr>
          <a:xfrm>
            <a:off x="590719" y="2330505"/>
            <a:ext cx="4559425" cy="3979585"/>
          </a:xfrm>
          <a:prstGeom prst="rect">
            <a:avLst/>
          </a:prstGeom>
          <a:noFill/>
          <a:ln>
            <a:noFill/>
          </a:ln>
        </p:spPr>
        <p:txBody>
          <a:bodyPr anchorCtr="0" anchor="ctr" bIns="45700" lIns="91425" spcFirstLastPara="1" rIns="91425" wrap="square" tIns="45700">
            <a:noAutofit/>
          </a:bodyPr>
          <a:lstStyle/>
          <a:p>
            <a:pPr indent="-228600" lvl="0" marL="228600" rtl="0" algn="l">
              <a:lnSpc>
                <a:spcPct val="90000"/>
              </a:lnSpc>
              <a:spcBef>
                <a:spcPts val="0"/>
              </a:spcBef>
              <a:spcAft>
                <a:spcPts val="0"/>
              </a:spcAft>
              <a:buClr>
                <a:schemeClr val="dk1"/>
              </a:buClr>
              <a:buSzPts val="2800"/>
              <a:buChar char="•"/>
            </a:pPr>
            <a:r>
              <a:rPr b="0" i="0" lang="en-GB">
                <a:latin typeface="Arial"/>
                <a:ea typeface="Arial"/>
                <a:cs typeface="Arial"/>
                <a:sym typeface="Arial"/>
              </a:rPr>
              <a:t>Sikhism was founded by a wise man called </a:t>
            </a:r>
            <a:r>
              <a:rPr b="1" i="0" lang="en-GB">
                <a:latin typeface="Arial"/>
                <a:ea typeface="Arial"/>
                <a:cs typeface="Arial"/>
                <a:sym typeface="Arial"/>
              </a:rPr>
              <a:t>Guru Nanak</a:t>
            </a:r>
            <a:r>
              <a:rPr b="0" i="0" lang="en-GB">
                <a:latin typeface="Arial"/>
                <a:ea typeface="Arial"/>
                <a:cs typeface="Arial"/>
                <a:sym typeface="Arial"/>
              </a:rPr>
              <a:t>. Guru Nanak is considered the first Sikh Guru.</a:t>
            </a:r>
            <a:endParaRPr/>
          </a:p>
          <a:p>
            <a:pPr indent="-228600" lvl="0" marL="228600" rtl="0" algn="l">
              <a:lnSpc>
                <a:spcPct val="90000"/>
              </a:lnSpc>
              <a:spcBef>
                <a:spcPts val="1000"/>
              </a:spcBef>
              <a:spcAft>
                <a:spcPts val="0"/>
              </a:spcAft>
              <a:buClr>
                <a:schemeClr val="dk1"/>
              </a:buClr>
              <a:buSzPts val="2800"/>
              <a:buChar char="•"/>
            </a:pPr>
            <a:r>
              <a:rPr b="0" i="0" lang="en-GB">
                <a:latin typeface="Arial"/>
                <a:ea typeface="Arial"/>
                <a:cs typeface="Arial"/>
                <a:sym typeface="Arial"/>
              </a:rPr>
              <a:t>Sikhism is still based on his teachings and those of the nine Sikh Gurus who followed him.</a:t>
            </a:r>
            <a:endParaRPr/>
          </a:p>
        </p:txBody>
      </p:sp>
      <p:sp>
        <p:nvSpPr>
          <p:cNvPr id="220" name="Google Shape;220;p3"/>
          <p:cNvSpPr/>
          <p:nvPr/>
        </p:nvSpPr>
        <p:spPr>
          <a:xfrm flipH="1">
            <a:off x="10697670" y="0"/>
            <a:ext cx="1494330" cy="6858000"/>
          </a:xfrm>
          <a:prstGeom prst="rect">
            <a:avLst/>
          </a:pr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221" name="Google Shape;221;p3"/>
          <p:cNvSpPr/>
          <p:nvPr/>
        </p:nvSpPr>
        <p:spPr>
          <a:xfrm>
            <a:off x="5685810" y="513853"/>
            <a:ext cx="6009366" cy="5834577"/>
          </a:xfrm>
          <a:prstGeom prst="rect">
            <a:avLst/>
          </a:prstGeom>
          <a:solidFill>
            <a:schemeClr val="lt1"/>
          </a:solidFill>
          <a:ln>
            <a:noFill/>
          </a:ln>
          <a:effectLst>
            <a:outerShdw blurRad="139700" rotWithShape="0" algn="t" dir="5400000" dist="127000">
              <a:srgbClr val="000000">
                <a:alpha val="14901"/>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pic>
        <p:nvPicPr>
          <p:cNvPr descr="Guru Nanak" id="222" name="Google Shape;222;p3"/>
          <p:cNvPicPr preferRelativeResize="0"/>
          <p:nvPr/>
        </p:nvPicPr>
        <p:blipFill rotWithShape="1">
          <a:blip r:embed="rId3">
            <a:alphaModFix/>
          </a:blip>
          <a:srcRect b="1" l="5626" r="4627" t="0"/>
          <a:stretch/>
        </p:blipFill>
        <p:spPr>
          <a:xfrm>
            <a:off x="5977788" y="799352"/>
            <a:ext cx="5425410" cy="5259296"/>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26" name="Shape 226"/>
        <p:cNvGrpSpPr/>
        <p:nvPr/>
      </p:nvGrpSpPr>
      <p:grpSpPr>
        <a:xfrm>
          <a:off x="0" y="0"/>
          <a:ext cx="0" cy="0"/>
          <a:chOff x="0" y="0"/>
          <a:chExt cx="0" cy="0"/>
        </a:xfrm>
      </p:grpSpPr>
      <p:sp>
        <p:nvSpPr>
          <p:cNvPr id="227" name="Google Shape;227;p4"/>
          <p:cNvSpPr/>
          <p:nvPr/>
        </p:nvSpPr>
        <p:spPr>
          <a:xfrm>
            <a:off x="0" y="0"/>
            <a:ext cx="12191999" cy="6857365"/>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grpSp>
        <p:nvGrpSpPr>
          <p:cNvPr id="228" name="Google Shape;228;p4"/>
          <p:cNvGrpSpPr/>
          <p:nvPr/>
        </p:nvGrpSpPr>
        <p:grpSpPr>
          <a:xfrm>
            <a:off x="4" y="1216597"/>
            <a:ext cx="731521" cy="673460"/>
            <a:chOff x="3940602" y="308034"/>
            <a:chExt cx="2116791" cy="3428999"/>
          </a:xfrm>
        </p:grpSpPr>
        <p:sp>
          <p:nvSpPr>
            <p:cNvPr id="229" name="Google Shape;229;p4"/>
            <p:cNvSpPr/>
            <p:nvPr/>
          </p:nvSpPr>
          <p:spPr>
            <a:xfrm>
              <a:off x="3940602" y="308034"/>
              <a:ext cx="566743" cy="3428999"/>
            </a:xfrm>
            <a:prstGeom prst="rect">
              <a:avLst/>
            </a:pr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230" name="Google Shape;230;p4"/>
            <p:cNvSpPr/>
            <p:nvPr/>
          </p:nvSpPr>
          <p:spPr>
            <a:xfrm>
              <a:off x="4715626" y="308034"/>
              <a:ext cx="566743" cy="3428999"/>
            </a:xfrm>
            <a:prstGeom prst="rect">
              <a:avLst/>
            </a:pr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231" name="Google Shape;231;p4"/>
            <p:cNvSpPr/>
            <p:nvPr/>
          </p:nvSpPr>
          <p:spPr>
            <a:xfrm>
              <a:off x="5490650" y="308034"/>
              <a:ext cx="566743" cy="3428999"/>
            </a:xfrm>
            <a:prstGeom prst="rect">
              <a:avLst/>
            </a:pr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grpSp>
      <p:sp>
        <p:nvSpPr>
          <p:cNvPr id="232" name="Google Shape;232;p4"/>
          <p:cNvSpPr/>
          <p:nvPr/>
        </p:nvSpPr>
        <p:spPr>
          <a:xfrm>
            <a:off x="640079" y="613954"/>
            <a:ext cx="10907487" cy="1894116"/>
          </a:xfrm>
          <a:prstGeom prst="rect">
            <a:avLst/>
          </a:prstGeom>
          <a:solidFill>
            <a:schemeClr val="lt1"/>
          </a:solidFill>
          <a:ln>
            <a:noFill/>
          </a:ln>
          <a:effectLst>
            <a:outerShdw blurRad="139700" rotWithShape="0" algn="t" dir="5400000" dist="127000">
              <a:srgbClr val="000000">
                <a:alpha val="14901"/>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233" name="Google Shape;233;p4"/>
          <p:cNvSpPr txBox="1"/>
          <p:nvPr>
            <p:ph type="title"/>
          </p:nvPr>
        </p:nvSpPr>
        <p:spPr>
          <a:xfrm>
            <a:off x="1043631" y="809898"/>
            <a:ext cx="9942716" cy="155448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800"/>
              <a:buFont typeface="Calibri"/>
              <a:buNone/>
            </a:pPr>
            <a:r>
              <a:rPr lang="en-GB" sz="4800"/>
              <a:t>Who was Guru Nanak?</a:t>
            </a:r>
            <a:endParaRPr sz="4800"/>
          </a:p>
        </p:txBody>
      </p:sp>
      <p:sp>
        <p:nvSpPr>
          <p:cNvPr id="234" name="Google Shape;234;p4"/>
          <p:cNvSpPr txBox="1"/>
          <p:nvPr>
            <p:ph idx="1" type="body"/>
          </p:nvPr>
        </p:nvSpPr>
        <p:spPr>
          <a:xfrm>
            <a:off x="1045028" y="3017522"/>
            <a:ext cx="9941319" cy="3124658"/>
          </a:xfrm>
          <a:prstGeom prst="rect">
            <a:avLst/>
          </a:prstGeom>
          <a:noFill/>
          <a:ln>
            <a:noFill/>
          </a:ln>
        </p:spPr>
        <p:txBody>
          <a:bodyPr anchorCtr="0" anchor="ctr" bIns="45700" lIns="91425" spcFirstLastPara="1" rIns="91425" wrap="square" tIns="45700">
            <a:normAutofit lnSpcReduction="10000"/>
          </a:bodyPr>
          <a:lstStyle/>
          <a:p>
            <a:pPr indent="-228600" lvl="0" marL="228600" rtl="0" algn="l">
              <a:lnSpc>
                <a:spcPct val="90000"/>
              </a:lnSpc>
              <a:spcBef>
                <a:spcPts val="0"/>
              </a:spcBef>
              <a:spcAft>
                <a:spcPts val="0"/>
              </a:spcAft>
              <a:buClr>
                <a:schemeClr val="dk1"/>
              </a:buClr>
              <a:buSzPts val="2800"/>
              <a:buChar char="•"/>
            </a:pPr>
            <a:r>
              <a:rPr b="0" i="0" lang="en-GB">
                <a:latin typeface="Arial"/>
                <a:ea typeface="Arial"/>
                <a:cs typeface="Arial"/>
                <a:sym typeface="Arial"/>
              </a:rPr>
              <a:t>In Sikhism, there are many festivals known as </a:t>
            </a:r>
            <a:r>
              <a:rPr b="1" i="0" lang="en-GB">
                <a:latin typeface="Arial"/>
                <a:ea typeface="Arial"/>
                <a:cs typeface="Arial"/>
                <a:sym typeface="Arial"/>
              </a:rPr>
              <a:t>Gurpurabs</a:t>
            </a:r>
            <a:r>
              <a:rPr b="0" i="0" lang="en-GB">
                <a:latin typeface="Arial"/>
                <a:ea typeface="Arial"/>
                <a:cs typeface="Arial"/>
                <a:sym typeface="Arial"/>
              </a:rPr>
              <a:t>. These are holy days honouring the lives of the ten Gurus.</a:t>
            </a:r>
            <a:endParaRPr/>
          </a:p>
          <a:p>
            <a:pPr indent="-228600" lvl="0" marL="228600" rtl="0" algn="l">
              <a:lnSpc>
                <a:spcPct val="90000"/>
              </a:lnSpc>
              <a:spcBef>
                <a:spcPts val="1000"/>
              </a:spcBef>
              <a:spcAft>
                <a:spcPts val="0"/>
              </a:spcAft>
              <a:buClr>
                <a:schemeClr val="dk1"/>
              </a:buClr>
              <a:buSzPts val="2800"/>
              <a:buChar char="•"/>
            </a:pPr>
            <a:r>
              <a:rPr b="0" i="0" lang="en-GB">
                <a:latin typeface="Arial"/>
                <a:ea typeface="Arial"/>
                <a:cs typeface="Arial"/>
                <a:sym typeface="Arial"/>
              </a:rPr>
              <a:t>One of the most important is </a:t>
            </a:r>
            <a:r>
              <a:rPr b="1" i="0" lang="en-GB">
                <a:latin typeface="Arial"/>
                <a:ea typeface="Arial"/>
                <a:cs typeface="Arial"/>
                <a:sym typeface="Arial"/>
              </a:rPr>
              <a:t>Guru Nanak Gurpurab</a:t>
            </a:r>
            <a:r>
              <a:rPr b="0" i="0" lang="en-GB">
                <a:latin typeface="Arial"/>
                <a:ea typeface="Arial"/>
                <a:cs typeface="Arial"/>
                <a:sym typeface="Arial"/>
              </a:rPr>
              <a:t>, celebrating the birthday of the founder of Sikhism, Guru Nanak. After the death of Guru Nanak, beliefs were passed down through a series of ten Gurus for some 200 years.</a:t>
            </a:r>
            <a:endParaRPr/>
          </a:p>
          <a:p>
            <a:pPr indent="-76200" lvl="0" marL="228600" rtl="0" algn="l">
              <a:lnSpc>
                <a:spcPct val="90000"/>
              </a:lnSpc>
              <a:spcBef>
                <a:spcPts val="1000"/>
              </a:spcBef>
              <a:spcAft>
                <a:spcPts val="0"/>
              </a:spcAft>
              <a:buClr>
                <a:schemeClr val="dk1"/>
              </a:buClr>
              <a:buSzPts val="2400"/>
              <a:buNone/>
            </a:pPr>
            <a:r>
              <a:t/>
            </a:r>
            <a:endParaRPr sz="2400">
              <a:latin typeface="Arial"/>
              <a:ea typeface="Arial"/>
              <a:cs typeface="Arial"/>
              <a:sym typeface="Arial"/>
            </a:endParaRPr>
          </a:p>
          <a:p>
            <a:pPr indent="-228600" lvl="0" marL="228600" rtl="0" algn="l">
              <a:lnSpc>
                <a:spcPct val="90000"/>
              </a:lnSpc>
              <a:spcBef>
                <a:spcPts val="1000"/>
              </a:spcBef>
              <a:spcAft>
                <a:spcPts val="0"/>
              </a:spcAft>
              <a:buClr>
                <a:schemeClr val="dk1"/>
              </a:buClr>
              <a:buSzPts val="2400"/>
              <a:buChar char="•"/>
            </a:pPr>
            <a:r>
              <a:rPr lang="en-GB" sz="2400" u="sng">
                <a:solidFill>
                  <a:schemeClr val="hlink"/>
                </a:solidFill>
                <a:hlinkClick r:id="rId3"/>
              </a:rPr>
              <a:t>Life in a Sikh community – KS3 Religious Studies – BBC Bitesize - BBC Bitesize</a:t>
            </a:r>
            <a:endParaRPr b="0" i="0" sz="2400">
              <a:latin typeface="Arial"/>
              <a:ea typeface="Arial"/>
              <a:cs typeface="Arial"/>
              <a:sym typeface="Arial"/>
            </a:endParaRPr>
          </a:p>
        </p:txBody>
      </p:sp>
      <p:cxnSp>
        <p:nvCxnSpPr>
          <p:cNvPr id="235" name="Google Shape;235;p4"/>
          <p:cNvCxnSpPr/>
          <p:nvPr/>
        </p:nvCxnSpPr>
        <p:spPr>
          <a:xfrm rot="10800000">
            <a:off x="838200" y="6485313"/>
            <a:ext cx="10515600" cy="0"/>
          </a:xfrm>
          <a:prstGeom prst="straightConnector1">
            <a:avLst/>
          </a:prstGeom>
          <a:noFill/>
          <a:ln cap="flat" cmpd="sng" w="57150">
            <a:solidFill>
              <a:schemeClr val="accent4"/>
            </a:solidFill>
            <a:prstDash val="solid"/>
            <a:miter lim="800000"/>
            <a:headEnd len="sm" w="sm" type="none"/>
            <a:tailEnd len="sm" w="sm" type="none"/>
          </a:ln>
        </p:spPr>
      </p:cxn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39" name="Shape 239"/>
        <p:cNvGrpSpPr/>
        <p:nvPr/>
      </p:nvGrpSpPr>
      <p:grpSpPr>
        <a:xfrm>
          <a:off x="0" y="0"/>
          <a:ext cx="0" cy="0"/>
          <a:chOff x="0" y="0"/>
          <a:chExt cx="0" cy="0"/>
        </a:xfrm>
      </p:grpSpPr>
      <p:sp>
        <p:nvSpPr>
          <p:cNvPr id="240" name="Google Shape;240;p5"/>
          <p:cNvSpPr/>
          <p:nvPr/>
        </p:nvSpPr>
        <p:spPr>
          <a:xfrm>
            <a:off x="0" y="0"/>
            <a:ext cx="12191999" cy="6857365"/>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241" name="Google Shape;241;p5"/>
          <p:cNvSpPr txBox="1"/>
          <p:nvPr>
            <p:ph type="title"/>
          </p:nvPr>
        </p:nvSpPr>
        <p:spPr>
          <a:xfrm>
            <a:off x="808638" y="386930"/>
            <a:ext cx="9236700" cy="1188950"/>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dk1"/>
              </a:buClr>
              <a:buSzPts val="3800"/>
              <a:buFont typeface="Arial"/>
              <a:buNone/>
            </a:pPr>
            <a:r>
              <a:rPr b="1" i="0" lang="en-GB" sz="3800">
                <a:latin typeface="Arial"/>
                <a:ea typeface="Arial"/>
                <a:cs typeface="Arial"/>
                <a:sym typeface="Arial"/>
              </a:rPr>
              <a:t>How is Guru Nanak Gurpurab celebrated?</a:t>
            </a:r>
            <a:endParaRPr sz="3800"/>
          </a:p>
        </p:txBody>
      </p:sp>
      <p:grpSp>
        <p:nvGrpSpPr>
          <p:cNvPr id="242" name="Google Shape;242;p5"/>
          <p:cNvGrpSpPr/>
          <p:nvPr/>
        </p:nvGrpSpPr>
        <p:grpSpPr>
          <a:xfrm>
            <a:off x="-2" y="1998368"/>
            <a:ext cx="11695083" cy="782176"/>
            <a:chOff x="-2" y="1998368"/>
            <a:chExt cx="11695083" cy="782176"/>
          </a:xfrm>
        </p:grpSpPr>
        <p:sp>
          <p:nvSpPr>
            <p:cNvPr id="243" name="Google Shape;243;p5"/>
            <p:cNvSpPr/>
            <p:nvPr/>
          </p:nvSpPr>
          <p:spPr>
            <a:xfrm rot="5400000">
              <a:off x="11228040" y="2313027"/>
              <a:ext cx="781700" cy="152382"/>
            </a:xfrm>
            <a:prstGeom prst="rect">
              <a:avLst/>
            </a:pr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244" name="Google Shape;244;p5"/>
            <p:cNvSpPr/>
            <p:nvPr/>
          </p:nvSpPr>
          <p:spPr>
            <a:xfrm rot="10800000">
              <a:off x="-2" y="1998845"/>
              <a:ext cx="11454595" cy="781699"/>
            </a:xfrm>
            <a:prstGeom prst="rect">
              <a:avLst/>
            </a:pr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grpSp>
      <p:sp>
        <p:nvSpPr>
          <p:cNvPr id="245" name="Google Shape;245;p5"/>
          <p:cNvSpPr/>
          <p:nvPr/>
        </p:nvSpPr>
        <p:spPr>
          <a:xfrm>
            <a:off x="0" y="2203079"/>
            <a:ext cx="11383362" cy="4147845"/>
          </a:xfrm>
          <a:prstGeom prst="rect">
            <a:avLst/>
          </a:prstGeom>
          <a:solidFill>
            <a:schemeClr val="lt1"/>
          </a:solidFill>
          <a:ln>
            <a:noFill/>
          </a:ln>
          <a:effectLst>
            <a:outerShdw blurRad="139700" rotWithShape="0" algn="t" dir="5400000" dist="127000">
              <a:srgbClr val="000000">
                <a:alpha val="14901"/>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246" name="Google Shape;246;p5"/>
          <p:cNvSpPr txBox="1"/>
          <p:nvPr>
            <p:ph idx="1" type="body"/>
          </p:nvPr>
        </p:nvSpPr>
        <p:spPr>
          <a:xfrm>
            <a:off x="793660" y="2599509"/>
            <a:ext cx="10589702" cy="3435531"/>
          </a:xfrm>
          <a:prstGeom prst="rect">
            <a:avLst/>
          </a:prstGeom>
          <a:noFill/>
          <a:ln>
            <a:noFill/>
          </a:ln>
        </p:spPr>
        <p:txBody>
          <a:bodyPr anchorCtr="0" anchor="ctr" bIns="45700" lIns="91425" spcFirstLastPara="1" rIns="91425" wrap="square" tIns="45700">
            <a:noAutofit/>
          </a:bodyPr>
          <a:lstStyle/>
          <a:p>
            <a:pPr indent="-228600" lvl="0" marL="228600" rtl="0" algn="l">
              <a:lnSpc>
                <a:spcPct val="90000"/>
              </a:lnSpc>
              <a:spcBef>
                <a:spcPts val="0"/>
              </a:spcBef>
              <a:spcAft>
                <a:spcPts val="0"/>
              </a:spcAft>
              <a:buClr>
                <a:schemeClr val="dk1"/>
              </a:buClr>
              <a:buSzPts val="2400"/>
              <a:buChar char="•"/>
            </a:pPr>
            <a:r>
              <a:rPr b="0" i="0" lang="en-GB" sz="2400">
                <a:latin typeface="Arial"/>
                <a:ea typeface="Arial"/>
                <a:cs typeface="Arial"/>
                <a:sym typeface="Arial"/>
              </a:rPr>
              <a:t>To celebrate Guru Nanak Gurpurab, the Sikh community gathers together to take part in a street procession called a </a:t>
            </a:r>
            <a:r>
              <a:rPr b="1" i="0" lang="en-GB" sz="2400">
                <a:latin typeface="Arial"/>
                <a:ea typeface="Arial"/>
                <a:cs typeface="Arial"/>
                <a:sym typeface="Arial"/>
              </a:rPr>
              <a:t>nagar kirtan</a:t>
            </a:r>
            <a:r>
              <a:rPr b="0" i="0" lang="en-GB" sz="2400">
                <a:latin typeface="Arial"/>
                <a:ea typeface="Arial"/>
                <a:cs typeface="Arial"/>
                <a:sym typeface="Arial"/>
              </a:rPr>
              <a:t>. The </a:t>
            </a:r>
            <a:r>
              <a:rPr b="1" i="0" lang="en-GB" sz="2400">
                <a:latin typeface="Arial"/>
                <a:ea typeface="Arial"/>
                <a:cs typeface="Arial"/>
                <a:sym typeface="Arial"/>
              </a:rPr>
              <a:t>Guru Granth Sahib</a:t>
            </a:r>
            <a:r>
              <a:rPr b="0" i="0" lang="en-GB" sz="2400">
                <a:latin typeface="Arial"/>
                <a:ea typeface="Arial"/>
                <a:cs typeface="Arial"/>
                <a:sym typeface="Arial"/>
              </a:rPr>
              <a:t> (the Sikh holy book) is carried through the streets on a specially decorated float, Sikhs join together to sing, dance and play musical instruments.</a:t>
            </a:r>
            <a:endParaRPr/>
          </a:p>
          <a:p>
            <a:pPr indent="0" lvl="0" marL="0" rtl="0" algn="l">
              <a:lnSpc>
                <a:spcPct val="90000"/>
              </a:lnSpc>
              <a:spcBef>
                <a:spcPts val="1000"/>
              </a:spcBef>
              <a:spcAft>
                <a:spcPts val="0"/>
              </a:spcAft>
              <a:buClr>
                <a:schemeClr val="dk1"/>
              </a:buClr>
              <a:buSzPts val="2400"/>
              <a:buNone/>
            </a:pPr>
            <a:r>
              <a:t/>
            </a:r>
            <a:endParaRPr b="0" i="0" sz="2400">
              <a:latin typeface="Arial"/>
              <a:ea typeface="Arial"/>
              <a:cs typeface="Arial"/>
              <a:sym typeface="Arial"/>
            </a:endParaRPr>
          </a:p>
          <a:p>
            <a:pPr indent="-228600" lvl="0" marL="228600" rtl="0" algn="l">
              <a:lnSpc>
                <a:spcPct val="90000"/>
              </a:lnSpc>
              <a:spcBef>
                <a:spcPts val="1000"/>
              </a:spcBef>
              <a:spcAft>
                <a:spcPts val="0"/>
              </a:spcAft>
              <a:buClr>
                <a:schemeClr val="dk1"/>
              </a:buClr>
              <a:buSzPts val="2400"/>
              <a:buChar char="•"/>
            </a:pPr>
            <a:r>
              <a:rPr b="0" i="0" lang="en-GB" sz="2400">
                <a:latin typeface="Arial"/>
                <a:ea typeface="Arial"/>
                <a:cs typeface="Arial"/>
                <a:sym typeface="Arial"/>
              </a:rPr>
              <a:t>Sikh worship and festivals are followed by the </a:t>
            </a:r>
            <a:r>
              <a:rPr b="1" i="0" lang="en-GB" sz="2400">
                <a:latin typeface="Arial"/>
                <a:ea typeface="Arial"/>
                <a:cs typeface="Arial"/>
                <a:sym typeface="Arial"/>
              </a:rPr>
              <a:t>langar</a:t>
            </a:r>
            <a:r>
              <a:rPr b="0" i="0" lang="en-GB" sz="2400">
                <a:latin typeface="Arial"/>
                <a:ea typeface="Arial"/>
                <a:cs typeface="Arial"/>
                <a:sym typeface="Arial"/>
              </a:rPr>
              <a:t>. This is a free, vegetarian meal which takes place in the </a:t>
            </a:r>
            <a:r>
              <a:rPr b="1" i="0" lang="en-GB" sz="2400">
                <a:latin typeface="Arial"/>
                <a:ea typeface="Arial"/>
                <a:cs typeface="Arial"/>
                <a:sym typeface="Arial"/>
              </a:rPr>
              <a:t>Gurdwara</a:t>
            </a:r>
            <a:r>
              <a:rPr b="0" i="0" lang="en-GB" sz="2400">
                <a:latin typeface="Arial"/>
                <a:ea typeface="Arial"/>
                <a:cs typeface="Arial"/>
                <a:sym typeface="Arial"/>
              </a:rPr>
              <a:t>, the Sikh holy building. This meal is offered to everyone, regardless of their faith and is cooked and served by both men and women, with everyone sitting together on the floor to eat. The langar symbolises equality, which was one of the most important teachings of Guru Nanak.</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50" name="Shape 250"/>
        <p:cNvGrpSpPr/>
        <p:nvPr/>
      </p:nvGrpSpPr>
      <p:grpSpPr>
        <a:xfrm>
          <a:off x="0" y="0"/>
          <a:ext cx="0" cy="0"/>
          <a:chOff x="0" y="0"/>
          <a:chExt cx="0" cy="0"/>
        </a:xfrm>
      </p:grpSpPr>
      <p:sp>
        <p:nvSpPr>
          <p:cNvPr id="251" name="Google Shape;251;p6"/>
          <p:cNvSpPr txBox="1"/>
          <p:nvPr>
            <p:ph type="title"/>
          </p:nvPr>
        </p:nvSpPr>
        <p:spPr>
          <a:xfrm>
            <a:off x="1653363" y="365760"/>
            <a:ext cx="9367203" cy="118872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en-GB"/>
              <a:t>Research – information sheet</a:t>
            </a:r>
            <a:endParaRPr/>
          </a:p>
        </p:txBody>
      </p:sp>
      <p:sp>
        <p:nvSpPr>
          <p:cNvPr id="252" name="Google Shape;252;p6"/>
          <p:cNvSpPr/>
          <p:nvPr/>
        </p:nvSpPr>
        <p:spPr>
          <a:xfrm>
            <a:off x="1" y="0"/>
            <a:ext cx="1764099" cy="1558212"/>
          </a:xfrm>
          <a:custGeom>
            <a:rect b="b" l="l" r="r" t="t"/>
            <a:pathLst>
              <a:path extrusionOk="0" h="1558212" w="1764099">
                <a:moveTo>
                  <a:pt x="0" y="0"/>
                </a:moveTo>
                <a:lnTo>
                  <a:pt x="1764099" y="0"/>
                </a:lnTo>
                <a:lnTo>
                  <a:pt x="1042087" y="1558212"/>
                </a:lnTo>
                <a:lnTo>
                  <a:pt x="0" y="1558212"/>
                </a:lnTo>
                <a:close/>
              </a:path>
            </a:pathLst>
          </a:cu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253" name="Google Shape;253;p6"/>
          <p:cNvSpPr/>
          <p:nvPr/>
        </p:nvSpPr>
        <p:spPr>
          <a:xfrm>
            <a:off x="1" y="1691640"/>
            <a:ext cx="12191999" cy="5166360"/>
          </a:xfrm>
          <a:custGeom>
            <a:rect b="b" l="l" r="r" t="t"/>
            <a:pathLst>
              <a:path extrusionOk="0" h="5166360" w="12191999">
                <a:moveTo>
                  <a:pt x="0" y="0"/>
                </a:moveTo>
                <a:lnTo>
                  <a:pt x="1822388" y="0"/>
                </a:lnTo>
                <a:lnTo>
                  <a:pt x="6468290" y="0"/>
                </a:lnTo>
                <a:lnTo>
                  <a:pt x="7796394" y="0"/>
                </a:lnTo>
                <a:lnTo>
                  <a:pt x="8376834" y="0"/>
                </a:lnTo>
                <a:lnTo>
                  <a:pt x="9704938" y="0"/>
                </a:lnTo>
                <a:lnTo>
                  <a:pt x="9704938" y="2"/>
                </a:lnTo>
                <a:lnTo>
                  <a:pt x="10283456" y="2"/>
                </a:lnTo>
                <a:lnTo>
                  <a:pt x="10863897" y="2"/>
                </a:lnTo>
                <a:lnTo>
                  <a:pt x="12191999" y="2"/>
                </a:lnTo>
                <a:lnTo>
                  <a:pt x="12191999" y="5166360"/>
                </a:lnTo>
                <a:lnTo>
                  <a:pt x="0" y="5166360"/>
                </a:lnTo>
                <a:lnTo>
                  <a:pt x="0" y="2604436"/>
                </a:lnTo>
                <a:lnTo>
                  <a:pt x="862341" y="743371"/>
                </a:lnTo>
                <a:lnTo>
                  <a:pt x="0" y="743371"/>
                </a:lnTo>
                <a:lnTo>
                  <a:pt x="0" y="742508"/>
                </a:lnTo>
                <a:lnTo>
                  <a:pt x="92826" y="742508"/>
                </a:lnTo>
                <a:lnTo>
                  <a:pt x="406486" y="742508"/>
                </a:lnTo>
                <a:lnTo>
                  <a:pt x="406486" y="742507"/>
                </a:lnTo>
                <a:lnTo>
                  <a:pt x="862741" y="742507"/>
                </a:lnTo>
                <a:lnTo>
                  <a:pt x="1206388" y="864"/>
                </a:lnTo>
                <a:lnTo>
                  <a:pt x="748500" y="864"/>
                </a:lnTo>
                <a:lnTo>
                  <a:pt x="0" y="864"/>
                </a:lnTo>
                <a:close/>
              </a:path>
            </a:pathLst>
          </a:custGeom>
          <a:solidFill>
            <a:srgbClr val="A6A6A6">
              <a:alpha val="49803"/>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254" name="Google Shape;254;p6"/>
          <p:cNvSpPr/>
          <p:nvPr/>
        </p:nvSpPr>
        <p:spPr>
          <a:xfrm>
            <a:off x="0" y="1691641"/>
            <a:ext cx="971654" cy="2096979"/>
          </a:xfrm>
          <a:custGeom>
            <a:rect b="b" l="l" r="r" t="t"/>
            <a:pathLst>
              <a:path extrusionOk="0" h="2096979" w="971654">
                <a:moveTo>
                  <a:pt x="0" y="0"/>
                </a:moveTo>
                <a:lnTo>
                  <a:pt x="971654" y="0"/>
                </a:lnTo>
                <a:lnTo>
                  <a:pt x="0" y="2096979"/>
                </a:lnTo>
                <a:close/>
              </a:path>
            </a:pathLst>
          </a:custGeom>
          <a:solidFill>
            <a:srgbClr val="40404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255" name="Google Shape;255;p6"/>
          <p:cNvSpPr txBox="1"/>
          <p:nvPr>
            <p:ph idx="1" type="body"/>
          </p:nvPr>
        </p:nvSpPr>
        <p:spPr>
          <a:xfrm>
            <a:off x="1369747" y="1767796"/>
            <a:ext cx="10424160" cy="4041648"/>
          </a:xfrm>
          <a:prstGeom prst="rect">
            <a:avLst/>
          </a:prstGeom>
          <a:noFill/>
          <a:ln>
            <a:noFill/>
          </a:ln>
        </p:spPr>
        <p:txBody>
          <a:bodyPr anchorCtr="0" anchor="t" bIns="45700" lIns="91425" spcFirstLastPara="1" rIns="91425" wrap="square" tIns="45700">
            <a:noAutofit/>
          </a:bodyPr>
          <a:lstStyle/>
          <a:p>
            <a:pPr indent="0" lvl="0" marL="0" rtl="0" algn="l">
              <a:lnSpc>
                <a:spcPct val="90000"/>
              </a:lnSpc>
              <a:spcBef>
                <a:spcPts val="0"/>
              </a:spcBef>
              <a:spcAft>
                <a:spcPts val="0"/>
              </a:spcAft>
              <a:buClr>
                <a:schemeClr val="dk1"/>
              </a:buClr>
              <a:buSzPts val="2600"/>
              <a:buNone/>
            </a:pPr>
            <a:r>
              <a:rPr lang="en-GB" sz="2600"/>
              <a:t>Read together and write answers out to the following questions:</a:t>
            </a:r>
            <a:endParaRPr/>
          </a:p>
          <a:p>
            <a:pPr indent="-514350" lvl="0" marL="514350" rtl="0" algn="l">
              <a:lnSpc>
                <a:spcPct val="90000"/>
              </a:lnSpc>
              <a:spcBef>
                <a:spcPts val="1000"/>
              </a:spcBef>
              <a:spcAft>
                <a:spcPts val="0"/>
              </a:spcAft>
              <a:buClr>
                <a:schemeClr val="dk1"/>
              </a:buClr>
              <a:buSzPts val="2600"/>
              <a:buFont typeface="Calibri"/>
              <a:buAutoNum type="arabicPeriod"/>
            </a:pPr>
            <a:r>
              <a:rPr lang="en-GB" sz="2600"/>
              <a:t>Who founded Sikhism?</a:t>
            </a:r>
            <a:endParaRPr/>
          </a:p>
          <a:p>
            <a:pPr indent="-514350" lvl="0" marL="514350" rtl="0" algn="l">
              <a:lnSpc>
                <a:spcPct val="90000"/>
              </a:lnSpc>
              <a:spcBef>
                <a:spcPts val="1000"/>
              </a:spcBef>
              <a:spcAft>
                <a:spcPts val="0"/>
              </a:spcAft>
              <a:buClr>
                <a:schemeClr val="dk1"/>
              </a:buClr>
              <a:buSzPts val="2600"/>
              <a:buFont typeface="Calibri"/>
              <a:buAutoNum type="arabicPeriod"/>
            </a:pPr>
            <a:r>
              <a:rPr lang="en-GB" sz="2600"/>
              <a:t>When is his birthday celebrated?</a:t>
            </a:r>
            <a:endParaRPr/>
          </a:p>
          <a:p>
            <a:pPr indent="-514350" lvl="0" marL="514350" rtl="0" algn="l">
              <a:lnSpc>
                <a:spcPct val="90000"/>
              </a:lnSpc>
              <a:spcBef>
                <a:spcPts val="1000"/>
              </a:spcBef>
              <a:spcAft>
                <a:spcPts val="0"/>
              </a:spcAft>
              <a:buClr>
                <a:schemeClr val="dk1"/>
              </a:buClr>
              <a:buSzPts val="2600"/>
              <a:buFont typeface="Calibri"/>
              <a:buAutoNum type="arabicPeriod"/>
            </a:pPr>
            <a:r>
              <a:rPr lang="en-GB" sz="2600"/>
              <a:t>Where and when was he born?</a:t>
            </a:r>
            <a:endParaRPr/>
          </a:p>
          <a:p>
            <a:pPr indent="-514350" lvl="0" marL="514350" rtl="0" algn="l">
              <a:lnSpc>
                <a:spcPct val="90000"/>
              </a:lnSpc>
              <a:spcBef>
                <a:spcPts val="1000"/>
              </a:spcBef>
              <a:spcAft>
                <a:spcPts val="0"/>
              </a:spcAft>
              <a:buClr>
                <a:schemeClr val="dk1"/>
              </a:buClr>
              <a:buSzPts val="2600"/>
              <a:buFont typeface="Calibri"/>
              <a:buAutoNum type="arabicPeriod"/>
            </a:pPr>
            <a:r>
              <a:rPr lang="en-GB" sz="2600"/>
              <a:t>What is the famous story about, from when he was 11?</a:t>
            </a:r>
            <a:endParaRPr/>
          </a:p>
          <a:p>
            <a:pPr indent="-514350" lvl="0" marL="514350" rtl="0" algn="l">
              <a:lnSpc>
                <a:spcPct val="90000"/>
              </a:lnSpc>
              <a:spcBef>
                <a:spcPts val="1000"/>
              </a:spcBef>
              <a:spcAft>
                <a:spcPts val="0"/>
              </a:spcAft>
              <a:buClr>
                <a:schemeClr val="dk1"/>
              </a:buClr>
              <a:buSzPts val="2600"/>
              <a:buFont typeface="Calibri"/>
              <a:buAutoNum type="arabicPeriod"/>
            </a:pPr>
            <a:r>
              <a:rPr lang="en-GB" sz="2600"/>
              <a:t>How else did Nanak show his radical side?</a:t>
            </a:r>
            <a:endParaRPr/>
          </a:p>
          <a:p>
            <a:pPr indent="-514350" lvl="0" marL="514350" rtl="0" algn="l">
              <a:lnSpc>
                <a:spcPct val="90000"/>
              </a:lnSpc>
              <a:spcBef>
                <a:spcPts val="1000"/>
              </a:spcBef>
              <a:spcAft>
                <a:spcPts val="0"/>
              </a:spcAft>
              <a:buClr>
                <a:schemeClr val="dk1"/>
              </a:buClr>
              <a:buSzPts val="2600"/>
              <a:buFont typeface="Calibri"/>
              <a:buAutoNum type="arabicPeriod"/>
            </a:pPr>
            <a:r>
              <a:rPr lang="en-GB" sz="2600"/>
              <a:t>What are some of his famous teachings?</a:t>
            </a:r>
            <a:endParaRPr/>
          </a:p>
          <a:p>
            <a:pPr indent="-349250" lvl="0" marL="514350" rtl="0" algn="l">
              <a:lnSpc>
                <a:spcPct val="90000"/>
              </a:lnSpc>
              <a:spcBef>
                <a:spcPts val="1000"/>
              </a:spcBef>
              <a:spcAft>
                <a:spcPts val="0"/>
              </a:spcAft>
              <a:buClr>
                <a:schemeClr val="dk1"/>
              </a:buClr>
              <a:buSzPts val="2600"/>
              <a:buFont typeface="Calibri"/>
              <a:buNone/>
            </a:pPr>
            <a:r>
              <a:t/>
            </a:r>
            <a:endParaRPr sz="2600"/>
          </a:p>
          <a:p>
            <a:pPr indent="0" lvl="0" marL="0" rtl="0" algn="l">
              <a:lnSpc>
                <a:spcPct val="90000"/>
              </a:lnSpc>
              <a:spcBef>
                <a:spcPts val="1000"/>
              </a:spcBef>
              <a:spcAft>
                <a:spcPts val="0"/>
              </a:spcAft>
              <a:buClr>
                <a:schemeClr val="dk1"/>
              </a:buClr>
              <a:buSzPts val="2600"/>
              <a:buNone/>
            </a:pPr>
            <a:r>
              <a:rPr b="1" lang="en-GB" sz="2600" u="sng"/>
              <a:t>STRETCH:</a:t>
            </a:r>
            <a:r>
              <a:rPr lang="en-GB" sz="2600"/>
              <a:t> Use your ipad to research what the caste system is. What were Nanak’s views on equality. Give as many facts/details as you can find.</a:t>
            </a:r>
            <a:endParaRPr/>
          </a:p>
          <a:p>
            <a:pPr indent="0" lvl="0" marL="0" rtl="0" algn="l">
              <a:lnSpc>
                <a:spcPct val="90000"/>
              </a:lnSpc>
              <a:spcBef>
                <a:spcPts val="1000"/>
              </a:spcBef>
              <a:spcAft>
                <a:spcPts val="0"/>
              </a:spcAft>
              <a:buClr>
                <a:schemeClr val="dk1"/>
              </a:buClr>
              <a:buSzPts val="2600"/>
              <a:buNone/>
            </a:pPr>
            <a:r>
              <a:t/>
            </a:r>
            <a:endParaRPr sz="2600"/>
          </a:p>
        </p:txBody>
      </p:sp>
      <p:pic>
        <p:nvPicPr>
          <p:cNvPr id="256" name="Google Shape;256;p6"/>
          <p:cNvPicPr preferRelativeResize="0"/>
          <p:nvPr/>
        </p:nvPicPr>
        <p:blipFill rotWithShape="1">
          <a:blip r:embed="rId3">
            <a:alphaModFix/>
          </a:blip>
          <a:srcRect b="0" l="0" r="0" t="0"/>
          <a:stretch/>
        </p:blipFill>
        <p:spPr>
          <a:xfrm>
            <a:off x="10034510" y="84973"/>
            <a:ext cx="1972112" cy="1558212"/>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0" name="Shape 260"/>
        <p:cNvGrpSpPr/>
        <p:nvPr/>
      </p:nvGrpSpPr>
      <p:grpSpPr>
        <a:xfrm>
          <a:off x="0" y="0"/>
          <a:ext cx="0" cy="0"/>
          <a:chOff x="0" y="0"/>
          <a:chExt cx="0" cy="0"/>
        </a:xfrm>
      </p:grpSpPr>
      <p:sp>
        <p:nvSpPr>
          <p:cNvPr id="261" name="Google Shape;261;p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en-GB"/>
              <a:t>Kahoot</a:t>
            </a:r>
            <a:endParaRPr/>
          </a:p>
        </p:txBody>
      </p:sp>
      <p:sp>
        <p:nvSpPr>
          <p:cNvPr id="262" name="Google Shape;262;p7"/>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en-GB" u="sng">
                <a:solidFill>
                  <a:schemeClr val="hlink"/>
                </a:solidFill>
                <a:hlinkClick r:id="rId3"/>
              </a:rPr>
              <a:t>https://play.kahoot.it/#/?quizId=0e084a0a-2038-47b9-b805-3d246b7d2156</a:t>
            </a:r>
            <a:endParaRPr/>
          </a:p>
          <a:p>
            <a:pPr indent="-50800" lvl="0" marL="228600" rtl="0" algn="l">
              <a:lnSpc>
                <a:spcPct val="90000"/>
              </a:lnSpc>
              <a:spcBef>
                <a:spcPts val="1000"/>
              </a:spcBef>
              <a:spcAft>
                <a:spcPts val="0"/>
              </a:spcAft>
              <a:buClr>
                <a:schemeClr val="dk1"/>
              </a:buClr>
              <a:buSzPts val="2800"/>
              <a:buNone/>
            </a:pPr>
            <a:r>
              <a:t/>
            </a:r>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4.xml><?xml version="1.0" encoding="utf-8"?>
<a:theme xmlns:a="http://schemas.openxmlformats.org/drawingml/2006/main" xmlns:r="http://schemas.openxmlformats.org/officeDocument/2006/relationships"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2022-12-30T17:58:13Z</dcterms:created>
  <dc:creator>Mrs A. McKenzie</dc:creator>
</cp:coreProperties>
</file>