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2" r:id="rId1"/>
    <p:sldMasterId id="2147483764" r:id="rId2"/>
  </p:sldMasterIdLst>
  <p:sldIdLst>
    <p:sldId id="259" r:id="rId3"/>
    <p:sldId id="257" r:id="rId4"/>
    <p:sldId id="279" r:id="rId5"/>
    <p:sldId id="278" r:id="rId6"/>
    <p:sldId id="307" r:id="rId7"/>
    <p:sldId id="280" r:id="rId8"/>
    <p:sldId id="281" r:id="rId9"/>
    <p:sldId id="260" r:id="rId10"/>
    <p:sldId id="296" r:id="rId11"/>
    <p:sldId id="261" r:id="rId12"/>
    <p:sldId id="271" r:id="rId13"/>
    <p:sldId id="308" r:id="rId14"/>
    <p:sldId id="262" r:id="rId15"/>
    <p:sldId id="263" r:id="rId16"/>
    <p:sldId id="264" r:id="rId17"/>
    <p:sldId id="265" r:id="rId18"/>
    <p:sldId id="266" r:id="rId19"/>
    <p:sldId id="267" r:id="rId20"/>
    <p:sldId id="268" r:id="rId21"/>
    <p:sldId id="269" r:id="rId22"/>
    <p:sldId id="272" r:id="rId23"/>
    <p:sldId id="270" r:id="rId24"/>
    <p:sldId id="306" r:id="rId25"/>
    <p:sldId id="30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B53DFE-B744-4B1F-A2EB-0F2F6BA55F0F}" v="15" dt="2022-12-15T15:39:17.2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A. McKenzie" userId="c9358545-18ea-4ba0-b9fc-67d87653776c" providerId="ADAL" clId="{13B53DFE-B744-4B1F-A2EB-0F2F6BA55F0F}"/>
    <pc:docChg chg="undo custSel addSld delSld modSld sldOrd">
      <pc:chgData name="Mrs A. McKenzie" userId="c9358545-18ea-4ba0-b9fc-67d87653776c" providerId="ADAL" clId="{13B53DFE-B744-4B1F-A2EB-0F2F6BA55F0F}" dt="2022-12-15T15:41:18.207" v="695" actId="113"/>
      <pc:docMkLst>
        <pc:docMk/>
      </pc:docMkLst>
      <pc:sldChg chg="addSp modSp add mod ord setBg setClrOvrMap">
        <pc:chgData name="Mrs A. McKenzie" userId="c9358545-18ea-4ba0-b9fc-67d87653776c" providerId="ADAL" clId="{13B53DFE-B744-4B1F-A2EB-0F2F6BA55F0F}" dt="2022-12-14T07:34:37.146" v="378"/>
        <pc:sldMkLst>
          <pc:docMk/>
          <pc:sldMk cId="1934126226" sldId="257"/>
        </pc:sldMkLst>
        <pc:spChg chg="mod">
          <ac:chgData name="Mrs A. McKenzie" userId="c9358545-18ea-4ba0-b9fc-67d87653776c" providerId="ADAL" clId="{13B53DFE-B744-4B1F-A2EB-0F2F6BA55F0F}" dt="2022-12-14T07:33:00.397" v="372" actId="26606"/>
          <ac:spMkLst>
            <pc:docMk/>
            <pc:sldMk cId="1934126226" sldId="257"/>
            <ac:spMk id="2" creationId="{3AA0020D-38F6-4FC2-91CE-31941782037A}"/>
          </ac:spMkLst>
        </pc:spChg>
        <pc:spChg chg="add">
          <ac:chgData name="Mrs A. McKenzie" userId="c9358545-18ea-4ba0-b9fc-67d87653776c" providerId="ADAL" clId="{13B53DFE-B744-4B1F-A2EB-0F2F6BA55F0F}" dt="2022-12-14T07:33:00.397" v="372" actId="26606"/>
          <ac:spMkLst>
            <pc:docMk/>
            <pc:sldMk cId="1934126226" sldId="257"/>
            <ac:spMk id="10" creationId="{9228552E-C8B1-4A80-8448-0787CE0FC704}"/>
          </ac:spMkLst>
        </pc:spChg>
        <pc:graphicFrameChg chg="mod modGraphic">
          <ac:chgData name="Mrs A. McKenzie" userId="c9358545-18ea-4ba0-b9fc-67d87653776c" providerId="ADAL" clId="{13B53DFE-B744-4B1F-A2EB-0F2F6BA55F0F}" dt="2022-12-14T07:33:00.397" v="372" actId="26606"/>
          <ac:graphicFrameMkLst>
            <pc:docMk/>
            <pc:sldMk cId="1934126226" sldId="257"/>
            <ac:graphicFrameMk id="4" creationId="{0FCF1784-CED5-4E8D-A3D0-5F961881E5DE}"/>
          </ac:graphicFrameMkLst>
        </pc:graphicFrameChg>
        <pc:picChg chg="add mod">
          <ac:chgData name="Mrs A. McKenzie" userId="c9358545-18ea-4ba0-b9fc-67d87653776c" providerId="ADAL" clId="{13B53DFE-B744-4B1F-A2EB-0F2F6BA55F0F}" dt="2022-12-14T07:33:02.491" v="373" actId="27614"/>
          <ac:picMkLst>
            <pc:docMk/>
            <pc:sldMk cId="1934126226" sldId="257"/>
            <ac:picMk id="6" creationId="{B528988A-06BD-131F-8F00-070CC12D5153}"/>
          </ac:picMkLst>
        </pc:picChg>
      </pc:sldChg>
      <pc:sldChg chg="addSp delSp modSp mod">
        <pc:chgData name="Mrs A. McKenzie" userId="c9358545-18ea-4ba0-b9fc-67d87653776c" providerId="ADAL" clId="{13B53DFE-B744-4B1F-A2EB-0F2F6BA55F0F}" dt="2022-12-13T19:35:19.594" v="342" actId="12"/>
        <pc:sldMkLst>
          <pc:docMk/>
          <pc:sldMk cId="88132891" sldId="259"/>
        </pc:sldMkLst>
        <pc:spChg chg="mod">
          <ac:chgData name="Mrs A. McKenzie" userId="c9358545-18ea-4ba0-b9fc-67d87653776c" providerId="ADAL" clId="{13B53DFE-B744-4B1F-A2EB-0F2F6BA55F0F}" dt="2022-12-13T19:35:14.152" v="341" actId="26606"/>
          <ac:spMkLst>
            <pc:docMk/>
            <pc:sldMk cId="88132891" sldId="259"/>
            <ac:spMk id="2" creationId="{CC9C453A-9718-B6E6-A545-2856D9F75867}"/>
          </ac:spMkLst>
        </pc:spChg>
        <pc:spChg chg="mod">
          <ac:chgData name="Mrs A. McKenzie" userId="c9358545-18ea-4ba0-b9fc-67d87653776c" providerId="ADAL" clId="{13B53DFE-B744-4B1F-A2EB-0F2F6BA55F0F}" dt="2022-12-13T19:35:19.594" v="342" actId="12"/>
          <ac:spMkLst>
            <pc:docMk/>
            <pc:sldMk cId="88132891" sldId="259"/>
            <ac:spMk id="3" creationId="{18062644-14B6-A329-6A41-DCFAE8BD96D8}"/>
          </ac:spMkLst>
        </pc:spChg>
        <pc:spChg chg="del">
          <ac:chgData name="Mrs A. McKenzie" userId="c9358545-18ea-4ba0-b9fc-67d87653776c" providerId="ADAL" clId="{13B53DFE-B744-4B1F-A2EB-0F2F6BA55F0F}" dt="2022-12-13T19:35:14.152" v="341" actId="26606"/>
          <ac:spMkLst>
            <pc:docMk/>
            <pc:sldMk cId="88132891" sldId="259"/>
            <ac:spMk id="30" creationId="{5C8041AD-0A28-47FA-8BFF-56BAAA24647F}"/>
          </ac:spMkLst>
        </pc:spChg>
        <pc:spChg chg="del">
          <ac:chgData name="Mrs A. McKenzie" userId="c9358545-18ea-4ba0-b9fc-67d87653776c" providerId="ADAL" clId="{13B53DFE-B744-4B1F-A2EB-0F2F6BA55F0F}" dt="2022-12-13T19:35:14.152" v="341" actId="26606"/>
          <ac:spMkLst>
            <pc:docMk/>
            <pc:sldMk cId="88132891" sldId="259"/>
            <ac:spMk id="32" creationId="{72EF3F9A-9717-4ACB-A30D-96694842C4F7}"/>
          </ac:spMkLst>
        </pc:spChg>
        <pc:spChg chg="add">
          <ac:chgData name="Mrs A. McKenzie" userId="c9358545-18ea-4ba0-b9fc-67d87653776c" providerId="ADAL" clId="{13B53DFE-B744-4B1F-A2EB-0F2F6BA55F0F}" dt="2022-12-13T19:35:14.152" v="341" actId="26606"/>
          <ac:spMkLst>
            <pc:docMk/>
            <pc:sldMk cId="88132891" sldId="259"/>
            <ac:spMk id="37" creationId="{EA26A151-13BF-4305-A6DC-9DC7C9877195}"/>
          </ac:spMkLst>
        </pc:spChg>
        <pc:spChg chg="add">
          <ac:chgData name="Mrs A. McKenzie" userId="c9358545-18ea-4ba0-b9fc-67d87653776c" providerId="ADAL" clId="{13B53DFE-B744-4B1F-A2EB-0F2F6BA55F0F}" dt="2022-12-13T19:35:14.152" v="341" actId="26606"/>
          <ac:spMkLst>
            <pc:docMk/>
            <pc:sldMk cId="88132891" sldId="259"/>
            <ac:spMk id="39" creationId="{6EFFDDA6-2CAE-438F-B0D6-FF4E710E24CB}"/>
          </ac:spMkLst>
        </pc:spChg>
        <pc:spChg chg="add">
          <ac:chgData name="Mrs A. McKenzie" userId="c9358545-18ea-4ba0-b9fc-67d87653776c" providerId="ADAL" clId="{13B53DFE-B744-4B1F-A2EB-0F2F6BA55F0F}" dt="2022-12-13T19:35:14.152" v="341" actId="26606"/>
          <ac:spMkLst>
            <pc:docMk/>
            <pc:sldMk cId="88132891" sldId="259"/>
            <ac:spMk id="41" creationId="{F06B261F-632C-43DC-8DC7-7723B368270D}"/>
          </ac:spMkLst>
        </pc:spChg>
        <pc:spChg chg="add">
          <ac:chgData name="Mrs A. McKenzie" userId="c9358545-18ea-4ba0-b9fc-67d87653776c" providerId="ADAL" clId="{13B53DFE-B744-4B1F-A2EB-0F2F6BA55F0F}" dt="2022-12-13T19:35:14.152" v="341" actId="26606"/>
          <ac:spMkLst>
            <pc:docMk/>
            <pc:sldMk cId="88132891" sldId="259"/>
            <ac:spMk id="43" creationId="{4E524C7F-EE50-42C5-9434-7C78CE04445B}"/>
          </ac:spMkLst>
        </pc:spChg>
        <pc:picChg chg="mod">
          <ac:chgData name="Mrs A. McKenzie" userId="c9358545-18ea-4ba0-b9fc-67d87653776c" providerId="ADAL" clId="{13B53DFE-B744-4B1F-A2EB-0F2F6BA55F0F}" dt="2022-12-13T19:35:14.152" v="341" actId="26606"/>
          <ac:picMkLst>
            <pc:docMk/>
            <pc:sldMk cId="88132891" sldId="259"/>
            <ac:picMk id="25" creationId="{9B10A99D-18D6-58C6-CDBB-E1D3CA9E3CB7}"/>
          </ac:picMkLst>
        </pc:picChg>
      </pc:sldChg>
      <pc:sldChg chg="modAnim">
        <pc:chgData name="Mrs A. McKenzie" userId="c9358545-18ea-4ba0-b9fc-67d87653776c" providerId="ADAL" clId="{13B53DFE-B744-4B1F-A2EB-0F2F6BA55F0F}" dt="2022-12-13T19:36:59.085" v="351"/>
        <pc:sldMkLst>
          <pc:docMk/>
          <pc:sldMk cId="2246623219" sldId="260"/>
        </pc:sldMkLst>
      </pc:sldChg>
      <pc:sldChg chg="modSp mod">
        <pc:chgData name="Mrs A. McKenzie" userId="c9358545-18ea-4ba0-b9fc-67d87653776c" providerId="ADAL" clId="{13B53DFE-B744-4B1F-A2EB-0F2F6BA55F0F}" dt="2022-12-11T14:40:40.423" v="119" actId="20577"/>
        <pc:sldMkLst>
          <pc:docMk/>
          <pc:sldMk cId="3010220532" sldId="261"/>
        </pc:sldMkLst>
        <pc:spChg chg="mod">
          <ac:chgData name="Mrs A. McKenzie" userId="c9358545-18ea-4ba0-b9fc-67d87653776c" providerId="ADAL" clId="{13B53DFE-B744-4B1F-A2EB-0F2F6BA55F0F}" dt="2022-12-11T14:40:40.423" v="119" actId="20577"/>
          <ac:spMkLst>
            <pc:docMk/>
            <pc:sldMk cId="3010220532" sldId="261"/>
            <ac:spMk id="3" creationId="{29D4C541-89B0-A4B4-67D8-000F7DE01419}"/>
          </ac:spMkLst>
        </pc:spChg>
      </pc:sldChg>
      <pc:sldChg chg="modSp mod modAnim">
        <pc:chgData name="Mrs A. McKenzie" userId="c9358545-18ea-4ba0-b9fc-67d87653776c" providerId="ADAL" clId="{13B53DFE-B744-4B1F-A2EB-0F2F6BA55F0F}" dt="2022-12-13T19:36:52.024" v="350"/>
        <pc:sldMkLst>
          <pc:docMk/>
          <pc:sldMk cId="418721282" sldId="262"/>
        </pc:sldMkLst>
        <pc:spChg chg="mod">
          <ac:chgData name="Mrs A. McKenzie" userId="c9358545-18ea-4ba0-b9fc-67d87653776c" providerId="ADAL" clId="{13B53DFE-B744-4B1F-A2EB-0F2F6BA55F0F}" dt="2022-12-11T14:41:14.397" v="130" actId="20577"/>
          <ac:spMkLst>
            <pc:docMk/>
            <pc:sldMk cId="418721282" sldId="262"/>
            <ac:spMk id="3" creationId="{69B7D202-2835-03B7-A1FB-A298BA6267D8}"/>
          </ac:spMkLst>
        </pc:spChg>
      </pc:sldChg>
      <pc:sldChg chg="modSp mod modAnim">
        <pc:chgData name="Mrs A. McKenzie" userId="c9358545-18ea-4ba0-b9fc-67d87653776c" providerId="ADAL" clId="{13B53DFE-B744-4B1F-A2EB-0F2F6BA55F0F}" dt="2022-12-13T19:36:48.410" v="349"/>
        <pc:sldMkLst>
          <pc:docMk/>
          <pc:sldMk cId="3310534816" sldId="263"/>
        </pc:sldMkLst>
        <pc:spChg chg="mod">
          <ac:chgData name="Mrs A. McKenzie" userId="c9358545-18ea-4ba0-b9fc-67d87653776c" providerId="ADAL" clId="{13B53DFE-B744-4B1F-A2EB-0F2F6BA55F0F}" dt="2022-12-11T14:41:50.158" v="133" actId="20577"/>
          <ac:spMkLst>
            <pc:docMk/>
            <pc:sldMk cId="3310534816" sldId="263"/>
            <ac:spMk id="3" creationId="{69B7D202-2835-03B7-A1FB-A298BA6267D8}"/>
          </ac:spMkLst>
        </pc:spChg>
      </pc:sldChg>
      <pc:sldChg chg="addSp modSp mod setBg modAnim">
        <pc:chgData name="Mrs A. McKenzie" userId="c9358545-18ea-4ba0-b9fc-67d87653776c" providerId="ADAL" clId="{13B53DFE-B744-4B1F-A2EB-0F2F6BA55F0F}" dt="2022-12-13T19:36:45.963" v="348"/>
        <pc:sldMkLst>
          <pc:docMk/>
          <pc:sldMk cId="3145601352" sldId="264"/>
        </pc:sldMkLst>
        <pc:spChg chg="mod">
          <ac:chgData name="Mrs A. McKenzie" userId="c9358545-18ea-4ba0-b9fc-67d87653776c" providerId="ADAL" clId="{13B53DFE-B744-4B1F-A2EB-0F2F6BA55F0F}" dt="2022-12-11T14:46:45.912" v="206" actId="1076"/>
          <ac:spMkLst>
            <pc:docMk/>
            <pc:sldMk cId="3145601352" sldId="264"/>
            <ac:spMk id="2" creationId="{DF56C1CF-5A26-F7AA-A939-5E11484E716A}"/>
          </ac:spMkLst>
        </pc:spChg>
        <pc:spChg chg="mod">
          <ac:chgData name="Mrs A. McKenzie" userId="c9358545-18ea-4ba0-b9fc-67d87653776c" providerId="ADAL" clId="{13B53DFE-B744-4B1F-A2EB-0F2F6BA55F0F}" dt="2022-12-13T19:36:22.933" v="345" actId="20577"/>
          <ac:spMkLst>
            <pc:docMk/>
            <pc:sldMk cId="3145601352" sldId="264"/>
            <ac:spMk id="3" creationId="{69B7D202-2835-03B7-A1FB-A298BA6267D8}"/>
          </ac:spMkLst>
        </pc:spChg>
        <pc:spChg chg="add">
          <ac:chgData name="Mrs A. McKenzie" userId="c9358545-18ea-4ba0-b9fc-67d87653776c" providerId="ADAL" clId="{13B53DFE-B744-4B1F-A2EB-0F2F6BA55F0F}" dt="2022-12-11T14:46:20.635" v="196" actId="26606"/>
          <ac:spMkLst>
            <pc:docMk/>
            <pc:sldMk cId="3145601352" sldId="264"/>
            <ac:spMk id="1031" creationId="{F06B261F-632C-43DC-8DC7-7723B368270D}"/>
          </ac:spMkLst>
        </pc:spChg>
        <pc:spChg chg="add">
          <ac:chgData name="Mrs A. McKenzie" userId="c9358545-18ea-4ba0-b9fc-67d87653776c" providerId="ADAL" clId="{13B53DFE-B744-4B1F-A2EB-0F2F6BA55F0F}" dt="2022-12-11T14:46:20.635" v="196" actId="26606"/>
          <ac:spMkLst>
            <pc:docMk/>
            <pc:sldMk cId="3145601352" sldId="264"/>
            <ac:spMk id="1033" creationId="{4E524C7F-EE50-42C5-9434-7C78CE04445B}"/>
          </ac:spMkLst>
        </pc:spChg>
        <pc:picChg chg="add mod">
          <ac:chgData name="Mrs A. McKenzie" userId="c9358545-18ea-4ba0-b9fc-67d87653776c" providerId="ADAL" clId="{13B53DFE-B744-4B1F-A2EB-0F2F6BA55F0F}" dt="2022-12-11T14:46:20.635" v="196" actId="26606"/>
          <ac:picMkLst>
            <pc:docMk/>
            <pc:sldMk cId="3145601352" sldId="264"/>
            <ac:picMk id="1026" creationId="{2CA2AA77-F91F-DBE2-9B26-A80E3A6C5983}"/>
          </ac:picMkLst>
        </pc:picChg>
      </pc:sldChg>
      <pc:sldChg chg="modSp mod modAnim">
        <pc:chgData name="Mrs A. McKenzie" userId="c9358545-18ea-4ba0-b9fc-67d87653776c" providerId="ADAL" clId="{13B53DFE-B744-4B1F-A2EB-0F2F6BA55F0F}" dt="2022-12-13T19:36:43.930" v="347"/>
        <pc:sldMkLst>
          <pc:docMk/>
          <pc:sldMk cId="1939458563" sldId="265"/>
        </pc:sldMkLst>
        <pc:spChg chg="mod">
          <ac:chgData name="Mrs A. McKenzie" userId="c9358545-18ea-4ba0-b9fc-67d87653776c" providerId="ADAL" clId="{13B53DFE-B744-4B1F-A2EB-0F2F6BA55F0F}" dt="2022-12-11T14:47:15.997" v="226" actId="20577"/>
          <ac:spMkLst>
            <pc:docMk/>
            <pc:sldMk cId="1939458563" sldId="265"/>
            <ac:spMk id="2" creationId="{DF56C1CF-5A26-F7AA-A939-5E11484E716A}"/>
          </ac:spMkLst>
        </pc:spChg>
        <pc:spChg chg="mod">
          <ac:chgData name="Mrs A. McKenzie" userId="c9358545-18ea-4ba0-b9fc-67d87653776c" providerId="ADAL" clId="{13B53DFE-B744-4B1F-A2EB-0F2F6BA55F0F}" dt="2022-12-11T14:47:47.565" v="236" actId="14100"/>
          <ac:spMkLst>
            <pc:docMk/>
            <pc:sldMk cId="1939458563" sldId="265"/>
            <ac:spMk id="3" creationId="{69B7D202-2835-03B7-A1FB-A298BA6267D8}"/>
          </ac:spMkLst>
        </pc:spChg>
      </pc:sldChg>
      <pc:sldChg chg="modSp mod modAnim">
        <pc:chgData name="Mrs A. McKenzie" userId="c9358545-18ea-4ba0-b9fc-67d87653776c" providerId="ADAL" clId="{13B53DFE-B744-4B1F-A2EB-0F2F6BA55F0F}" dt="2022-12-13T19:36:41.656" v="346"/>
        <pc:sldMkLst>
          <pc:docMk/>
          <pc:sldMk cId="608582114" sldId="266"/>
        </pc:sldMkLst>
        <pc:spChg chg="mod">
          <ac:chgData name="Mrs A. McKenzie" userId="c9358545-18ea-4ba0-b9fc-67d87653776c" providerId="ADAL" clId="{13B53DFE-B744-4B1F-A2EB-0F2F6BA55F0F}" dt="2022-12-11T14:49:50.025" v="256" actId="20577"/>
          <ac:spMkLst>
            <pc:docMk/>
            <pc:sldMk cId="608582114" sldId="266"/>
            <ac:spMk id="2" creationId="{DF56C1CF-5A26-F7AA-A939-5E11484E716A}"/>
          </ac:spMkLst>
        </pc:spChg>
      </pc:sldChg>
      <pc:sldChg chg="modAnim">
        <pc:chgData name="Mrs A. McKenzie" userId="c9358545-18ea-4ba0-b9fc-67d87653776c" providerId="ADAL" clId="{13B53DFE-B744-4B1F-A2EB-0F2F6BA55F0F}" dt="2022-12-13T19:37:07.303" v="352"/>
        <pc:sldMkLst>
          <pc:docMk/>
          <pc:sldMk cId="4164178804" sldId="267"/>
        </pc:sldMkLst>
      </pc:sldChg>
      <pc:sldChg chg="modSp mod modAnim">
        <pc:chgData name="Mrs A. McKenzie" userId="c9358545-18ea-4ba0-b9fc-67d87653776c" providerId="ADAL" clId="{13B53DFE-B744-4B1F-A2EB-0F2F6BA55F0F}" dt="2022-12-13T19:37:09.708" v="353"/>
        <pc:sldMkLst>
          <pc:docMk/>
          <pc:sldMk cId="2338023793" sldId="268"/>
        </pc:sldMkLst>
        <pc:spChg chg="mod">
          <ac:chgData name="Mrs A. McKenzie" userId="c9358545-18ea-4ba0-b9fc-67d87653776c" providerId="ADAL" clId="{13B53DFE-B744-4B1F-A2EB-0F2F6BA55F0F}" dt="2022-12-11T14:50:26.093" v="260" actId="27636"/>
          <ac:spMkLst>
            <pc:docMk/>
            <pc:sldMk cId="2338023793" sldId="268"/>
            <ac:spMk id="3" creationId="{69B7D202-2835-03B7-A1FB-A298BA6267D8}"/>
          </ac:spMkLst>
        </pc:spChg>
      </pc:sldChg>
      <pc:sldChg chg="modSp new mod">
        <pc:chgData name="Mrs A. McKenzie" userId="c9358545-18ea-4ba0-b9fc-67d87653776c" providerId="ADAL" clId="{13B53DFE-B744-4B1F-A2EB-0F2F6BA55F0F}" dt="2022-12-13T19:37:13.631" v="355" actId="20577"/>
        <pc:sldMkLst>
          <pc:docMk/>
          <pc:sldMk cId="2055353528" sldId="269"/>
        </pc:sldMkLst>
        <pc:spChg chg="mod">
          <ac:chgData name="Mrs A. McKenzie" userId="c9358545-18ea-4ba0-b9fc-67d87653776c" providerId="ADAL" clId="{13B53DFE-B744-4B1F-A2EB-0F2F6BA55F0F}" dt="2022-12-09T15:33:10.966" v="9" actId="20577"/>
          <ac:spMkLst>
            <pc:docMk/>
            <pc:sldMk cId="2055353528" sldId="269"/>
            <ac:spMk id="2" creationId="{32DA59B1-3B28-64D1-3849-F490BF5CEE59}"/>
          </ac:spMkLst>
        </pc:spChg>
        <pc:spChg chg="mod">
          <ac:chgData name="Mrs A. McKenzie" userId="c9358545-18ea-4ba0-b9fc-67d87653776c" providerId="ADAL" clId="{13B53DFE-B744-4B1F-A2EB-0F2F6BA55F0F}" dt="2022-12-13T19:37:13.631" v="355" actId="20577"/>
          <ac:spMkLst>
            <pc:docMk/>
            <pc:sldMk cId="2055353528" sldId="269"/>
            <ac:spMk id="3" creationId="{F9BC3126-0D0C-7606-6E1C-66B02EAB4720}"/>
          </ac:spMkLst>
        </pc:spChg>
      </pc:sldChg>
      <pc:sldChg chg="add del">
        <pc:chgData name="Mrs A. McKenzie" userId="c9358545-18ea-4ba0-b9fc-67d87653776c" providerId="ADAL" clId="{13B53DFE-B744-4B1F-A2EB-0F2F6BA55F0F}" dt="2022-12-09T15:33:01.412" v="1" actId="2890"/>
        <pc:sldMkLst>
          <pc:docMk/>
          <pc:sldMk cId="3231109318" sldId="269"/>
        </pc:sldMkLst>
      </pc:sldChg>
      <pc:sldChg chg="addSp modSp new mod">
        <pc:chgData name="Mrs A. McKenzie" userId="c9358545-18ea-4ba0-b9fc-67d87653776c" providerId="ADAL" clId="{13B53DFE-B744-4B1F-A2EB-0F2F6BA55F0F}" dt="2022-12-14T07:15:36.268" v="368" actId="20577"/>
        <pc:sldMkLst>
          <pc:docMk/>
          <pc:sldMk cId="1211905384" sldId="270"/>
        </pc:sldMkLst>
        <pc:spChg chg="mod">
          <ac:chgData name="Mrs A. McKenzie" userId="c9358545-18ea-4ba0-b9fc-67d87653776c" providerId="ADAL" clId="{13B53DFE-B744-4B1F-A2EB-0F2F6BA55F0F}" dt="2022-12-14T07:15:31.181" v="366" actId="20577"/>
          <ac:spMkLst>
            <pc:docMk/>
            <pc:sldMk cId="1211905384" sldId="270"/>
            <ac:spMk id="2" creationId="{4F0560EE-7999-8ABA-1313-0EC42CD08282}"/>
          </ac:spMkLst>
        </pc:spChg>
        <pc:spChg chg="mod">
          <ac:chgData name="Mrs A. McKenzie" userId="c9358545-18ea-4ba0-b9fc-67d87653776c" providerId="ADAL" clId="{13B53DFE-B744-4B1F-A2EB-0F2F6BA55F0F}" dt="2022-12-14T07:15:36.268" v="368" actId="20577"/>
          <ac:spMkLst>
            <pc:docMk/>
            <pc:sldMk cId="1211905384" sldId="270"/>
            <ac:spMk id="3" creationId="{389857EA-A809-10A1-FE95-11DF1B95AC69}"/>
          </ac:spMkLst>
        </pc:spChg>
        <pc:spChg chg="add mod">
          <ac:chgData name="Mrs A. McKenzie" userId="c9358545-18ea-4ba0-b9fc-67d87653776c" providerId="ADAL" clId="{13B53DFE-B744-4B1F-A2EB-0F2F6BA55F0F}" dt="2022-12-12T07:51:02.214" v="340" actId="20577"/>
          <ac:spMkLst>
            <pc:docMk/>
            <pc:sldMk cId="1211905384" sldId="270"/>
            <ac:spMk id="4" creationId="{26BC90DA-9E7A-81BF-C73A-728EC634E945}"/>
          </ac:spMkLst>
        </pc:spChg>
      </pc:sldChg>
      <pc:sldChg chg="addSp delSp modSp new mod modAnim">
        <pc:chgData name="Mrs A. McKenzie" userId="c9358545-18ea-4ba0-b9fc-67d87653776c" providerId="ADAL" clId="{13B53DFE-B744-4B1F-A2EB-0F2F6BA55F0F}" dt="2022-12-11T14:44:09.990" v="181" actId="122"/>
        <pc:sldMkLst>
          <pc:docMk/>
          <pc:sldMk cId="1474620402" sldId="271"/>
        </pc:sldMkLst>
        <pc:spChg chg="mod">
          <ac:chgData name="Mrs A. McKenzie" userId="c9358545-18ea-4ba0-b9fc-67d87653776c" providerId="ADAL" clId="{13B53DFE-B744-4B1F-A2EB-0F2F6BA55F0F}" dt="2022-12-11T14:44:09.990" v="181" actId="122"/>
          <ac:spMkLst>
            <pc:docMk/>
            <pc:sldMk cId="1474620402" sldId="271"/>
            <ac:spMk id="2" creationId="{671AE053-3417-F953-4C98-37249B4961E2}"/>
          </ac:spMkLst>
        </pc:spChg>
        <pc:spChg chg="del">
          <ac:chgData name="Mrs A. McKenzie" userId="c9358545-18ea-4ba0-b9fc-67d87653776c" providerId="ADAL" clId="{13B53DFE-B744-4B1F-A2EB-0F2F6BA55F0F}" dt="2022-12-11T14:43:56.960" v="175"/>
          <ac:spMkLst>
            <pc:docMk/>
            <pc:sldMk cId="1474620402" sldId="271"/>
            <ac:spMk id="3" creationId="{B69A1529-08D3-440F-EBC3-2F9B9368117B}"/>
          </ac:spMkLst>
        </pc:spChg>
        <pc:picChg chg="add mod">
          <ac:chgData name="Mrs A. McKenzie" userId="c9358545-18ea-4ba0-b9fc-67d87653776c" providerId="ADAL" clId="{13B53DFE-B744-4B1F-A2EB-0F2F6BA55F0F}" dt="2022-12-11T14:44:05.574" v="180" actId="1076"/>
          <ac:picMkLst>
            <pc:docMk/>
            <pc:sldMk cId="1474620402" sldId="271"/>
            <ac:picMk id="4" creationId="{72855B12-EEEA-FD00-6993-4E43E67F0261}"/>
          </ac:picMkLst>
        </pc:picChg>
      </pc:sldChg>
      <pc:sldChg chg="addSp delSp modSp new mod modAnim">
        <pc:chgData name="Mrs A. McKenzie" userId="c9358545-18ea-4ba0-b9fc-67d87653776c" providerId="ADAL" clId="{13B53DFE-B744-4B1F-A2EB-0F2F6BA55F0F}" dt="2022-12-12T07:09:29.658" v="292" actId="1076"/>
        <pc:sldMkLst>
          <pc:docMk/>
          <pc:sldMk cId="1404048191" sldId="272"/>
        </pc:sldMkLst>
        <pc:spChg chg="mod">
          <ac:chgData name="Mrs A. McKenzie" userId="c9358545-18ea-4ba0-b9fc-67d87653776c" providerId="ADAL" clId="{13B53DFE-B744-4B1F-A2EB-0F2F6BA55F0F}" dt="2022-12-12T07:09:23.567" v="289" actId="122"/>
          <ac:spMkLst>
            <pc:docMk/>
            <pc:sldMk cId="1404048191" sldId="272"/>
            <ac:spMk id="2" creationId="{7F031E3A-58C3-5987-CD34-03209FC642A0}"/>
          </ac:spMkLst>
        </pc:spChg>
        <pc:spChg chg="del">
          <ac:chgData name="Mrs A. McKenzie" userId="c9358545-18ea-4ba0-b9fc-67d87653776c" providerId="ADAL" clId="{13B53DFE-B744-4B1F-A2EB-0F2F6BA55F0F}" dt="2022-12-12T07:09:14.660" v="262"/>
          <ac:spMkLst>
            <pc:docMk/>
            <pc:sldMk cId="1404048191" sldId="272"/>
            <ac:spMk id="3" creationId="{B8A470A0-ED8F-7575-89E4-D3B6E1C9E997}"/>
          </ac:spMkLst>
        </pc:spChg>
        <pc:picChg chg="add mod">
          <ac:chgData name="Mrs A. McKenzie" userId="c9358545-18ea-4ba0-b9fc-67d87653776c" providerId="ADAL" clId="{13B53DFE-B744-4B1F-A2EB-0F2F6BA55F0F}" dt="2022-12-12T07:09:29.658" v="292" actId="1076"/>
          <ac:picMkLst>
            <pc:docMk/>
            <pc:sldMk cId="1404048191" sldId="272"/>
            <ac:picMk id="4" creationId="{84DF7E1A-4E1E-7D84-23A5-E1B8959B0BD8}"/>
          </ac:picMkLst>
        </pc:picChg>
      </pc:sldChg>
      <pc:sldChg chg="modSp add mod">
        <pc:chgData name="Mrs A. McKenzie" userId="c9358545-18ea-4ba0-b9fc-67d87653776c" providerId="ADAL" clId="{13B53DFE-B744-4B1F-A2EB-0F2F6BA55F0F}" dt="2022-12-14T14:35:55.317" v="480" actId="20577"/>
        <pc:sldMkLst>
          <pc:docMk/>
          <pc:sldMk cId="3656476366" sldId="278"/>
        </pc:sldMkLst>
        <pc:spChg chg="mod">
          <ac:chgData name="Mrs A. McKenzie" userId="c9358545-18ea-4ba0-b9fc-67d87653776c" providerId="ADAL" clId="{13B53DFE-B744-4B1F-A2EB-0F2F6BA55F0F}" dt="2022-12-14T14:35:55.317" v="480" actId="20577"/>
          <ac:spMkLst>
            <pc:docMk/>
            <pc:sldMk cId="3656476366" sldId="278"/>
            <ac:spMk id="2" creationId="{6D6C9744-EB8C-40A3-B7BC-7B1CA14B396B}"/>
          </ac:spMkLst>
        </pc:spChg>
        <pc:spChg chg="mod">
          <ac:chgData name="Mrs A. McKenzie" userId="c9358545-18ea-4ba0-b9fc-67d87653776c" providerId="ADAL" clId="{13B53DFE-B744-4B1F-A2EB-0F2F6BA55F0F}" dt="2022-12-14T11:20:19.597" v="478" actId="20577"/>
          <ac:spMkLst>
            <pc:docMk/>
            <pc:sldMk cId="3656476366" sldId="278"/>
            <ac:spMk id="11" creationId="{00000000-0000-0000-0000-000000000000}"/>
          </ac:spMkLst>
        </pc:spChg>
        <pc:spChg chg="mod">
          <ac:chgData name="Mrs A. McKenzie" userId="c9358545-18ea-4ba0-b9fc-67d87653776c" providerId="ADAL" clId="{13B53DFE-B744-4B1F-A2EB-0F2F6BA55F0F}" dt="2022-12-14T11:20:06.501" v="463" actId="20577"/>
          <ac:spMkLst>
            <pc:docMk/>
            <pc:sldMk cId="3656476366" sldId="278"/>
            <ac:spMk id="12" creationId="{00000000-0000-0000-0000-000000000000}"/>
          </ac:spMkLst>
        </pc:spChg>
      </pc:sldChg>
      <pc:sldChg chg="addSp delSp modSp add mod">
        <pc:chgData name="Mrs A. McKenzie" userId="c9358545-18ea-4ba0-b9fc-67d87653776c" providerId="ADAL" clId="{13B53DFE-B744-4B1F-A2EB-0F2F6BA55F0F}" dt="2022-12-14T11:18:47.630" v="445" actId="20577"/>
        <pc:sldMkLst>
          <pc:docMk/>
          <pc:sldMk cId="228040503" sldId="279"/>
        </pc:sldMkLst>
        <pc:spChg chg="del">
          <ac:chgData name="Mrs A. McKenzie" userId="c9358545-18ea-4ba0-b9fc-67d87653776c" providerId="ADAL" clId="{13B53DFE-B744-4B1F-A2EB-0F2F6BA55F0F}" dt="2022-12-14T07:34:26.552" v="375" actId="478"/>
          <ac:spMkLst>
            <pc:docMk/>
            <pc:sldMk cId="228040503" sldId="279"/>
            <ac:spMk id="2" creationId="{C43AB320-8FF3-448F-82D5-FC1404CE09B4}"/>
          </ac:spMkLst>
        </pc:spChg>
        <pc:spChg chg="mod">
          <ac:chgData name="Mrs A. McKenzie" userId="c9358545-18ea-4ba0-b9fc-67d87653776c" providerId="ADAL" clId="{13B53DFE-B744-4B1F-A2EB-0F2F6BA55F0F}" dt="2022-12-14T11:18:47.630" v="445" actId="20577"/>
          <ac:spMkLst>
            <pc:docMk/>
            <pc:sldMk cId="228040503" sldId="279"/>
            <ac:spMk id="4" creationId="{6E7992CA-1DB8-46F2-9F23-E41269F7C1B3}"/>
          </ac:spMkLst>
        </pc:spChg>
        <pc:spChg chg="mod">
          <ac:chgData name="Mrs A. McKenzie" userId="c9358545-18ea-4ba0-b9fc-67d87653776c" providerId="ADAL" clId="{13B53DFE-B744-4B1F-A2EB-0F2F6BA55F0F}" dt="2022-12-14T07:35:16.538" v="390" actId="13822"/>
          <ac:spMkLst>
            <pc:docMk/>
            <pc:sldMk cId="228040503" sldId="279"/>
            <ac:spMk id="5" creationId="{8F2E5EE5-37D4-4AD6-B677-9406082D19E6}"/>
          </ac:spMkLst>
        </pc:spChg>
        <pc:spChg chg="add del mod">
          <ac:chgData name="Mrs A. McKenzie" userId="c9358545-18ea-4ba0-b9fc-67d87653776c" providerId="ADAL" clId="{13B53DFE-B744-4B1F-A2EB-0F2F6BA55F0F}" dt="2022-12-14T07:34:27.737" v="376" actId="478"/>
          <ac:spMkLst>
            <pc:docMk/>
            <pc:sldMk cId="228040503" sldId="279"/>
            <ac:spMk id="6" creationId="{8B98CD6F-549A-1EDD-BFC2-CDC69D358B9E}"/>
          </ac:spMkLst>
        </pc:spChg>
      </pc:sldChg>
      <pc:sldChg chg="delSp modSp add mod">
        <pc:chgData name="Mrs A. McKenzie" userId="c9358545-18ea-4ba0-b9fc-67d87653776c" providerId="ADAL" clId="{13B53DFE-B744-4B1F-A2EB-0F2F6BA55F0F}" dt="2022-12-15T09:09:32.718" v="644" actId="20577"/>
        <pc:sldMkLst>
          <pc:docMk/>
          <pc:sldMk cId="3752981874" sldId="280"/>
        </pc:sldMkLst>
        <pc:spChg chg="mod">
          <ac:chgData name="Mrs A. McKenzie" userId="c9358545-18ea-4ba0-b9fc-67d87653776c" providerId="ADAL" clId="{13B53DFE-B744-4B1F-A2EB-0F2F6BA55F0F}" dt="2022-12-15T09:09:32.718" v="644" actId="20577"/>
          <ac:spMkLst>
            <pc:docMk/>
            <pc:sldMk cId="3752981874" sldId="280"/>
            <ac:spMk id="2" creationId="{7C68E2DD-DBB9-4918-82F5-B67B77CFC02B}"/>
          </ac:spMkLst>
        </pc:spChg>
        <pc:spChg chg="del">
          <ac:chgData name="Mrs A. McKenzie" userId="c9358545-18ea-4ba0-b9fc-67d87653776c" providerId="ADAL" clId="{13B53DFE-B744-4B1F-A2EB-0F2F6BA55F0F}" dt="2022-12-14T07:38:00.439" v="420" actId="478"/>
          <ac:spMkLst>
            <pc:docMk/>
            <pc:sldMk cId="3752981874" sldId="280"/>
            <ac:spMk id="11" creationId="{00000000-0000-0000-0000-000000000000}"/>
          </ac:spMkLst>
        </pc:spChg>
        <pc:spChg chg="mod">
          <ac:chgData name="Mrs A. McKenzie" userId="c9358545-18ea-4ba0-b9fc-67d87653776c" providerId="ADAL" clId="{13B53DFE-B744-4B1F-A2EB-0F2F6BA55F0F}" dt="2022-12-14T07:38:26.531" v="430" actId="14100"/>
          <ac:spMkLst>
            <pc:docMk/>
            <pc:sldMk cId="3752981874" sldId="280"/>
            <ac:spMk id="13" creationId="{F15076E4-FC40-49FE-97A4-AAAB8554310F}"/>
          </ac:spMkLst>
        </pc:spChg>
        <pc:picChg chg="mod">
          <ac:chgData name="Mrs A. McKenzie" userId="c9358545-18ea-4ba0-b9fc-67d87653776c" providerId="ADAL" clId="{13B53DFE-B744-4B1F-A2EB-0F2F6BA55F0F}" dt="2022-12-14T07:38:13.519" v="425" actId="1076"/>
          <ac:picMkLst>
            <pc:docMk/>
            <pc:sldMk cId="3752981874" sldId="280"/>
            <ac:picMk id="3" creationId="{C366BADC-904A-46B8-9958-5055A8D54298}"/>
          </ac:picMkLst>
        </pc:picChg>
        <pc:picChg chg="mod ord">
          <ac:chgData name="Mrs A. McKenzie" userId="c9358545-18ea-4ba0-b9fc-67d87653776c" providerId="ADAL" clId="{13B53DFE-B744-4B1F-A2EB-0F2F6BA55F0F}" dt="2022-12-14T07:38:30.449" v="432" actId="1076"/>
          <ac:picMkLst>
            <pc:docMk/>
            <pc:sldMk cId="3752981874" sldId="280"/>
            <ac:picMk id="14" creationId="{A45B2C9F-5D0F-4705-85E0-00C73C3E17F7}"/>
          </ac:picMkLst>
        </pc:picChg>
      </pc:sldChg>
      <pc:sldChg chg="addSp modSp add mod setBg setClrOvrMap">
        <pc:chgData name="Mrs A. McKenzie" userId="c9358545-18ea-4ba0-b9fc-67d87653776c" providerId="ADAL" clId="{13B53DFE-B744-4B1F-A2EB-0F2F6BA55F0F}" dt="2022-12-14T07:38:51.002" v="435" actId="113"/>
        <pc:sldMkLst>
          <pc:docMk/>
          <pc:sldMk cId="60121991" sldId="281"/>
        </pc:sldMkLst>
        <pc:spChg chg="mod">
          <ac:chgData name="Mrs A. McKenzie" userId="c9358545-18ea-4ba0-b9fc-67d87653776c" providerId="ADAL" clId="{13B53DFE-B744-4B1F-A2EB-0F2F6BA55F0F}" dt="2022-12-14T07:38:51.002" v="435" actId="113"/>
          <ac:spMkLst>
            <pc:docMk/>
            <pc:sldMk cId="60121991" sldId="281"/>
            <ac:spMk id="2" creationId="{7019E909-92B3-4617-A939-31520FCA4673}"/>
          </ac:spMkLst>
        </pc:spChg>
        <pc:spChg chg="mod">
          <ac:chgData name="Mrs A. McKenzie" userId="c9358545-18ea-4ba0-b9fc-67d87653776c" providerId="ADAL" clId="{13B53DFE-B744-4B1F-A2EB-0F2F6BA55F0F}" dt="2022-12-14T07:38:49.048" v="434" actId="113"/>
          <ac:spMkLst>
            <pc:docMk/>
            <pc:sldMk cId="60121991" sldId="281"/>
            <ac:spMk id="3" creationId="{E1C8C55D-C647-4DD4-95A2-E4E3AC41A658}"/>
          </ac:spMkLst>
        </pc:spChg>
        <pc:spChg chg="add">
          <ac:chgData name="Mrs A. McKenzie" userId="c9358545-18ea-4ba0-b9fc-67d87653776c" providerId="ADAL" clId="{13B53DFE-B744-4B1F-A2EB-0F2F6BA55F0F}" dt="2022-12-14T07:38:43.214" v="433" actId="26606"/>
          <ac:spMkLst>
            <pc:docMk/>
            <pc:sldMk cId="60121991" sldId="281"/>
            <ac:spMk id="9" creationId="{9228552E-C8B1-4A80-8448-0787CE0FC704}"/>
          </ac:spMkLst>
        </pc:spChg>
        <pc:picChg chg="add">
          <ac:chgData name="Mrs A. McKenzie" userId="c9358545-18ea-4ba0-b9fc-67d87653776c" providerId="ADAL" clId="{13B53DFE-B744-4B1F-A2EB-0F2F6BA55F0F}" dt="2022-12-14T07:38:43.214" v="433" actId="26606"/>
          <ac:picMkLst>
            <pc:docMk/>
            <pc:sldMk cId="60121991" sldId="281"/>
            <ac:picMk id="5" creationId="{A894062D-8784-3112-01DE-9EAFBE5B1EA1}"/>
          </ac:picMkLst>
        </pc:picChg>
      </pc:sldChg>
      <pc:sldChg chg="add">
        <pc:chgData name="Mrs A. McKenzie" userId="c9358545-18ea-4ba0-b9fc-67d87653776c" providerId="ADAL" clId="{13B53DFE-B744-4B1F-A2EB-0F2F6BA55F0F}" dt="2022-12-14T07:31:29.201" v="369"/>
        <pc:sldMkLst>
          <pc:docMk/>
          <pc:sldMk cId="435072342" sldId="296"/>
        </pc:sldMkLst>
      </pc:sldChg>
      <pc:sldChg chg="addSp delSp modSp add mod setBg setClrOvrMap">
        <pc:chgData name="Mrs A. McKenzie" userId="c9358545-18ea-4ba0-b9fc-67d87653776c" providerId="ADAL" clId="{13B53DFE-B744-4B1F-A2EB-0F2F6BA55F0F}" dt="2022-12-14T07:39:08.062" v="437" actId="27614"/>
        <pc:sldMkLst>
          <pc:docMk/>
          <pc:sldMk cId="3202463101" sldId="306"/>
        </pc:sldMkLst>
        <pc:spChg chg="mod">
          <ac:chgData name="Mrs A. McKenzie" userId="c9358545-18ea-4ba0-b9fc-67d87653776c" providerId="ADAL" clId="{13B53DFE-B744-4B1F-A2EB-0F2F6BA55F0F}" dt="2022-12-14T07:39:06.094" v="436" actId="26606"/>
          <ac:spMkLst>
            <pc:docMk/>
            <pc:sldMk cId="3202463101" sldId="306"/>
            <ac:spMk id="2" creationId="{B25E39B1-3543-4FA9-8A55-C44A0514DC8D}"/>
          </ac:spMkLst>
        </pc:spChg>
        <pc:spChg chg="del">
          <ac:chgData name="Mrs A. McKenzie" userId="c9358545-18ea-4ba0-b9fc-67d87653776c" providerId="ADAL" clId="{13B53DFE-B744-4B1F-A2EB-0F2F6BA55F0F}" dt="2022-12-14T07:39:06.094" v="436" actId="26606"/>
          <ac:spMkLst>
            <pc:docMk/>
            <pc:sldMk cId="3202463101" sldId="306"/>
            <ac:spMk id="3" creationId="{C7F900E4-F2FC-4184-89E9-4438A10EC4C1}"/>
          </ac:spMkLst>
        </pc:spChg>
        <pc:spChg chg="add">
          <ac:chgData name="Mrs A. McKenzie" userId="c9358545-18ea-4ba0-b9fc-67d87653776c" providerId="ADAL" clId="{13B53DFE-B744-4B1F-A2EB-0F2F6BA55F0F}" dt="2022-12-14T07:39:06.094" v="436" actId="26606"/>
          <ac:spMkLst>
            <pc:docMk/>
            <pc:sldMk cId="3202463101" sldId="306"/>
            <ac:spMk id="10" creationId="{9228552E-C8B1-4A80-8448-0787CE0FC704}"/>
          </ac:spMkLst>
        </pc:spChg>
        <pc:graphicFrameChg chg="add">
          <ac:chgData name="Mrs A. McKenzie" userId="c9358545-18ea-4ba0-b9fc-67d87653776c" providerId="ADAL" clId="{13B53DFE-B744-4B1F-A2EB-0F2F6BA55F0F}" dt="2022-12-14T07:39:06.094" v="436" actId="26606"/>
          <ac:graphicFrameMkLst>
            <pc:docMk/>
            <pc:sldMk cId="3202463101" sldId="306"/>
            <ac:graphicFrameMk id="5" creationId="{4E4D3807-7BEA-9B5D-3F91-99713047E502}"/>
          </ac:graphicFrameMkLst>
        </pc:graphicFrameChg>
        <pc:picChg chg="add mod">
          <ac:chgData name="Mrs A. McKenzie" userId="c9358545-18ea-4ba0-b9fc-67d87653776c" providerId="ADAL" clId="{13B53DFE-B744-4B1F-A2EB-0F2F6BA55F0F}" dt="2022-12-14T07:39:08.062" v="437" actId="27614"/>
          <ac:picMkLst>
            <pc:docMk/>
            <pc:sldMk cId="3202463101" sldId="306"/>
            <ac:picMk id="6" creationId="{667F1EE1-0E35-FB38-AF47-F2C7391170B8}"/>
          </ac:picMkLst>
        </pc:picChg>
      </pc:sldChg>
      <pc:sldChg chg="modSp add mod">
        <pc:chgData name="Mrs A. McKenzie" userId="c9358545-18ea-4ba0-b9fc-67d87653776c" providerId="ADAL" clId="{13B53DFE-B744-4B1F-A2EB-0F2F6BA55F0F}" dt="2022-12-14T07:36:14.382" v="410" actId="14100"/>
        <pc:sldMkLst>
          <pc:docMk/>
          <pc:sldMk cId="2661972126" sldId="307"/>
        </pc:sldMkLst>
        <pc:spChg chg="mod">
          <ac:chgData name="Mrs A. McKenzie" userId="c9358545-18ea-4ba0-b9fc-67d87653776c" providerId="ADAL" clId="{13B53DFE-B744-4B1F-A2EB-0F2F6BA55F0F}" dt="2022-12-14T07:36:09.321" v="408" actId="14100"/>
          <ac:spMkLst>
            <pc:docMk/>
            <pc:sldMk cId="2661972126" sldId="307"/>
            <ac:spMk id="2" creationId="{843B9BD2-BCE7-4267-8A6F-0A25FBB0C607}"/>
          </ac:spMkLst>
        </pc:spChg>
        <pc:spChg chg="mod">
          <ac:chgData name="Mrs A. McKenzie" userId="c9358545-18ea-4ba0-b9fc-67d87653776c" providerId="ADAL" clId="{13B53DFE-B744-4B1F-A2EB-0F2F6BA55F0F}" dt="2022-12-14T07:36:14.382" v="410" actId="14100"/>
          <ac:spMkLst>
            <pc:docMk/>
            <pc:sldMk cId="2661972126" sldId="307"/>
            <ac:spMk id="4" creationId="{A39585D2-A8EB-4BAB-B8F2-FF2A8519EF9F}"/>
          </ac:spMkLst>
        </pc:spChg>
        <pc:picChg chg="mod">
          <ac:chgData name="Mrs A. McKenzie" userId="c9358545-18ea-4ba0-b9fc-67d87653776c" providerId="ADAL" clId="{13B53DFE-B744-4B1F-A2EB-0F2F6BA55F0F}" dt="2022-12-14T07:36:01.198" v="405" actId="1076"/>
          <ac:picMkLst>
            <pc:docMk/>
            <pc:sldMk cId="2661972126" sldId="307"/>
            <ac:picMk id="5" creationId="{848FA63D-0A69-4620-B550-F31DB87213CD}"/>
          </ac:picMkLst>
        </pc:picChg>
      </pc:sldChg>
      <pc:sldChg chg="modSp new mod">
        <pc:chgData name="Mrs A. McKenzie" userId="c9358545-18ea-4ba0-b9fc-67d87653776c" providerId="ADAL" clId="{13B53DFE-B744-4B1F-A2EB-0F2F6BA55F0F}" dt="2022-12-15T09:07:07.339" v="643" actId="255"/>
        <pc:sldMkLst>
          <pc:docMk/>
          <pc:sldMk cId="2513714485" sldId="308"/>
        </pc:sldMkLst>
        <pc:spChg chg="mod">
          <ac:chgData name="Mrs A. McKenzie" userId="c9358545-18ea-4ba0-b9fc-67d87653776c" providerId="ADAL" clId="{13B53DFE-B744-4B1F-A2EB-0F2F6BA55F0F}" dt="2022-12-15T09:06:33.325" v="491" actId="20577"/>
          <ac:spMkLst>
            <pc:docMk/>
            <pc:sldMk cId="2513714485" sldId="308"/>
            <ac:spMk id="2" creationId="{AD3420BB-C286-CD6F-E537-582D9F9E39A5}"/>
          </ac:spMkLst>
        </pc:spChg>
        <pc:spChg chg="mod">
          <ac:chgData name="Mrs A. McKenzie" userId="c9358545-18ea-4ba0-b9fc-67d87653776c" providerId="ADAL" clId="{13B53DFE-B744-4B1F-A2EB-0F2F6BA55F0F}" dt="2022-12-15T09:07:07.339" v="643" actId="255"/>
          <ac:spMkLst>
            <pc:docMk/>
            <pc:sldMk cId="2513714485" sldId="308"/>
            <ac:spMk id="3" creationId="{C16BD604-CDF8-AC50-9B67-8FD023061659}"/>
          </ac:spMkLst>
        </pc:spChg>
      </pc:sldChg>
      <pc:sldChg chg="addSp delSp modSp new mod setBg setClrOvrMap">
        <pc:chgData name="Mrs A. McKenzie" userId="c9358545-18ea-4ba0-b9fc-67d87653776c" providerId="ADAL" clId="{13B53DFE-B744-4B1F-A2EB-0F2F6BA55F0F}" dt="2022-12-15T15:41:18.207" v="695" actId="113"/>
        <pc:sldMkLst>
          <pc:docMk/>
          <pc:sldMk cId="2711503045" sldId="309"/>
        </pc:sldMkLst>
        <pc:spChg chg="mod">
          <ac:chgData name="Mrs A. McKenzie" userId="c9358545-18ea-4ba0-b9fc-67d87653776c" providerId="ADAL" clId="{13B53DFE-B744-4B1F-A2EB-0F2F6BA55F0F}" dt="2022-12-15T15:41:18.207" v="695" actId="113"/>
          <ac:spMkLst>
            <pc:docMk/>
            <pc:sldMk cId="2711503045" sldId="309"/>
            <ac:spMk id="2" creationId="{D427598A-4398-5FD1-E7C6-AAEB70D7330B}"/>
          </ac:spMkLst>
        </pc:spChg>
        <pc:spChg chg="del mod">
          <ac:chgData name="Mrs A. McKenzie" userId="c9358545-18ea-4ba0-b9fc-67d87653776c" providerId="ADAL" clId="{13B53DFE-B744-4B1F-A2EB-0F2F6BA55F0F}" dt="2022-12-15T15:41:02.067" v="691" actId="26606"/>
          <ac:spMkLst>
            <pc:docMk/>
            <pc:sldMk cId="2711503045" sldId="309"/>
            <ac:spMk id="3" creationId="{8D2AC624-E773-C6D4-E884-B74E6D26ADCC}"/>
          </ac:spMkLst>
        </pc:spChg>
        <pc:spChg chg="add">
          <ac:chgData name="Mrs A. McKenzie" userId="c9358545-18ea-4ba0-b9fc-67d87653776c" providerId="ADAL" clId="{13B53DFE-B744-4B1F-A2EB-0F2F6BA55F0F}" dt="2022-12-15T15:41:02.067" v="691" actId="26606"/>
          <ac:spMkLst>
            <pc:docMk/>
            <pc:sldMk cId="2711503045" sldId="309"/>
            <ac:spMk id="10" creationId="{9228552E-C8B1-4A80-8448-0787CE0FC704}"/>
          </ac:spMkLst>
        </pc:spChg>
        <pc:graphicFrameChg chg="add mod">
          <ac:chgData name="Mrs A. McKenzie" userId="c9358545-18ea-4ba0-b9fc-67d87653776c" providerId="ADAL" clId="{13B53DFE-B744-4B1F-A2EB-0F2F6BA55F0F}" dt="2022-12-15T15:41:09.230" v="693" actId="14100"/>
          <ac:graphicFrameMkLst>
            <pc:docMk/>
            <pc:sldMk cId="2711503045" sldId="309"/>
            <ac:graphicFrameMk id="5" creationId="{84E8F011-B2FF-8ED9-FB99-FD0E637932E5}"/>
          </ac:graphicFrameMkLst>
        </pc:graphicFrameChg>
        <pc:picChg chg="add">
          <ac:chgData name="Mrs A. McKenzie" userId="c9358545-18ea-4ba0-b9fc-67d87653776c" providerId="ADAL" clId="{13B53DFE-B744-4B1F-A2EB-0F2F6BA55F0F}" dt="2022-12-15T15:41:02.067" v="691" actId="26606"/>
          <ac:picMkLst>
            <pc:docMk/>
            <pc:sldMk cId="2711503045" sldId="309"/>
            <ac:picMk id="6" creationId="{7FA84379-C9E9-3D4E-14E2-B5B4B6D226CE}"/>
          </ac:picMkLst>
        </pc:pic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image" Target="../media/image9.png"/><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diagrams/_rels/data4.xml.rels><?xml version="1.0" encoding="UTF-8" standalone="yes"?>
<Relationships xmlns="http://schemas.openxmlformats.org/package/2006/relationships"><Relationship Id="rId3" Type="http://schemas.openxmlformats.org/officeDocument/2006/relationships/hyperlink" Target="https://create.kahoot.it/details/edacfeb1-c915-44f7-bfd9-4af813bc1a50" TargetMode="External"/><Relationship Id="rId2" Type="http://schemas.openxmlformats.org/officeDocument/2006/relationships/hyperlink" Target="https://create.kahoot.it/details/bc02c88e-580c-4816-a2df-60e35b9ada59" TargetMode="External"/><Relationship Id="rId1" Type="http://schemas.openxmlformats.org/officeDocument/2006/relationships/hyperlink" Target="https://create.kahoot.it/details/a6076037-153b-485f-8aaa-55003b1c93e3" TargetMode="External"/><Relationship Id="rId6" Type="http://schemas.openxmlformats.org/officeDocument/2006/relationships/hyperlink" Target="https://create.kahoot.it/share/ocr-religious-studies-a-level-year-1-philosophy/a7f1268c-7678-4bf3-96f1-4ff3038d14fe" TargetMode="External"/><Relationship Id="rId5" Type="http://schemas.openxmlformats.org/officeDocument/2006/relationships/hyperlink" Target="https://create.kahoot.it/details/d6f8a271-0ff7-49eb-855e-54ebffe0edc4" TargetMode="External"/><Relationship Id="rId4" Type="http://schemas.openxmlformats.org/officeDocument/2006/relationships/hyperlink" Target="https://create.kahoot.it/details/d4c39599-a471-4c5b-aacd-9f19ab4e19ae" TargetMode="External"/></Relationships>
</file>

<file path=ppt/diagrams/_rels/drawing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image" Target="../media/image9.png"/><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diagrams/_rels/drawing4.xml.rels><?xml version="1.0" encoding="UTF-8" standalone="yes"?>
<Relationships xmlns="http://schemas.openxmlformats.org/package/2006/relationships"><Relationship Id="rId3" Type="http://schemas.openxmlformats.org/officeDocument/2006/relationships/hyperlink" Target="https://create.kahoot.it/details/edacfeb1-c915-44f7-bfd9-4af813bc1a50" TargetMode="External"/><Relationship Id="rId2" Type="http://schemas.openxmlformats.org/officeDocument/2006/relationships/hyperlink" Target="https://create.kahoot.it/details/bc02c88e-580c-4816-a2df-60e35b9ada59" TargetMode="External"/><Relationship Id="rId1" Type="http://schemas.openxmlformats.org/officeDocument/2006/relationships/hyperlink" Target="https://create.kahoot.it/details/a6076037-153b-485f-8aaa-55003b1c93e3" TargetMode="External"/><Relationship Id="rId6" Type="http://schemas.openxmlformats.org/officeDocument/2006/relationships/hyperlink" Target="https://create.kahoot.it/share/ocr-religious-studies-a-level-year-1-philosophy/a7f1268c-7678-4bf3-96f1-4ff3038d14fe" TargetMode="External"/><Relationship Id="rId5" Type="http://schemas.openxmlformats.org/officeDocument/2006/relationships/hyperlink" Target="https://create.kahoot.it/details/d6f8a271-0ff7-49eb-855e-54ebffe0edc4" TargetMode="External"/><Relationship Id="rId4" Type="http://schemas.openxmlformats.org/officeDocument/2006/relationships/hyperlink" Target="https://create.kahoot.it/details/d4c39599-a471-4c5b-aacd-9f19ab4e19ae" TargetMode="Externa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21824D-616E-4CC8-AA1E-BA82D2260753}"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GB"/>
        </a:p>
      </dgm:t>
    </dgm:pt>
    <dgm:pt modelId="{12752A50-D666-4C32-B147-07F366A8924B}">
      <dgm:prSet phldrT="[Text]"/>
      <dgm:spPr/>
      <dgm:t>
        <a:bodyPr/>
        <a:lstStyle/>
        <a:p>
          <a:r>
            <a:rPr lang="en-GB" dirty="0"/>
            <a:t>Philosophy of Religion</a:t>
          </a:r>
        </a:p>
      </dgm:t>
    </dgm:pt>
    <dgm:pt modelId="{07BB603D-461E-403B-9CAE-B3591106E7CB}" type="parTrans" cxnId="{1BB34052-66A3-46E3-821D-EE33832CF8CE}">
      <dgm:prSet/>
      <dgm:spPr/>
      <dgm:t>
        <a:bodyPr/>
        <a:lstStyle/>
        <a:p>
          <a:endParaRPr lang="en-GB"/>
        </a:p>
      </dgm:t>
    </dgm:pt>
    <dgm:pt modelId="{D54F7863-26B9-47A7-9E48-3E78D0F591A5}" type="sibTrans" cxnId="{1BB34052-66A3-46E3-821D-EE33832CF8CE}">
      <dgm:prSet/>
      <dgm:spPr/>
      <dgm:t>
        <a:bodyPr/>
        <a:lstStyle/>
        <a:p>
          <a:endParaRPr lang="en-GB"/>
        </a:p>
      </dgm:t>
    </dgm:pt>
    <dgm:pt modelId="{61BB7746-1DFD-49ED-AAB6-A764C1A4A9A2}">
      <dgm:prSet phldrT="[Text]"/>
      <dgm:spPr/>
      <dgm:t>
        <a:bodyPr/>
        <a:lstStyle/>
        <a:p>
          <a:r>
            <a:rPr lang="en-GB" dirty="0"/>
            <a:t>Ethics</a:t>
          </a:r>
        </a:p>
      </dgm:t>
    </dgm:pt>
    <dgm:pt modelId="{71D98A0E-4097-4B48-804C-4043ACA70023}" type="parTrans" cxnId="{D4C5DCA1-C03C-407C-86D0-7AD91ED44930}">
      <dgm:prSet/>
      <dgm:spPr/>
      <dgm:t>
        <a:bodyPr/>
        <a:lstStyle/>
        <a:p>
          <a:endParaRPr lang="en-GB"/>
        </a:p>
      </dgm:t>
    </dgm:pt>
    <dgm:pt modelId="{A2068F50-35F2-44E3-9345-EACCAD95FF08}" type="sibTrans" cxnId="{D4C5DCA1-C03C-407C-86D0-7AD91ED44930}">
      <dgm:prSet/>
      <dgm:spPr/>
      <dgm:t>
        <a:bodyPr/>
        <a:lstStyle/>
        <a:p>
          <a:endParaRPr lang="en-GB"/>
        </a:p>
      </dgm:t>
    </dgm:pt>
    <dgm:pt modelId="{9F42668B-DE29-403E-8E05-25ED0F9513F7}">
      <dgm:prSet phldrT="[Text]"/>
      <dgm:spPr/>
      <dgm:t>
        <a:bodyPr/>
        <a:lstStyle/>
        <a:p>
          <a:r>
            <a:rPr lang="en-GB"/>
            <a:t>Developments in Christian Thought</a:t>
          </a:r>
        </a:p>
      </dgm:t>
    </dgm:pt>
    <dgm:pt modelId="{33C0BA97-4E58-412C-9474-8A810120D8FB}" type="parTrans" cxnId="{AF4C7589-C791-4A8A-A39D-2AD1D077A452}">
      <dgm:prSet/>
      <dgm:spPr/>
      <dgm:t>
        <a:bodyPr/>
        <a:lstStyle/>
        <a:p>
          <a:endParaRPr lang="en-GB"/>
        </a:p>
      </dgm:t>
    </dgm:pt>
    <dgm:pt modelId="{EA1BBD4C-D9D4-4BA1-BD91-454DB1D8ACC6}" type="sibTrans" cxnId="{AF4C7589-C791-4A8A-A39D-2AD1D077A452}">
      <dgm:prSet/>
      <dgm:spPr/>
      <dgm:t>
        <a:bodyPr/>
        <a:lstStyle/>
        <a:p>
          <a:endParaRPr lang="en-GB"/>
        </a:p>
      </dgm:t>
    </dgm:pt>
    <dgm:pt modelId="{F87E959A-3D37-467F-B5CE-CBA17333C304}">
      <dgm:prSet phldrT="[Text]"/>
      <dgm:spPr/>
      <dgm:t>
        <a:bodyPr/>
        <a:lstStyle/>
        <a:p>
          <a:r>
            <a:rPr lang="en-GB"/>
            <a:t>Augustine on Human Nature</a:t>
          </a:r>
        </a:p>
      </dgm:t>
    </dgm:pt>
    <dgm:pt modelId="{CBF0E43A-8AD8-4B69-AA47-D0477C87656F}" type="parTrans" cxnId="{ED316203-6291-484A-AF50-C07599F12A1B}">
      <dgm:prSet/>
      <dgm:spPr/>
      <dgm:t>
        <a:bodyPr/>
        <a:lstStyle/>
        <a:p>
          <a:endParaRPr lang="en-GB"/>
        </a:p>
      </dgm:t>
    </dgm:pt>
    <dgm:pt modelId="{C218BC3A-568B-45A4-804E-4D182866254F}" type="sibTrans" cxnId="{ED316203-6291-484A-AF50-C07599F12A1B}">
      <dgm:prSet/>
      <dgm:spPr/>
      <dgm:t>
        <a:bodyPr/>
        <a:lstStyle/>
        <a:p>
          <a:endParaRPr lang="en-GB"/>
        </a:p>
      </dgm:t>
    </dgm:pt>
    <dgm:pt modelId="{4A5586F4-8646-4AAC-A08A-3ABE8B96C6F2}">
      <dgm:prSet phldrT="[Text]"/>
      <dgm:spPr/>
      <dgm:t>
        <a:bodyPr/>
        <a:lstStyle/>
        <a:p>
          <a:r>
            <a:rPr lang="en-GB"/>
            <a:t>Death &amp; Afterlife</a:t>
          </a:r>
        </a:p>
      </dgm:t>
    </dgm:pt>
    <dgm:pt modelId="{6CAD7C12-AF5F-473F-8454-35BF4D1664F0}" type="parTrans" cxnId="{7E64221F-B256-4E31-B124-30D16F670368}">
      <dgm:prSet/>
      <dgm:spPr/>
      <dgm:t>
        <a:bodyPr/>
        <a:lstStyle/>
        <a:p>
          <a:endParaRPr lang="en-GB"/>
        </a:p>
      </dgm:t>
    </dgm:pt>
    <dgm:pt modelId="{95B502E8-AFE8-4A23-8280-425EB99AC2DD}" type="sibTrans" cxnId="{7E64221F-B256-4E31-B124-30D16F670368}">
      <dgm:prSet/>
      <dgm:spPr/>
      <dgm:t>
        <a:bodyPr/>
        <a:lstStyle/>
        <a:p>
          <a:endParaRPr lang="en-GB"/>
        </a:p>
      </dgm:t>
    </dgm:pt>
    <dgm:pt modelId="{77E85B53-E0DB-4A90-AB71-CAE023B38DB7}">
      <dgm:prSet phldrT="[Text]"/>
      <dgm:spPr/>
      <dgm:t>
        <a:bodyPr/>
        <a:lstStyle/>
        <a:p>
          <a:r>
            <a:rPr lang="en-GB"/>
            <a:t>The person of Jesus Christ</a:t>
          </a:r>
        </a:p>
      </dgm:t>
    </dgm:pt>
    <dgm:pt modelId="{D2C875D7-1823-4F39-BD92-3CE004B07FD3}" type="parTrans" cxnId="{A0185009-C100-4A2E-8154-EF92239783BE}">
      <dgm:prSet/>
      <dgm:spPr/>
      <dgm:t>
        <a:bodyPr/>
        <a:lstStyle/>
        <a:p>
          <a:endParaRPr lang="en-GB"/>
        </a:p>
      </dgm:t>
    </dgm:pt>
    <dgm:pt modelId="{A3DEA419-B96A-4136-9DA6-5BDA6FD06CBE}" type="sibTrans" cxnId="{A0185009-C100-4A2E-8154-EF92239783BE}">
      <dgm:prSet/>
      <dgm:spPr/>
      <dgm:t>
        <a:bodyPr/>
        <a:lstStyle/>
        <a:p>
          <a:endParaRPr lang="en-GB"/>
        </a:p>
      </dgm:t>
    </dgm:pt>
    <dgm:pt modelId="{5EDF9C06-9C7E-4AED-9564-734DDCBA26E9}">
      <dgm:prSet phldrT="[Text]"/>
      <dgm:spPr/>
      <dgm:t>
        <a:bodyPr/>
        <a:lstStyle/>
        <a:p>
          <a:r>
            <a:rPr lang="en-GB"/>
            <a:t>Christian Moral Principles</a:t>
          </a:r>
        </a:p>
      </dgm:t>
    </dgm:pt>
    <dgm:pt modelId="{15107E2E-B929-4699-B38D-519B615F8DC4}" type="parTrans" cxnId="{65CAA8A5-4FC9-472B-816A-663111AC553F}">
      <dgm:prSet/>
      <dgm:spPr/>
      <dgm:t>
        <a:bodyPr/>
        <a:lstStyle/>
        <a:p>
          <a:endParaRPr lang="en-GB"/>
        </a:p>
      </dgm:t>
    </dgm:pt>
    <dgm:pt modelId="{13C27C5C-A133-4FD3-AA5B-E90AE8AD0F19}" type="sibTrans" cxnId="{65CAA8A5-4FC9-472B-816A-663111AC553F}">
      <dgm:prSet/>
      <dgm:spPr/>
      <dgm:t>
        <a:bodyPr/>
        <a:lstStyle/>
        <a:p>
          <a:endParaRPr lang="en-GB"/>
        </a:p>
      </dgm:t>
    </dgm:pt>
    <dgm:pt modelId="{0EED545D-4C5E-4569-821B-D7C98D6B9D5E}">
      <dgm:prSet phldrT="[Text]"/>
      <dgm:spPr/>
      <dgm:t>
        <a:bodyPr/>
        <a:lstStyle/>
        <a:p>
          <a:r>
            <a:rPr lang="en-GB"/>
            <a:t>Knowledge of God</a:t>
          </a:r>
        </a:p>
      </dgm:t>
    </dgm:pt>
    <dgm:pt modelId="{54C582E5-66ED-41D4-A62A-0CE45AAAF052}" type="parTrans" cxnId="{62D2A3AB-ABFA-4FD4-8504-85E564FB04D6}">
      <dgm:prSet/>
      <dgm:spPr/>
      <dgm:t>
        <a:bodyPr/>
        <a:lstStyle/>
        <a:p>
          <a:endParaRPr lang="en-GB"/>
        </a:p>
      </dgm:t>
    </dgm:pt>
    <dgm:pt modelId="{A747FBF7-DDE7-4FBC-A435-5CB814FB1B40}" type="sibTrans" cxnId="{62D2A3AB-ABFA-4FD4-8504-85E564FB04D6}">
      <dgm:prSet/>
      <dgm:spPr/>
      <dgm:t>
        <a:bodyPr/>
        <a:lstStyle/>
        <a:p>
          <a:endParaRPr lang="en-GB"/>
        </a:p>
      </dgm:t>
    </dgm:pt>
    <dgm:pt modelId="{D61BD013-B2D6-4FFC-953E-74381F9687FE}">
      <dgm:prSet phldrT="[Text]"/>
      <dgm:spPr/>
      <dgm:t>
        <a:bodyPr/>
        <a:lstStyle/>
        <a:p>
          <a:r>
            <a:rPr lang="en-GB"/>
            <a:t>Christian Moral Action</a:t>
          </a:r>
        </a:p>
      </dgm:t>
    </dgm:pt>
    <dgm:pt modelId="{F41E7489-7E7C-45A1-9B02-06092A538E00}" type="parTrans" cxnId="{08B2DEA5-8989-46A9-935F-19BB9FE5FAC9}">
      <dgm:prSet/>
      <dgm:spPr/>
      <dgm:t>
        <a:bodyPr/>
        <a:lstStyle/>
        <a:p>
          <a:endParaRPr lang="en-GB"/>
        </a:p>
      </dgm:t>
    </dgm:pt>
    <dgm:pt modelId="{8D667710-6190-4D15-9647-C49F328235DA}" type="sibTrans" cxnId="{08B2DEA5-8989-46A9-935F-19BB9FE5FAC9}">
      <dgm:prSet/>
      <dgm:spPr/>
      <dgm:t>
        <a:bodyPr/>
        <a:lstStyle/>
        <a:p>
          <a:endParaRPr lang="en-GB"/>
        </a:p>
      </dgm:t>
    </dgm:pt>
    <dgm:pt modelId="{07813836-9848-4C8B-9210-167D62678A15}">
      <dgm:prSet phldrT="[Text]"/>
      <dgm:spPr/>
      <dgm:t>
        <a:bodyPr/>
        <a:lstStyle/>
        <a:p>
          <a:r>
            <a:rPr lang="en-GB" dirty="0"/>
            <a:t>Ancient Greek Influences</a:t>
          </a:r>
        </a:p>
      </dgm:t>
    </dgm:pt>
    <dgm:pt modelId="{A4379371-D94B-4E98-9DBB-C80A9E98E3F5}" type="parTrans" cxnId="{C621920F-88B8-4345-BD64-FA1CD3ABD610}">
      <dgm:prSet/>
      <dgm:spPr/>
      <dgm:t>
        <a:bodyPr/>
        <a:lstStyle/>
        <a:p>
          <a:endParaRPr lang="en-GB"/>
        </a:p>
      </dgm:t>
    </dgm:pt>
    <dgm:pt modelId="{73B7CCEF-C6E4-4074-B96A-4D24EA928635}" type="sibTrans" cxnId="{C621920F-88B8-4345-BD64-FA1CD3ABD610}">
      <dgm:prSet/>
      <dgm:spPr/>
      <dgm:t>
        <a:bodyPr/>
        <a:lstStyle/>
        <a:p>
          <a:endParaRPr lang="en-GB"/>
        </a:p>
      </dgm:t>
    </dgm:pt>
    <dgm:pt modelId="{48AE3141-4928-482C-9908-065388CE4E93}">
      <dgm:prSet phldrT="[Text]"/>
      <dgm:spPr/>
      <dgm:t>
        <a:bodyPr/>
        <a:lstStyle/>
        <a:p>
          <a:r>
            <a:rPr lang="en-GB" dirty="0"/>
            <a:t>Natural Law Theory</a:t>
          </a:r>
        </a:p>
      </dgm:t>
    </dgm:pt>
    <dgm:pt modelId="{1A7FD4F8-3B4E-42CC-AD78-A4DF0BDEF77D}" type="parTrans" cxnId="{218B281C-A61E-465F-81F1-2A439078F39E}">
      <dgm:prSet/>
      <dgm:spPr/>
      <dgm:t>
        <a:bodyPr/>
        <a:lstStyle/>
        <a:p>
          <a:endParaRPr lang="en-GB"/>
        </a:p>
      </dgm:t>
    </dgm:pt>
    <dgm:pt modelId="{D7B7A61D-EB39-4CA2-89F0-54CC1F897D2C}" type="sibTrans" cxnId="{218B281C-A61E-465F-81F1-2A439078F39E}">
      <dgm:prSet/>
      <dgm:spPr/>
      <dgm:t>
        <a:bodyPr/>
        <a:lstStyle/>
        <a:p>
          <a:endParaRPr lang="en-GB"/>
        </a:p>
      </dgm:t>
    </dgm:pt>
    <dgm:pt modelId="{20513D3A-FCB2-486D-9E9F-AFC5B3511B40}">
      <dgm:prSet phldrT="[Text]"/>
      <dgm:spPr/>
      <dgm:t>
        <a:bodyPr/>
        <a:lstStyle/>
        <a:p>
          <a:r>
            <a:rPr lang="en-GB" dirty="0"/>
            <a:t>Situation Ethics</a:t>
          </a:r>
        </a:p>
      </dgm:t>
    </dgm:pt>
    <dgm:pt modelId="{32DF7ACC-0A2E-478A-8F74-ACC1B2A3CA80}" type="parTrans" cxnId="{52062F69-4AE3-4C55-93EB-A996869F256D}">
      <dgm:prSet/>
      <dgm:spPr/>
      <dgm:t>
        <a:bodyPr/>
        <a:lstStyle/>
        <a:p>
          <a:endParaRPr lang="en-GB"/>
        </a:p>
      </dgm:t>
    </dgm:pt>
    <dgm:pt modelId="{79121A62-E95D-46B4-851B-4C8A023104D3}" type="sibTrans" cxnId="{52062F69-4AE3-4C55-93EB-A996869F256D}">
      <dgm:prSet/>
      <dgm:spPr/>
      <dgm:t>
        <a:bodyPr/>
        <a:lstStyle/>
        <a:p>
          <a:endParaRPr lang="en-GB"/>
        </a:p>
      </dgm:t>
    </dgm:pt>
    <dgm:pt modelId="{C2486098-9E49-4075-A681-C196FBE642E8}">
      <dgm:prSet phldrT="[Text]"/>
      <dgm:spPr/>
      <dgm:t>
        <a:bodyPr/>
        <a:lstStyle/>
        <a:p>
          <a:r>
            <a:rPr lang="en-GB" dirty="0"/>
            <a:t>Kantian Ethics</a:t>
          </a:r>
        </a:p>
      </dgm:t>
    </dgm:pt>
    <dgm:pt modelId="{F243CA66-5902-48BC-83C1-8E17FF9F62AA}" type="parTrans" cxnId="{1D9677E5-2E91-437E-BC22-71DA4315181B}">
      <dgm:prSet/>
      <dgm:spPr/>
      <dgm:t>
        <a:bodyPr/>
        <a:lstStyle/>
        <a:p>
          <a:endParaRPr lang="en-GB"/>
        </a:p>
      </dgm:t>
    </dgm:pt>
    <dgm:pt modelId="{29FC2701-DF9B-4971-B3FB-6B59AC3BA590}" type="sibTrans" cxnId="{1D9677E5-2E91-437E-BC22-71DA4315181B}">
      <dgm:prSet/>
      <dgm:spPr/>
      <dgm:t>
        <a:bodyPr/>
        <a:lstStyle/>
        <a:p>
          <a:endParaRPr lang="en-GB"/>
        </a:p>
      </dgm:t>
    </dgm:pt>
    <dgm:pt modelId="{E7E06654-6FE4-42B9-BFC8-E474079CEC88}">
      <dgm:prSet phldrT="[Text]"/>
      <dgm:spPr/>
      <dgm:t>
        <a:bodyPr/>
        <a:lstStyle/>
        <a:p>
          <a:r>
            <a:rPr lang="en-GB" dirty="0"/>
            <a:t>Utilitarianism</a:t>
          </a:r>
        </a:p>
      </dgm:t>
    </dgm:pt>
    <dgm:pt modelId="{C83CE53E-0AD3-40CF-99D1-BDE88C49497A}" type="parTrans" cxnId="{3C5CF219-6C23-4BA4-9960-C4982540F03D}">
      <dgm:prSet/>
      <dgm:spPr/>
      <dgm:t>
        <a:bodyPr/>
        <a:lstStyle/>
        <a:p>
          <a:endParaRPr lang="en-GB"/>
        </a:p>
      </dgm:t>
    </dgm:pt>
    <dgm:pt modelId="{BFD56061-E62E-40FB-8F34-EBA84031CB2D}" type="sibTrans" cxnId="{3C5CF219-6C23-4BA4-9960-C4982540F03D}">
      <dgm:prSet/>
      <dgm:spPr/>
      <dgm:t>
        <a:bodyPr/>
        <a:lstStyle/>
        <a:p>
          <a:endParaRPr lang="en-GB"/>
        </a:p>
      </dgm:t>
    </dgm:pt>
    <dgm:pt modelId="{F7355A18-7DD9-4BBC-B5C5-1AD49D0A49C1}">
      <dgm:prSet phldrT="[Text]"/>
      <dgm:spPr/>
      <dgm:t>
        <a:bodyPr/>
        <a:lstStyle/>
        <a:p>
          <a:r>
            <a:rPr lang="en-GB" dirty="0"/>
            <a:t>Euthanasia</a:t>
          </a:r>
        </a:p>
      </dgm:t>
    </dgm:pt>
    <dgm:pt modelId="{8E590B06-36D8-4304-AEF0-8DF20A1FB2EE}" type="parTrans" cxnId="{9333B807-CBBF-4987-BD6E-FC4E31FCF969}">
      <dgm:prSet/>
      <dgm:spPr/>
      <dgm:t>
        <a:bodyPr/>
        <a:lstStyle/>
        <a:p>
          <a:endParaRPr lang="en-GB"/>
        </a:p>
      </dgm:t>
    </dgm:pt>
    <dgm:pt modelId="{6060FB5E-92D0-4E6B-86C8-1C56E5BAEC5C}" type="sibTrans" cxnId="{9333B807-CBBF-4987-BD6E-FC4E31FCF969}">
      <dgm:prSet/>
      <dgm:spPr/>
      <dgm:t>
        <a:bodyPr/>
        <a:lstStyle/>
        <a:p>
          <a:endParaRPr lang="en-GB"/>
        </a:p>
      </dgm:t>
    </dgm:pt>
    <dgm:pt modelId="{B14FEBD1-36FA-4DC3-AACB-CE50E8CCB42A}">
      <dgm:prSet phldrT="[Text]"/>
      <dgm:spPr/>
      <dgm:t>
        <a:bodyPr/>
        <a:lstStyle/>
        <a:p>
          <a:r>
            <a:rPr lang="en-GB" dirty="0"/>
            <a:t>Business Ethics</a:t>
          </a:r>
        </a:p>
      </dgm:t>
    </dgm:pt>
    <dgm:pt modelId="{08767F31-C894-4356-B0E7-E496FA28AC89}" type="parTrans" cxnId="{32C29F3F-D3DC-4307-BF84-5D7CC32763DE}">
      <dgm:prSet/>
      <dgm:spPr/>
      <dgm:t>
        <a:bodyPr/>
        <a:lstStyle/>
        <a:p>
          <a:endParaRPr lang="en-GB"/>
        </a:p>
      </dgm:t>
    </dgm:pt>
    <dgm:pt modelId="{2E0BF817-DFC6-4D9A-B046-9CA15FB5E5FC}" type="sibTrans" cxnId="{32C29F3F-D3DC-4307-BF84-5D7CC32763DE}">
      <dgm:prSet/>
      <dgm:spPr/>
      <dgm:t>
        <a:bodyPr/>
        <a:lstStyle/>
        <a:p>
          <a:endParaRPr lang="en-GB"/>
        </a:p>
      </dgm:t>
    </dgm:pt>
    <dgm:pt modelId="{E4998865-5C4E-4CBC-8B1D-92633F1F3A9F}">
      <dgm:prSet phldrT="[Text]"/>
      <dgm:spPr/>
      <dgm:t>
        <a:bodyPr/>
        <a:lstStyle/>
        <a:p>
          <a:r>
            <a:rPr lang="en-GB" dirty="0"/>
            <a:t>Mind, Body, Soul</a:t>
          </a:r>
        </a:p>
      </dgm:t>
    </dgm:pt>
    <dgm:pt modelId="{D27CA001-94DD-4240-B1D5-E823A0CA17D0}" type="parTrans" cxnId="{F4F3E6E2-283D-4B3B-95B4-A061C4C9DC96}">
      <dgm:prSet/>
      <dgm:spPr/>
      <dgm:t>
        <a:bodyPr/>
        <a:lstStyle/>
        <a:p>
          <a:endParaRPr lang="en-GB"/>
        </a:p>
      </dgm:t>
    </dgm:pt>
    <dgm:pt modelId="{394DD50F-BCBB-4AA7-A281-BD9933F3050E}" type="sibTrans" cxnId="{F4F3E6E2-283D-4B3B-95B4-A061C4C9DC96}">
      <dgm:prSet/>
      <dgm:spPr/>
      <dgm:t>
        <a:bodyPr/>
        <a:lstStyle/>
        <a:p>
          <a:endParaRPr lang="en-GB"/>
        </a:p>
      </dgm:t>
    </dgm:pt>
    <dgm:pt modelId="{7CC02F9C-6FB9-4F3C-864B-81E4C03C38D7}">
      <dgm:prSet phldrT="[Text]"/>
      <dgm:spPr/>
      <dgm:t>
        <a:bodyPr/>
        <a:lstStyle/>
        <a:p>
          <a:r>
            <a:rPr lang="en-GB" dirty="0"/>
            <a:t>Existence of God</a:t>
          </a:r>
        </a:p>
      </dgm:t>
    </dgm:pt>
    <dgm:pt modelId="{73B23BC1-F094-4236-A6E1-5C55C163EE15}" type="parTrans" cxnId="{4A0C0EA9-82D1-45E3-8DD2-EFF53FA3A929}">
      <dgm:prSet/>
      <dgm:spPr/>
      <dgm:t>
        <a:bodyPr/>
        <a:lstStyle/>
        <a:p>
          <a:endParaRPr lang="en-GB"/>
        </a:p>
      </dgm:t>
    </dgm:pt>
    <dgm:pt modelId="{B180588A-C590-45AE-8BFC-B4F90D38DF47}" type="sibTrans" cxnId="{4A0C0EA9-82D1-45E3-8DD2-EFF53FA3A929}">
      <dgm:prSet/>
      <dgm:spPr/>
      <dgm:t>
        <a:bodyPr/>
        <a:lstStyle/>
        <a:p>
          <a:endParaRPr lang="en-GB"/>
        </a:p>
      </dgm:t>
    </dgm:pt>
    <dgm:pt modelId="{36DBCD4D-F6B7-4054-8CDC-D2099C9D4FA5}">
      <dgm:prSet phldrT="[Text]"/>
      <dgm:spPr/>
      <dgm:t>
        <a:bodyPr/>
        <a:lstStyle/>
        <a:p>
          <a:r>
            <a:rPr lang="en-GB" dirty="0"/>
            <a:t>Ontological Argument</a:t>
          </a:r>
        </a:p>
      </dgm:t>
    </dgm:pt>
    <dgm:pt modelId="{6CD7B5C6-BBAB-418C-B8DB-D2BE27D885A3}" type="parTrans" cxnId="{3B42D370-EF6E-4816-9EBC-5FDCC864CAA1}">
      <dgm:prSet/>
      <dgm:spPr/>
      <dgm:t>
        <a:bodyPr/>
        <a:lstStyle/>
        <a:p>
          <a:endParaRPr lang="en-GB"/>
        </a:p>
      </dgm:t>
    </dgm:pt>
    <dgm:pt modelId="{87BE482F-2D13-41B4-AEDC-2FB94E37EBC3}" type="sibTrans" cxnId="{3B42D370-EF6E-4816-9EBC-5FDCC864CAA1}">
      <dgm:prSet/>
      <dgm:spPr/>
      <dgm:t>
        <a:bodyPr/>
        <a:lstStyle/>
        <a:p>
          <a:endParaRPr lang="en-GB"/>
        </a:p>
      </dgm:t>
    </dgm:pt>
    <dgm:pt modelId="{87B1C126-EEAB-41DF-9191-D15E7BB249FF}">
      <dgm:prSet phldrT="[Text]"/>
      <dgm:spPr/>
      <dgm:t>
        <a:bodyPr/>
        <a:lstStyle/>
        <a:p>
          <a:r>
            <a:rPr lang="en-GB" dirty="0"/>
            <a:t>Theodicy</a:t>
          </a:r>
        </a:p>
      </dgm:t>
    </dgm:pt>
    <dgm:pt modelId="{9742EA18-3485-42BE-A002-F2690A7FB5E9}" type="parTrans" cxnId="{01106665-CA5A-4F63-9A2A-32A8C23F9A9A}">
      <dgm:prSet/>
      <dgm:spPr/>
      <dgm:t>
        <a:bodyPr/>
        <a:lstStyle/>
        <a:p>
          <a:endParaRPr lang="en-GB"/>
        </a:p>
      </dgm:t>
    </dgm:pt>
    <dgm:pt modelId="{AFCBE8DA-11DD-4240-B338-F8EB9C5E9D9C}" type="sibTrans" cxnId="{01106665-CA5A-4F63-9A2A-32A8C23F9A9A}">
      <dgm:prSet/>
      <dgm:spPr/>
      <dgm:t>
        <a:bodyPr/>
        <a:lstStyle/>
        <a:p>
          <a:endParaRPr lang="en-GB"/>
        </a:p>
      </dgm:t>
    </dgm:pt>
    <dgm:pt modelId="{ACCB661B-A1C5-4E3F-98E4-8A0E677A0815}">
      <dgm:prSet phldrT="[Text]"/>
      <dgm:spPr/>
      <dgm:t>
        <a:bodyPr/>
        <a:lstStyle/>
        <a:p>
          <a:r>
            <a:rPr lang="en-GB" dirty="0"/>
            <a:t>Religious Experience</a:t>
          </a:r>
        </a:p>
      </dgm:t>
    </dgm:pt>
    <dgm:pt modelId="{9EC5F208-3EB5-4186-9E5B-E827408E2AE9}" type="parTrans" cxnId="{0E21F868-1228-494D-8C9C-E0AC8D73DACE}">
      <dgm:prSet/>
      <dgm:spPr/>
      <dgm:t>
        <a:bodyPr/>
        <a:lstStyle/>
        <a:p>
          <a:endParaRPr lang="en-GB"/>
        </a:p>
      </dgm:t>
    </dgm:pt>
    <dgm:pt modelId="{65829F3A-76D0-4069-8C75-9FD621469A95}" type="sibTrans" cxnId="{0E21F868-1228-494D-8C9C-E0AC8D73DACE}">
      <dgm:prSet/>
      <dgm:spPr/>
      <dgm:t>
        <a:bodyPr/>
        <a:lstStyle/>
        <a:p>
          <a:endParaRPr lang="en-GB"/>
        </a:p>
      </dgm:t>
    </dgm:pt>
    <dgm:pt modelId="{07FC4D7B-541E-45AB-9B60-BD580A9CA7D4}" type="pres">
      <dgm:prSet presAssocID="{7E21824D-616E-4CC8-AA1E-BA82D2260753}" presName="Name0" presStyleCnt="0">
        <dgm:presLayoutVars>
          <dgm:dir/>
          <dgm:animLvl val="lvl"/>
          <dgm:resizeHandles val="exact"/>
        </dgm:presLayoutVars>
      </dgm:prSet>
      <dgm:spPr/>
    </dgm:pt>
    <dgm:pt modelId="{13DDB079-9502-486E-BBC6-73CC51D27741}" type="pres">
      <dgm:prSet presAssocID="{12752A50-D666-4C32-B147-07F366A8924B}" presName="composite" presStyleCnt="0"/>
      <dgm:spPr/>
    </dgm:pt>
    <dgm:pt modelId="{CDD11603-35BD-4787-BC85-0B8BA476675A}" type="pres">
      <dgm:prSet presAssocID="{12752A50-D666-4C32-B147-07F366A8924B}" presName="parTx" presStyleLbl="alignNode1" presStyleIdx="0" presStyleCnt="3">
        <dgm:presLayoutVars>
          <dgm:chMax val="0"/>
          <dgm:chPref val="0"/>
          <dgm:bulletEnabled val="1"/>
        </dgm:presLayoutVars>
      </dgm:prSet>
      <dgm:spPr/>
    </dgm:pt>
    <dgm:pt modelId="{96D548DD-CE1A-411D-A270-5C7D4BD4C113}" type="pres">
      <dgm:prSet presAssocID="{12752A50-D666-4C32-B147-07F366A8924B}" presName="desTx" presStyleLbl="alignAccFollowNode1" presStyleIdx="0" presStyleCnt="3">
        <dgm:presLayoutVars>
          <dgm:bulletEnabled val="1"/>
        </dgm:presLayoutVars>
      </dgm:prSet>
      <dgm:spPr/>
    </dgm:pt>
    <dgm:pt modelId="{21F1A77E-F0B7-467D-8F47-D61D6E8ECE5C}" type="pres">
      <dgm:prSet presAssocID="{D54F7863-26B9-47A7-9E48-3E78D0F591A5}" presName="space" presStyleCnt="0"/>
      <dgm:spPr/>
    </dgm:pt>
    <dgm:pt modelId="{C907ED49-CA75-4E1D-83CF-6FC86E2CF1E7}" type="pres">
      <dgm:prSet presAssocID="{61BB7746-1DFD-49ED-AAB6-A764C1A4A9A2}" presName="composite" presStyleCnt="0"/>
      <dgm:spPr/>
    </dgm:pt>
    <dgm:pt modelId="{F09D07DA-2B94-430C-9C30-ED34323DB6F8}" type="pres">
      <dgm:prSet presAssocID="{61BB7746-1DFD-49ED-AAB6-A764C1A4A9A2}" presName="parTx" presStyleLbl="alignNode1" presStyleIdx="1" presStyleCnt="3">
        <dgm:presLayoutVars>
          <dgm:chMax val="0"/>
          <dgm:chPref val="0"/>
          <dgm:bulletEnabled val="1"/>
        </dgm:presLayoutVars>
      </dgm:prSet>
      <dgm:spPr/>
    </dgm:pt>
    <dgm:pt modelId="{4E89D55E-81A2-4CEE-8E27-6E911CE63E9E}" type="pres">
      <dgm:prSet presAssocID="{61BB7746-1DFD-49ED-AAB6-A764C1A4A9A2}" presName="desTx" presStyleLbl="alignAccFollowNode1" presStyleIdx="1" presStyleCnt="3">
        <dgm:presLayoutVars>
          <dgm:bulletEnabled val="1"/>
        </dgm:presLayoutVars>
      </dgm:prSet>
      <dgm:spPr/>
    </dgm:pt>
    <dgm:pt modelId="{9CCBB7F1-C763-4C85-BC6C-3F2DC8865C75}" type="pres">
      <dgm:prSet presAssocID="{A2068F50-35F2-44E3-9345-EACCAD95FF08}" presName="space" presStyleCnt="0"/>
      <dgm:spPr/>
    </dgm:pt>
    <dgm:pt modelId="{776730EC-1811-4AA5-86FE-7E62441AEA21}" type="pres">
      <dgm:prSet presAssocID="{9F42668B-DE29-403E-8E05-25ED0F9513F7}" presName="composite" presStyleCnt="0"/>
      <dgm:spPr/>
    </dgm:pt>
    <dgm:pt modelId="{DD806AF8-EEC0-409B-8A27-737669C8085B}" type="pres">
      <dgm:prSet presAssocID="{9F42668B-DE29-403E-8E05-25ED0F9513F7}" presName="parTx" presStyleLbl="alignNode1" presStyleIdx="2" presStyleCnt="3">
        <dgm:presLayoutVars>
          <dgm:chMax val="0"/>
          <dgm:chPref val="0"/>
          <dgm:bulletEnabled val="1"/>
        </dgm:presLayoutVars>
      </dgm:prSet>
      <dgm:spPr/>
    </dgm:pt>
    <dgm:pt modelId="{EE322395-F3DD-4F66-AD9B-87A82F3F3E5E}" type="pres">
      <dgm:prSet presAssocID="{9F42668B-DE29-403E-8E05-25ED0F9513F7}" presName="desTx" presStyleLbl="alignAccFollowNode1" presStyleIdx="2" presStyleCnt="3">
        <dgm:presLayoutVars>
          <dgm:bulletEnabled val="1"/>
        </dgm:presLayoutVars>
      </dgm:prSet>
      <dgm:spPr/>
    </dgm:pt>
  </dgm:ptLst>
  <dgm:cxnLst>
    <dgm:cxn modelId="{ED316203-6291-484A-AF50-C07599F12A1B}" srcId="{9F42668B-DE29-403E-8E05-25ED0F9513F7}" destId="{F87E959A-3D37-467F-B5CE-CBA17333C304}" srcOrd="0" destOrd="0" parTransId="{CBF0E43A-8AD8-4B69-AA47-D0477C87656F}" sibTransId="{C218BC3A-568B-45A4-804E-4D182866254F}"/>
    <dgm:cxn modelId="{9333B807-CBBF-4987-BD6E-FC4E31FCF969}" srcId="{61BB7746-1DFD-49ED-AAB6-A764C1A4A9A2}" destId="{F7355A18-7DD9-4BBC-B5C5-1AD49D0A49C1}" srcOrd="4" destOrd="0" parTransId="{8E590B06-36D8-4304-AEF0-8DF20A1FB2EE}" sibTransId="{6060FB5E-92D0-4E6B-86C8-1C56E5BAEC5C}"/>
    <dgm:cxn modelId="{A0185009-C100-4A2E-8154-EF92239783BE}" srcId="{9F42668B-DE29-403E-8E05-25ED0F9513F7}" destId="{77E85B53-E0DB-4A90-AB71-CAE023B38DB7}" srcOrd="2" destOrd="0" parTransId="{D2C875D7-1823-4F39-BD92-3CE004B07FD3}" sibTransId="{A3DEA419-B96A-4136-9DA6-5BDA6FD06CBE}"/>
    <dgm:cxn modelId="{A099840F-0639-4A4C-A73B-7FEE4A900891}" type="presOf" srcId="{ACCB661B-A1C5-4E3F-98E4-8A0E677A0815}" destId="{96D548DD-CE1A-411D-A270-5C7D4BD4C113}" srcOrd="0" destOrd="5" presId="urn:microsoft.com/office/officeart/2005/8/layout/hList1"/>
    <dgm:cxn modelId="{C621920F-88B8-4345-BD64-FA1CD3ABD610}" srcId="{12752A50-D666-4C32-B147-07F366A8924B}" destId="{07813836-9848-4C8B-9210-167D62678A15}" srcOrd="0" destOrd="0" parTransId="{A4379371-D94B-4E98-9DBB-C80A9E98E3F5}" sibTransId="{73B7CCEF-C6E4-4074-B96A-4D24EA928635}"/>
    <dgm:cxn modelId="{76FD6F11-D39C-4909-B040-6A9641C39999}" type="presOf" srcId="{20513D3A-FCB2-486D-9E9F-AFC5B3511B40}" destId="{4E89D55E-81A2-4CEE-8E27-6E911CE63E9E}" srcOrd="0" destOrd="1" presId="urn:microsoft.com/office/officeart/2005/8/layout/hList1"/>
    <dgm:cxn modelId="{BD972312-5F69-4D24-93B0-A1A105C0A672}" type="presOf" srcId="{0EED545D-4C5E-4569-821B-D7C98D6B9D5E}" destId="{EE322395-F3DD-4F66-AD9B-87A82F3F3E5E}" srcOrd="0" destOrd="4" presId="urn:microsoft.com/office/officeart/2005/8/layout/hList1"/>
    <dgm:cxn modelId="{3C5CF219-6C23-4BA4-9960-C4982540F03D}" srcId="{61BB7746-1DFD-49ED-AAB6-A764C1A4A9A2}" destId="{E7E06654-6FE4-42B9-BFC8-E474079CEC88}" srcOrd="3" destOrd="0" parTransId="{C83CE53E-0AD3-40CF-99D1-BDE88C49497A}" sibTransId="{BFD56061-E62E-40FB-8F34-EBA84031CB2D}"/>
    <dgm:cxn modelId="{D370591A-04B2-4785-8446-2EA83EF35368}" type="presOf" srcId="{B14FEBD1-36FA-4DC3-AACB-CE50E8CCB42A}" destId="{4E89D55E-81A2-4CEE-8E27-6E911CE63E9E}" srcOrd="0" destOrd="5" presId="urn:microsoft.com/office/officeart/2005/8/layout/hList1"/>
    <dgm:cxn modelId="{218B281C-A61E-465F-81F1-2A439078F39E}" srcId="{61BB7746-1DFD-49ED-AAB6-A764C1A4A9A2}" destId="{48AE3141-4928-482C-9908-065388CE4E93}" srcOrd="0" destOrd="0" parTransId="{1A7FD4F8-3B4E-42CC-AD78-A4DF0BDEF77D}" sibTransId="{D7B7A61D-EB39-4CA2-89F0-54CC1F897D2C}"/>
    <dgm:cxn modelId="{7E64221F-B256-4E31-B124-30D16F670368}" srcId="{9F42668B-DE29-403E-8E05-25ED0F9513F7}" destId="{4A5586F4-8646-4AAC-A08A-3ABE8B96C6F2}" srcOrd="1" destOrd="0" parTransId="{6CAD7C12-AF5F-473F-8454-35BF4D1664F0}" sibTransId="{95B502E8-AFE8-4A23-8280-425EB99AC2DD}"/>
    <dgm:cxn modelId="{1D64CB31-D033-4239-85D4-533EBED44DEA}" type="presOf" srcId="{61BB7746-1DFD-49ED-AAB6-A764C1A4A9A2}" destId="{F09D07DA-2B94-430C-9C30-ED34323DB6F8}" srcOrd="0" destOrd="0" presId="urn:microsoft.com/office/officeart/2005/8/layout/hList1"/>
    <dgm:cxn modelId="{32C29F3F-D3DC-4307-BF84-5D7CC32763DE}" srcId="{61BB7746-1DFD-49ED-AAB6-A764C1A4A9A2}" destId="{B14FEBD1-36FA-4DC3-AACB-CE50E8CCB42A}" srcOrd="5" destOrd="0" parTransId="{08767F31-C894-4356-B0E7-E496FA28AC89}" sibTransId="{2E0BF817-DFC6-4D9A-B046-9CA15FB5E5FC}"/>
    <dgm:cxn modelId="{10384563-DE3C-4ECE-9432-66CB3BC54F0E}" type="presOf" srcId="{12752A50-D666-4C32-B147-07F366A8924B}" destId="{CDD11603-35BD-4787-BC85-0B8BA476675A}" srcOrd="0" destOrd="0" presId="urn:microsoft.com/office/officeart/2005/8/layout/hList1"/>
    <dgm:cxn modelId="{01106665-CA5A-4F63-9A2A-32A8C23F9A9A}" srcId="{12752A50-D666-4C32-B147-07F366A8924B}" destId="{87B1C126-EEAB-41DF-9191-D15E7BB249FF}" srcOrd="4" destOrd="0" parTransId="{9742EA18-3485-42BE-A002-F2690A7FB5E9}" sibTransId="{AFCBE8DA-11DD-4240-B338-F8EB9C5E9D9C}"/>
    <dgm:cxn modelId="{0E21F868-1228-494D-8C9C-E0AC8D73DACE}" srcId="{12752A50-D666-4C32-B147-07F366A8924B}" destId="{ACCB661B-A1C5-4E3F-98E4-8A0E677A0815}" srcOrd="5" destOrd="0" parTransId="{9EC5F208-3EB5-4186-9E5B-E827408E2AE9}" sibTransId="{65829F3A-76D0-4069-8C75-9FD621469A95}"/>
    <dgm:cxn modelId="{2AC50269-E5EE-4089-9CA9-8B302D5C2514}" type="presOf" srcId="{07813836-9848-4C8B-9210-167D62678A15}" destId="{96D548DD-CE1A-411D-A270-5C7D4BD4C113}" srcOrd="0" destOrd="0" presId="urn:microsoft.com/office/officeart/2005/8/layout/hList1"/>
    <dgm:cxn modelId="{52062F69-4AE3-4C55-93EB-A996869F256D}" srcId="{61BB7746-1DFD-49ED-AAB6-A764C1A4A9A2}" destId="{20513D3A-FCB2-486D-9E9F-AFC5B3511B40}" srcOrd="1" destOrd="0" parTransId="{32DF7ACC-0A2E-478A-8F74-ACC1B2A3CA80}" sibTransId="{79121A62-E95D-46B4-851B-4C8A023104D3}"/>
    <dgm:cxn modelId="{58BAF04C-B668-45B4-9932-F8B7CB633BB1}" type="presOf" srcId="{C2486098-9E49-4075-A681-C196FBE642E8}" destId="{4E89D55E-81A2-4CEE-8E27-6E911CE63E9E}" srcOrd="0" destOrd="2" presId="urn:microsoft.com/office/officeart/2005/8/layout/hList1"/>
    <dgm:cxn modelId="{C651F66D-6537-4D83-A303-0343B0066B36}" type="presOf" srcId="{5EDF9C06-9C7E-4AED-9564-734DDCBA26E9}" destId="{EE322395-F3DD-4F66-AD9B-87A82F3F3E5E}" srcOrd="0" destOrd="3" presId="urn:microsoft.com/office/officeart/2005/8/layout/hList1"/>
    <dgm:cxn modelId="{3B42D370-EF6E-4816-9EBC-5FDCC864CAA1}" srcId="{12752A50-D666-4C32-B147-07F366A8924B}" destId="{36DBCD4D-F6B7-4054-8CDC-D2099C9D4FA5}" srcOrd="3" destOrd="0" parTransId="{6CD7B5C6-BBAB-418C-B8DB-D2BE27D885A3}" sibTransId="{87BE482F-2D13-41B4-AEDC-2FB94E37EBC3}"/>
    <dgm:cxn modelId="{1BB34052-66A3-46E3-821D-EE33832CF8CE}" srcId="{7E21824D-616E-4CC8-AA1E-BA82D2260753}" destId="{12752A50-D666-4C32-B147-07F366A8924B}" srcOrd="0" destOrd="0" parTransId="{07BB603D-461E-403B-9CAE-B3591106E7CB}" sibTransId="{D54F7863-26B9-47A7-9E48-3E78D0F591A5}"/>
    <dgm:cxn modelId="{D68FAF81-F353-492D-A8B2-CDAB53DD4A7F}" type="presOf" srcId="{36DBCD4D-F6B7-4054-8CDC-D2099C9D4FA5}" destId="{96D548DD-CE1A-411D-A270-5C7D4BD4C113}" srcOrd="0" destOrd="3" presId="urn:microsoft.com/office/officeart/2005/8/layout/hList1"/>
    <dgm:cxn modelId="{06AE1288-172D-4595-83DC-0A0721C976E4}" type="presOf" srcId="{E7E06654-6FE4-42B9-BFC8-E474079CEC88}" destId="{4E89D55E-81A2-4CEE-8E27-6E911CE63E9E}" srcOrd="0" destOrd="3" presId="urn:microsoft.com/office/officeart/2005/8/layout/hList1"/>
    <dgm:cxn modelId="{AF4C7589-C791-4A8A-A39D-2AD1D077A452}" srcId="{7E21824D-616E-4CC8-AA1E-BA82D2260753}" destId="{9F42668B-DE29-403E-8E05-25ED0F9513F7}" srcOrd="2" destOrd="0" parTransId="{33C0BA97-4E58-412C-9474-8A810120D8FB}" sibTransId="{EA1BBD4C-D9D4-4BA1-BD91-454DB1D8ACC6}"/>
    <dgm:cxn modelId="{947BF49F-CBDC-4CC6-A301-9943DADEF894}" type="presOf" srcId="{48AE3141-4928-482C-9908-065388CE4E93}" destId="{4E89D55E-81A2-4CEE-8E27-6E911CE63E9E}" srcOrd="0" destOrd="0" presId="urn:microsoft.com/office/officeart/2005/8/layout/hList1"/>
    <dgm:cxn modelId="{90F2C1A0-984A-4D18-B04A-84235ED9420B}" type="presOf" srcId="{F7355A18-7DD9-4BBC-B5C5-1AD49D0A49C1}" destId="{4E89D55E-81A2-4CEE-8E27-6E911CE63E9E}" srcOrd="0" destOrd="4" presId="urn:microsoft.com/office/officeart/2005/8/layout/hList1"/>
    <dgm:cxn modelId="{D4C5DCA1-C03C-407C-86D0-7AD91ED44930}" srcId="{7E21824D-616E-4CC8-AA1E-BA82D2260753}" destId="{61BB7746-1DFD-49ED-AAB6-A764C1A4A9A2}" srcOrd="1" destOrd="0" parTransId="{71D98A0E-4097-4B48-804C-4043ACA70023}" sibTransId="{A2068F50-35F2-44E3-9345-EACCAD95FF08}"/>
    <dgm:cxn modelId="{65CAA8A5-4FC9-472B-816A-663111AC553F}" srcId="{9F42668B-DE29-403E-8E05-25ED0F9513F7}" destId="{5EDF9C06-9C7E-4AED-9564-734DDCBA26E9}" srcOrd="3" destOrd="0" parTransId="{15107E2E-B929-4699-B38D-519B615F8DC4}" sibTransId="{13C27C5C-A133-4FD3-AA5B-E90AE8AD0F19}"/>
    <dgm:cxn modelId="{08B2DEA5-8989-46A9-935F-19BB9FE5FAC9}" srcId="{9F42668B-DE29-403E-8E05-25ED0F9513F7}" destId="{D61BD013-B2D6-4FFC-953E-74381F9687FE}" srcOrd="5" destOrd="0" parTransId="{F41E7489-7E7C-45A1-9B02-06092A538E00}" sibTransId="{8D667710-6190-4D15-9647-C49F328235DA}"/>
    <dgm:cxn modelId="{768CE9A7-5362-4C73-8565-4A711F856556}" type="presOf" srcId="{4A5586F4-8646-4AAC-A08A-3ABE8B96C6F2}" destId="{EE322395-F3DD-4F66-AD9B-87A82F3F3E5E}" srcOrd="0" destOrd="1" presId="urn:microsoft.com/office/officeart/2005/8/layout/hList1"/>
    <dgm:cxn modelId="{4A0C0EA9-82D1-45E3-8DD2-EFF53FA3A929}" srcId="{12752A50-D666-4C32-B147-07F366A8924B}" destId="{7CC02F9C-6FB9-4F3C-864B-81E4C03C38D7}" srcOrd="2" destOrd="0" parTransId="{73B23BC1-F094-4236-A6E1-5C55C163EE15}" sibTransId="{B180588A-C590-45AE-8BFC-B4F90D38DF47}"/>
    <dgm:cxn modelId="{62D2A3AB-ABFA-4FD4-8504-85E564FB04D6}" srcId="{9F42668B-DE29-403E-8E05-25ED0F9513F7}" destId="{0EED545D-4C5E-4569-821B-D7C98D6B9D5E}" srcOrd="4" destOrd="0" parTransId="{54C582E5-66ED-41D4-A62A-0CE45AAAF052}" sibTransId="{A747FBF7-DDE7-4FBC-A435-5CB814FB1B40}"/>
    <dgm:cxn modelId="{05C857C0-76AC-4B6D-9671-F561B778F359}" type="presOf" srcId="{7E21824D-616E-4CC8-AA1E-BA82D2260753}" destId="{07FC4D7B-541E-45AB-9B60-BD580A9CA7D4}" srcOrd="0" destOrd="0" presId="urn:microsoft.com/office/officeart/2005/8/layout/hList1"/>
    <dgm:cxn modelId="{DFA6D1C5-D01B-4693-B3AC-A815B44D730F}" type="presOf" srcId="{F87E959A-3D37-467F-B5CE-CBA17333C304}" destId="{EE322395-F3DD-4F66-AD9B-87A82F3F3E5E}" srcOrd="0" destOrd="0" presId="urn:microsoft.com/office/officeart/2005/8/layout/hList1"/>
    <dgm:cxn modelId="{3F5F1BD5-EDE3-4BF7-ABBF-5743DCB05AB3}" type="presOf" srcId="{87B1C126-EEAB-41DF-9191-D15E7BB249FF}" destId="{96D548DD-CE1A-411D-A270-5C7D4BD4C113}" srcOrd="0" destOrd="4" presId="urn:microsoft.com/office/officeart/2005/8/layout/hList1"/>
    <dgm:cxn modelId="{B2F4FBD6-F478-4C6A-9FCD-1D3457AA0BB3}" type="presOf" srcId="{E4998865-5C4E-4CBC-8B1D-92633F1F3A9F}" destId="{96D548DD-CE1A-411D-A270-5C7D4BD4C113}" srcOrd="0" destOrd="1" presId="urn:microsoft.com/office/officeart/2005/8/layout/hList1"/>
    <dgm:cxn modelId="{3EB1D4DE-2C7D-454B-8AB6-2FE8BEF63177}" type="presOf" srcId="{9F42668B-DE29-403E-8E05-25ED0F9513F7}" destId="{DD806AF8-EEC0-409B-8A27-737669C8085B}" srcOrd="0" destOrd="0" presId="urn:microsoft.com/office/officeart/2005/8/layout/hList1"/>
    <dgm:cxn modelId="{F4F3E6E2-283D-4B3B-95B4-A061C4C9DC96}" srcId="{12752A50-D666-4C32-B147-07F366A8924B}" destId="{E4998865-5C4E-4CBC-8B1D-92633F1F3A9F}" srcOrd="1" destOrd="0" parTransId="{D27CA001-94DD-4240-B1D5-E823A0CA17D0}" sibTransId="{394DD50F-BCBB-4AA7-A281-BD9933F3050E}"/>
    <dgm:cxn modelId="{352AF4E2-8DD7-429C-BE86-D643951D811B}" type="presOf" srcId="{7CC02F9C-6FB9-4F3C-864B-81E4C03C38D7}" destId="{96D548DD-CE1A-411D-A270-5C7D4BD4C113}" srcOrd="0" destOrd="2" presId="urn:microsoft.com/office/officeart/2005/8/layout/hList1"/>
    <dgm:cxn modelId="{1D9677E5-2E91-437E-BC22-71DA4315181B}" srcId="{61BB7746-1DFD-49ED-AAB6-A764C1A4A9A2}" destId="{C2486098-9E49-4075-A681-C196FBE642E8}" srcOrd="2" destOrd="0" parTransId="{F243CA66-5902-48BC-83C1-8E17FF9F62AA}" sibTransId="{29FC2701-DF9B-4971-B3FB-6B59AC3BA590}"/>
    <dgm:cxn modelId="{F413C9F4-095F-47A1-B0B1-F92411132605}" type="presOf" srcId="{D61BD013-B2D6-4FFC-953E-74381F9687FE}" destId="{EE322395-F3DD-4F66-AD9B-87A82F3F3E5E}" srcOrd="0" destOrd="5" presId="urn:microsoft.com/office/officeart/2005/8/layout/hList1"/>
    <dgm:cxn modelId="{E56D15FB-382D-46B3-9EA7-7CDAD7252F3C}" type="presOf" srcId="{77E85B53-E0DB-4A90-AB71-CAE023B38DB7}" destId="{EE322395-F3DD-4F66-AD9B-87A82F3F3E5E}" srcOrd="0" destOrd="2" presId="urn:microsoft.com/office/officeart/2005/8/layout/hList1"/>
    <dgm:cxn modelId="{C55E1377-B5BE-4DEB-ACD1-5676FBD8D3E6}" type="presParOf" srcId="{07FC4D7B-541E-45AB-9B60-BD580A9CA7D4}" destId="{13DDB079-9502-486E-BBC6-73CC51D27741}" srcOrd="0" destOrd="0" presId="urn:microsoft.com/office/officeart/2005/8/layout/hList1"/>
    <dgm:cxn modelId="{2C861D0F-F885-4765-B398-AD9F60A2205E}" type="presParOf" srcId="{13DDB079-9502-486E-BBC6-73CC51D27741}" destId="{CDD11603-35BD-4787-BC85-0B8BA476675A}" srcOrd="0" destOrd="0" presId="urn:microsoft.com/office/officeart/2005/8/layout/hList1"/>
    <dgm:cxn modelId="{2E0D3C04-4043-4EA5-B9FF-E958EE5A7D86}" type="presParOf" srcId="{13DDB079-9502-486E-BBC6-73CC51D27741}" destId="{96D548DD-CE1A-411D-A270-5C7D4BD4C113}" srcOrd="1" destOrd="0" presId="urn:microsoft.com/office/officeart/2005/8/layout/hList1"/>
    <dgm:cxn modelId="{07A35821-4AB2-4851-9285-02C5C1C0A2F1}" type="presParOf" srcId="{07FC4D7B-541E-45AB-9B60-BD580A9CA7D4}" destId="{21F1A77E-F0B7-467D-8F47-D61D6E8ECE5C}" srcOrd="1" destOrd="0" presId="urn:microsoft.com/office/officeart/2005/8/layout/hList1"/>
    <dgm:cxn modelId="{183F95D6-B6B9-4D18-A1FB-C0E0A5E052B7}" type="presParOf" srcId="{07FC4D7B-541E-45AB-9B60-BD580A9CA7D4}" destId="{C907ED49-CA75-4E1D-83CF-6FC86E2CF1E7}" srcOrd="2" destOrd="0" presId="urn:microsoft.com/office/officeart/2005/8/layout/hList1"/>
    <dgm:cxn modelId="{1864A6D7-30DD-4541-857A-194898724902}" type="presParOf" srcId="{C907ED49-CA75-4E1D-83CF-6FC86E2CF1E7}" destId="{F09D07DA-2B94-430C-9C30-ED34323DB6F8}" srcOrd="0" destOrd="0" presId="urn:microsoft.com/office/officeart/2005/8/layout/hList1"/>
    <dgm:cxn modelId="{B6857FB7-3F9F-4DD1-9A02-DB4EAEC2C668}" type="presParOf" srcId="{C907ED49-CA75-4E1D-83CF-6FC86E2CF1E7}" destId="{4E89D55E-81A2-4CEE-8E27-6E911CE63E9E}" srcOrd="1" destOrd="0" presId="urn:microsoft.com/office/officeart/2005/8/layout/hList1"/>
    <dgm:cxn modelId="{3DB94CA6-5FB5-415D-85B6-D5AA71077637}" type="presParOf" srcId="{07FC4D7B-541E-45AB-9B60-BD580A9CA7D4}" destId="{9CCBB7F1-C763-4C85-BC6C-3F2DC8865C75}" srcOrd="3" destOrd="0" presId="urn:microsoft.com/office/officeart/2005/8/layout/hList1"/>
    <dgm:cxn modelId="{97569FED-DCBD-4486-A5C1-388A1F4CB79E}" type="presParOf" srcId="{07FC4D7B-541E-45AB-9B60-BD580A9CA7D4}" destId="{776730EC-1811-4AA5-86FE-7E62441AEA21}" srcOrd="4" destOrd="0" presId="urn:microsoft.com/office/officeart/2005/8/layout/hList1"/>
    <dgm:cxn modelId="{A0F38B16-940F-4E67-8133-08C4E9A089AA}" type="presParOf" srcId="{776730EC-1811-4AA5-86FE-7E62441AEA21}" destId="{DD806AF8-EEC0-409B-8A27-737669C8085B}" srcOrd="0" destOrd="0" presId="urn:microsoft.com/office/officeart/2005/8/layout/hList1"/>
    <dgm:cxn modelId="{B19F8B0D-24D0-4AE7-A6A2-32C9A8C45938}" type="presParOf" srcId="{776730EC-1811-4AA5-86FE-7E62441AEA21}" destId="{EE322395-F3DD-4F66-AD9B-87A82F3F3E5E}"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F5F44AC-2911-420F-B4E5-B2497D412993}" type="doc">
      <dgm:prSet loTypeId="urn:microsoft.com/office/officeart/2005/8/layout/hList7" loCatId="process" qsTypeId="urn:microsoft.com/office/officeart/2005/8/quickstyle/simple1" qsCatId="simple" csTypeId="urn:microsoft.com/office/officeart/2005/8/colors/accent0_1" csCatId="mainScheme" phldr="1"/>
      <dgm:spPr/>
      <dgm:t>
        <a:bodyPr/>
        <a:lstStyle/>
        <a:p>
          <a:endParaRPr lang="en-GB"/>
        </a:p>
      </dgm:t>
    </dgm:pt>
    <dgm:pt modelId="{11AE612B-67F5-474C-9F89-E947A2306120}">
      <dgm:prSet/>
      <dgm:spPr/>
      <dgm:t>
        <a:bodyPr/>
        <a:lstStyle/>
        <a:p>
          <a:r>
            <a:rPr lang="en-GB" b="1" i="0" dirty="0">
              <a:effectLst/>
              <a:latin typeface="Chronicle SSm A"/>
            </a:rPr>
            <a:t>354 </a:t>
          </a:r>
          <a:r>
            <a:rPr lang="en-GB" b="0" i="0" dirty="0">
              <a:effectLst/>
              <a:latin typeface="Chronicle SSm A"/>
            </a:rPr>
            <a:t>Is born at </a:t>
          </a:r>
          <a:r>
            <a:rPr lang="en-GB" b="0" i="0" dirty="0" err="1">
              <a:effectLst/>
              <a:latin typeface="Chronicle SSm A"/>
            </a:rPr>
            <a:t>Thagaste</a:t>
          </a:r>
          <a:r>
            <a:rPr lang="en-GB" b="0" i="0" dirty="0">
              <a:effectLst/>
              <a:latin typeface="Chronicle SSm A"/>
            </a:rPr>
            <a:t>, modern Algeria.</a:t>
          </a:r>
          <a:endParaRPr lang="en-GB" dirty="0"/>
        </a:p>
      </dgm:t>
    </dgm:pt>
    <dgm:pt modelId="{F8AF9710-1FE6-4680-BA6E-5D465D5FCA60}" type="parTrans" cxnId="{A60FCAC4-2906-4E9B-AD9C-857CF3B72341}">
      <dgm:prSet/>
      <dgm:spPr/>
      <dgm:t>
        <a:bodyPr/>
        <a:lstStyle/>
        <a:p>
          <a:endParaRPr lang="en-GB"/>
        </a:p>
      </dgm:t>
    </dgm:pt>
    <dgm:pt modelId="{B32E4CD6-2142-44DA-862B-109974F9A47B}" type="sibTrans" cxnId="{A60FCAC4-2906-4E9B-AD9C-857CF3B72341}">
      <dgm:prSet/>
      <dgm:spPr/>
      <dgm:t>
        <a:bodyPr/>
        <a:lstStyle/>
        <a:p>
          <a:endParaRPr lang="en-GB"/>
        </a:p>
      </dgm:t>
    </dgm:pt>
    <dgm:pt modelId="{D7B931C3-B9D4-497C-9F38-F17D0F3B8DDC}">
      <dgm:prSet/>
      <dgm:spPr/>
      <dgm:t>
        <a:bodyPr/>
        <a:lstStyle/>
        <a:p>
          <a:r>
            <a:rPr lang="en-GB" b="1" i="0" dirty="0">
              <a:effectLst/>
              <a:latin typeface="Chronicle SSm A"/>
            </a:rPr>
            <a:t>387 </a:t>
          </a:r>
          <a:r>
            <a:rPr lang="en-GB" b="0" i="0" dirty="0">
              <a:effectLst/>
              <a:latin typeface="Chronicle SSm A"/>
            </a:rPr>
            <a:t>Returns to Milan, is baptised by Ambrose</a:t>
          </a:r>
        </a:p>
      </dgm:t>
    </dgm:pt>
    <dgm:pt modelId="{3AEA121C-340D-495C-8F37-8F621B991FEB}" type="parTrans" cxnId="{B860DE6B-2753-439C-8571-3356D2321318}">
      <dgm:prSet/>
      <dgm:spPr/>
      <dgm:t>
        <a:bodyPr/>
        <a:lstStyle/>
        <a:p>
          <a:endParaRPr lang="en-GB"/>
        </a:p>
      </dgm:t>
    </dgm:pt>
    <dgm:pt modelId="{3D921D7B-1441-46E2-94D1-341EC0F58FCF}" type="sibTrans" cxnId="{B860DE6B-2753-439C-8571-3356D2321318}">
      <dgm:prSet/>
      <dgm:spPr/>
      <dgm:t>
        <a:bodyPr/>
        <a:lstStyle/>
        <a:p>
          <a:endParaRPr lang="en-GB"/>
        </a:p>
      </dgm:t>
    </dgm:pt>
    <dgm:pt modelId="{0C5AF065-82D9-4C63-8EB5-D437662304DB}">
      <dgm:prSet/>
      <dgm:spPr/>
      <dgm:t>
        <a:bodyPr/>
        <a:lstStyle/>
        <a:p>
          <a:r>
            <a:rPr lang="en-GB" b="1" i="0" dirty="0">
              <a:effectLst/>
              <a:latin typeface="Chronicle SSm A"/>
            </a:rPr>
            <a:t>392 </a:t>
          </a:r>
          <a:r>
            <a:rPr lang="en-GB" b="0" i="0" dirty="0">
              <a:effectLst/>
              <a:latin typeface="Chronicle SSm A"/>
            </a:rPr>
            <a:t>Debates in Hippo with </a:t>
          </a:r>
          <a:r>
            <a:rPr lang="en-GB" b="0" i="0" dirty="0" err="1">
              <a:effectLst/>
              <a:latin typeface="Chronicle SSm A"/>
            </a:rPr>
            <a:t>Fortunatus</a:t>
          </a:r>
          <a:r>
            <a:rPr lang="en-GB" b="0" i="0" dirty="0">
              <a:effectLst/>
              <a:latin typeface="Chronicle SSm A"/>
            </a:rPr>
            <a:t> the Manichee</a:t>
          </a:r>
        </a:p>
      </dgm:t>
    </dgm:pt>
    <dgm:pt modelId="{CCFEB198-F909-4EF5-AEA4-2A58F415AB4F}" type="parTrans" cxnId="{30C3F564-3AF9-4B24-B068-88C09B68F47E}">
      <dgm:prSet/>
      <dgm:spPr/>
      <dgm:t>
        <a:bodyPr/>
        <a:lstStyle/>
        <a:p>
          <a:endParaRPr lang="en-GB"/>
        </a:p>
      </dgm:t>
    </dgm:pt>
    <dgm:pt modelId="{3FAE552A-ACCA-47C4-B47D-FFB7B52C834B}" type="sibTrans" cxnId="{30C3F564-3AF9-4B24-B068-88C09B68F47E}">
      <dgm:prSet/>
      <dgm:spPr/>
      <dgm:t>
        <a:bodyPr/>
        <a:lstStyle/>
        <a:p>
          <a:endParaRPr lang="en-GB"/>
        </a:p>
      </dgm:t>
    </dgm:pt>
    <dgm:pt modelId="{77E7BBAF-6C24-43E6-885A-98E1CE306D18}">
      <dgm:prSet/>
      <dgm:spPr>
        <a:solidFill>
          <a:schemeClr val="accent4">
            <a:lumMod val="20000"/>
            <a:lumOff val="80000"/>
          </a:schemeClr>
        </a:solidFill>
      </dgm:spPr>
      <dgm:t>
        <a:bodyPr/>
        <a:lstStyle/>
        <a:p>
          <a:r>
            <a:rPr lang="en-GB" b="1" i="0">
              <a:effectLst/>
              <a:latin typeface="Chronicle SSm A"/>
            </a:rPr>
            <a:t>c. 400 </a:t>
          </a:r>
          <a:r>
            <a:rPr lang="en-GB" b="0" i="0">
              <a:effectLst/>
              <a:latin typeface="Chronicle SSm A"/>
            </a:rPr>
            <a:t>Writes his </a:t>
          </a:r>
          <a:r>
            <a:rPr lang="en-GB" b="0" i="1">
              <a:effectLst/>
              <a:latin typeface="Chronicle SSm A"/>
            </a:rPr>
            <a:t>Confessions</a:t>
          </a:r>
          <a:endParaRPr lang="en-GB" b="0" i="0" dirty="0">
            <a:effectLst/>
            <a:latin typeface="Chronicle SSm A"/>
          </a:endParaRPr>
        </a:p>
      </dgm:t>
    </dgm:pt>
    <dgm:pt modelId="{D324BFAE-B1FA-453E-B2F3-A7062E720178}" type="parTrans" cxnId="{3FD04617-2DF4-481F-B860-231B01B97700}">
      <dgm:prSet/>
      <dgm:spPr/>
      <dgm:t>
        <a:bodyPr/>
        <a:lstStyle/>
        <a:p>
          <a:endParaRPr lang="en-GB"/>
        </a:p>
      </dgm:t>
    </dgm:pt>
    <dgm:pt modelId="{72290BCF-57AF-4671-BBB6-A43E83440FC6}" type="sibTrans" cxnId="{3FD04617-2DF4-481F-B860-231B01B97700}">
      <dgm:prSet/>
      <dgm:spPr/>
      <dgm:t>
        <a:bodyPr/>
        <a:lstStyle/>
        <a:p>
          <a:endParaRPr lang="en-GB"/>
        </a:p>
      </dgm:t>
    </dgm:pt>
    <dgm:pt modelId="{E041B5F0-5CC5-4916-9EA1-5FD73D18948D}">
      <dgm:prSet/>
      <dgm:spPr/>
      <dgm:t>
        <a:bodyPr/>
        <a:lstStyle/>
        <a:p>
          <a:r>
            <a:rPr lang="en-GB" b="1" i="0">
              <a:effectLst/>
              <a:latin typeface="Chronicle SSm A"/>
            </a:rPr>
            <a:t>c. 403–412 </a:t>
          </a:r>
          <a:r>
            <a:rPr lang="en-GB" b="0" i="0">
              <a:effectLst/>
              <a:latin typeface="Chronicle SSm A"/>
            </a:rPr>
            <a:t>The Donatist controversy</a:t>
          </a:r>
          <a:endParaRPr lang="en-GB" b="0" i="0" dirty="0">
            <a:effectLst/>
            <a:latin typeface="Chronicle SSm A"/>
          </a:endParaRPr>
        </a:p>
      </dgm:t>
    </dgm:pt>
    <dgm:pt modelId="{4FE9AF5B-3C6E-497A-AAF8-66615C3B6E9C}" type="parTrans" cxnId="{2BC28574-BF7B-4B37-905D-BEDB817D64EC}">
      <dgm:prSet/>
      <dgm:spPr/>
      <dgm:t>
        <a:bodyPr/>
        <a:lstStyle/>
        <a:p>
          <a:endParaRPr lang="en-GB"/>
        </a:p>
      </dgm:t>
    </dgm:pt>
    <dgm:pt modelId="{323EBD9C-AEFC-4D2D-A20F-4E70F5D22D05}" type="sibTrans" cxnId="{2BC28574-BF7B-4B37-905D-BEDB817D64EC}">
      <dgm:prSet/>
      <dgm:spPr/>
      <dgm:t>
        <a:bodyPr/>
        <a:lstStyle/>
        <a:p>
          <a:endParaRPr lang="en-GB"/>
        </a:p>
      </dgm:t>
    </dgm:pt>
    <dgm:pt modelId="{A77D9E43-73C6-41C3-85C3-48D640077539}">
      <dgm:prSet/>
      <dgm:spPr>
        <a:solidFill>
          <a:schemeClr val="accent4">
            <a:lumMod val="20000"/>
            <a:lumOff val="80000"/>
          </a:schemeClr>
        </a:solidFill>
      </dgm:spPr>
      <dgm:t>
        <a:bodyPr/>
        <a:lstStyle/>
        <a:p>
          <a:r>
            <a:rPr lang="en-GB" b="1" i="0">
              <a:effectLst/>
              <a:latin typeface="Chronicle SSm A"/>
            </a:rPr>
            <a:t>412–421 </a:t>
          </a:r>
          <a:r>
            <a:rPr lang="en-GB" b="0" i="0">
              <a:effectLst/>
              <a:latin typeface="Chronicle SSm A"/>
            </a:rPr>
            <a:t>Pelagian controversy</a:t>
          </a:r>
          <a:endParaRPr lang="en-GB" b="0" i="0" dirty="0">
            <a:effectLst/>
            <a:latin typeface="Chronicle SSm A"/>
          </a:endParaRPr>
        </a:p>
      </dgm:t>
    </dgm:pt>
    <dgm:pt modelId="{7AE461F5-B9F0-46DA-A0F5-0BFD957E24ED}" type="parTrans" cxnId="{A4958388-DE73-4556-9C5D-8C0D036A386C}">
      <dgm:prSet/>
      <dgm:spPr/>
      <dgm:t>
        <a:bodyPr/>
        <a:lstStyle/>
        <a:p>
          <a:endParaRPr lang="en-GB"/>
        </a:p>
      </dgm:t>
    </dgm:pt>
    <dgm:pt modelId="{A1840F8A-1216-44B1-A635-39F70CD10201}" type="sibTrans" cxnId="{A4958388-DE73-4556-9C5D-8C0D036A386C}">
      <dgm:prSet/>
      <dgm:spPr/>
      <dgm:t>
        <a:bodyPr/>
        <a:lstStyle/>
        <a:p>
          <a:endParaRPr lang="en-GB"/>
        </a:p>
      </dgm:t>
    </dgm:pt>
    <dgm:pt modelId="{D9D12B76-3795-4E4B-A66F-4E9A6A322F81}">
      <dgm:prSet/>
      <dgm:spPr>
        <a:solidFill>
          <a:schemeClr val="accent4">
            <a:lumMod val="20000"/>
            <a:lumOff val="80000"/>
          </a:schemeClr>
        </a:solidFill>
      </dgm:spPr>
      <dgm:t>
        <a:bodyPr/>
        <a:lstStyle/>
        <a:p>
          <a:r>
            <a:rPr lang="en-GB" b="1" i="0" dirty="0">
              <a:effectLst/>
              <a:latin typeface="Chronicle SSm A"/>
            </a:rPr>
            <a:t>413–426 </a:t>
          </a:r>
          <a:r>
            <a:rPr lang="en-GB" b="0" i="0" dirty="0">
              <a:effectLst/>
              <a:latin typeface="Chronicle SSm A"/>
            </a:rPr>
            <a:t>Writes </a:t>
          </a:r>
          <a:r>
            <a:rPr lang="en-GB" b="0" i="1" dirty="0">
              <a:effectLst/>
              <a:latin typeface="Chronicle SSm A"/>
            </a:rPr>
            <a:t>The City of God</a:t>
          </a:r>
          <a:r>
            <a:rPr lang="en-GB" b="0" i="0" dirty="0">
              <a:effectLst/>
              <a:latin typeface="Chronicle SSm A"/>
            </a:rPr>
            <a:t>, </a:t>
          </a:r>
          <a:r>
            <a:rPr lang="en-GB" b="0" i="1" dirty="0">
              <a:effectLst/>
              <a:latin typeface="Chronicle SSm A"/>
            </a:rPr>
            <a:t>On the Trinity</a:t>
          </a:r>
          <a:r>
            <a:rPr lang="en-GB" b="0" i="0" dirty="0">
              <a:effectLst/>
              <a:latin typeface="Chronicle SSm A"/>
            </a:rPr>
            <a:t>, and </a:t>
          </a:r>
          <a:r>
            <a:rPr lang="en-GB" b="0" i="1" dirty="0">
              <a:effectLst/>
              <a:latin typeface="Chronicle SSm A"/>
            </a:rPr>
            <a:t>The Enchiridion</a:t>
          </a:r>
          <a:endParaRPr lang="en-GB" dirty="0"/>
        </a:p>
      </dgm:t>
    </dgm:pt>
    <dgm:pt modelId="{70947E4E-4F0B-4D48-BBCB-14FD9672D28A}" type="parTrans" cxnId="{5F80CFFD-E42B-4EFB-9226-F1769B3C6492}">
      <dgm:prSet/>
      <dgm:spPr/>
      <dgm:t>
        <a:bodyPr/>
        <a:lstStyle/>
        <a:p>
          <a:endParaRPr lang="en-GB"/>
        </a:p>
      </dgm:t>
    </dgm:pt>
    <dgm:pt modelId="{96631977-83ED-4FD6-962F-6842B8A5DA62}" type="sibTrans" cxnId="{5F80CFFD-E42B-4EFB-9226-F1769B3C6492}">
      <dgm:prSet/>
      <dgm:spPr/>
      <dgm:t>
        <a:bodyPr/>
        <a:lstStyle/>
        <a:p>
          <a:endParaRPr lang="en-GB"/>
        </a:p>
      </dgm:t>
    </dgm:pt>
    <dgm:pt modelId="{1C04B884-1321-42D8-95B5-2A6289CADD64}" type="pres">
      <dgm:prSet presAssocID="{BF5F44AC-2911-420F-B4E5-B2497D412993}" presName="Name0" presStyleCnt="0">
        <dgm:presLayoutVars>
          <dgm:dir/>
          <dgm:resizeHandles val="exact"/>
        </dgm:presLayoutVars>
      </dgm:prSet>
      <dgm:spPr/>
    </dgm:pt>
    <dgm:pt modelId="{419F4A31-26CF-4144-B695-65029DDDF52C}" type="pres">
      <dgm:prSet presAssocID="{BF5F44AC-2911-420F-B4E5-B2497D412993}" presName="fgShape" presStyleLbl="fgShp" presStyleIdx="0" presStyleCnt="1"/>
      <dgm:spPr/>
    </dgm:pt>
    <dgm:pt modelId="{17F15FAC-2821-4447-8849-D34D70F53846}" type="pres">
      <dgm:prSet presAssocID="{BF5F44AC-2911-420F-B4E5-B2497D412993}" presName="linComp" presStyleCnt="0"/>
      <dgm:spPr/>
    </dgm:pt>
    <dgm:pt modelId="{71D392FD-95DE-4428-A8A0-099EA4C036A7}" type="pres">
      <dgm:prSet presAssocID="{11AE612B-67F5-474C-9F89-E947A2306120}" presName="compNode" presStyleCnt="0"/>
      <dgm:spPr/>
    </dgm:pt>
    <dgm:pt modelId="{0E698F58-8AD6-4E0F-9EBF-66A6CAC74B6B}" type="pres">
      <dgm:prSet presAssocID="{11AE612B-67F5-474C-9F89-E947A2306120}" presName="bkgdShape" presStyleLbl="node1" presStyleIdx="0" presStyleCnt="7"/>
      <dgm:spPr/>
    </dgm:pt>
    <dgm:pt modelId="{2E524E99-44AD-432E-8C93-C45A6C2C6B59}" type="pres">
      <dgm:prSet presAssocID="{11AE612B-67F5-474C-9F89-E947A2306120}" presName="nodeTx" presStyleLbl="node1" presStyleIdx="0" presStyleCnt="7">
        <dgm:presLayoutVars>
          <dgm:bulletEnabled val="1"/>
        </dgm:presLayoutVars>
      </dgm:prSet>
      <dgm:spPr/>
    </dgm:pt>
    <dgm:pt modelId="{66FD3BBF-0019-4BC6-83FC-3513E0A24F19}" type="pres">
      <dgm:prSet presAssocID="{11AE612B-67F5-474C-9F89-E947A2306120}" presName="invisiNode" presStyleLbl="node1" presStyleIdx="0" presStyleCnt="7"/>
      <dgm:spPr/>
    </dgm:pt>
    <dgm:pt modelId="{A727899C-0324-4730-97FF-5AF8AE9A10AC}" type="pres">
      <dgm:prSet presAssocID="{11AE612B-67F5-474C-9F89-E947A2306120}" presName="imagNode" presStyleLbl="fgImgPlace1" presStyleIdx="0" presStyleCnt="7"/>
      <dgm:spPr>
        <a:blipFill rotWithShape="1">
          <a:blip xmlns:r="http://schemas.openxmlformats.org/officeDocument/2006/relationships" r:embed="rId1"/>
          <a:srcRect/>
          <a:stretch>
            <a:fillRect l="-13000" r="-13000"/>
          </a:stretch>
        </a:blipFill>
      </dgm:spPr>
    </dgm:pt>
    <dgm:pt modelId="{2512405C-A26F-4BCD-8645-476766635F31}" type="pres">
      <dgm:prSet presAssocID="{B32E4CD6-2142-44DA-862B-109974F9A47B}" presName="sibTrans" presStyleLbl="sibTrans2D1" presStyleIdx="0" presStyleCnt="0"/>
      <dgm:spPr/>
    </dgm:pt>
    <dgm:pt modelId="{4F1E7F81-F2C6-49F1-8C1A-D472C28F3234}" type="pres">
      <dgm:prSet presAssocID="{D7B931C3-B9D4-497C-9F38-F17D0F3B8DDC}" presName="compNode" presStyleCnt="0"/>
      <dgm:spPr/>
    </dgm:pt>
    <dgm:pt modelId="{850C7AFC-463F-4BCA-82BD-2C44E96CB1A9}" type="pres">
      <dgm:prSet presAssocID="{D7B931C3-B9D4-497C-9F38-F17D0F3B8DDC}" presName="bkgdShape" presStyleLbl="node1" presStyleIdx="1" presStyleCnt="7"/>
      <dgm:spPr/>
    </dgm:pt>
    <dgm:pt modelId="{E5CE01FE-FD2E-42F6-8690-9BC2DC9799FF}" type="pres">
      <dgm:prSet presAssocID="{D7B931C3-B9D4-497C-9F38-F17D0F3B8DDC}" presName="nodeTx" presStyleLbl="node1" presStyleIdx="1" presStyleCnt="7">
        <dgm:presLayoutVars>
          <dgm:bulletEnabled val="1"/>
        </dgm:presLayoutVars>
      </dgm:prSet>
      <dgm:spPr/>
    </dgm:pt>
    <dgm:pt modelId="{B076A824-DBA1-4B60-9AD2-0DC33675AF23}" type="pres">
      <dgm:prSet presAssocID="{D7B931C3-B9D4-497C-9F38-F17D0F3B8DDC}" presName="invisiNode" presStyleLbl="node1" presStyleIdx="1" presStyleCnt="7"/>
      <dgm:spPr/>
    </dgm:pt>
    <dgm:pt modelId="{4125A632-7F07-44E4-8D79-B4E3D03A05CC}" type="pres">
      <dgm:prSet presAssocID="{D7B931C3-B9D4-497C-9F38-F17D0F3B8DDC}" presName="imagNode" presStyleLbl="fgImgPlace1" presStyleIdx="1" presStyleCnt="7"/>
      <dgm:spPr>
        <a:blipFill rotWithShape="1">
          <a:blip xmlns:r="http://schemas.openxmlformats.org/officeDocument/2006/relationships" r:embed="rId2"/>
          <a:srcRect/>
          <a:stretch>
            <a:fillRect l="-44000" r="-44000"/>
          </a:stretch>
        </a:blipFill>
      </dgm:spPr>
    </dgm:pt>
    <dgm:pt modelId="{522DEC51-B702-45BD-A91D-48E32D23307E}" type="pres">
      <dgm:prSet presAssocID="{3D921D7B-1441-46E2-94D1-341EC0F58FCF}" presName="sibTrans" presStyleLbl="sibTrans2D1" presStyleIdx="0" presStyleCnt="0"/>
      <dgm:spPr/>
    </dgm:pt>
    <dgm:pt modelId="{344F0DD8-9E52-481A-B03C-416CB3E8D07D}" type="pres">
      <dgm:prSet presAssocID="{0C5AF065-82D9-4C63-8EB5-D437662304DB}" presName="compNode" presStyleCnt="0"/>
      <dgm:spPr/>
    </dgm:pt>
    <dgm:pt modelId="{D30777FB-B766-450C-879A-EE9EAAE82BB5}" type="pres">
      <dgm:prSet presAssocID="{0C5AF065-82D9-4C63-8EB5-D437662304DB}" presName="bkgdShape" presStyleLbl="node1" presStyleIdx="2" presStyleCnt="7"/>
      <dgm:spPr/>
    </dgm:pt>
    <dgm:pt modelId="{1F1B2BB0-7E8D-42AF-900A-9E4882B0E0F8}" type="pres">
      <dgm:prSet presAssocID="{0C5AF065-82D9-4C63-8EB5-D437662304DB}" presName="nodeTx" presStyleLbl="node1" presStyleIdx="2" presStyleCnt="7">
        <dgm:presLayoutVars>
          <dgm:bulletEnabled val="1"/>
        </dgm:presLayoutVars>
      </dgm:prSet>
      <dgm:spPr/>
    </dgm:pt>
    <dgm:pt modelId="{B196FAFC-50B4-4543-A67E-38308E657783}" type="pres">
      <dgm:prSet presAssocID="{0C5AF065-82D9-4C63-8EB5-D437662304DB}" presName="invisiNode" presStyleLbl="node1" presStyleIdx="2" presStyleCnt="7"/>
      <dgm:spPr/>
    </dgm:pt>
    <dgm:pt modelId="{BAE9409E-C020-4A24-9429-4EA4C0E66ABD}" type="pres">
      <dgm:prSet presAssocID="{0C5AF065-82D9-4C63-8EB5-D437662304DB}" presName="imagNode" presStyleLbl="fgImgPlace1" presStyleIdx="2" presStyleCnt="7"/>
      <dgm:spPr>
        <a:blipFill rotWithShape="1">
          <a:blip xmlns:r="http://schemas.openxmlformats.org/officeDocument/2006/relationships" r:embed="rId3"/>
          <a:srcRect/>
          <a:stretch>
            <a:fillRect l="-12000" r="-12000"/>
          </a:stretch>
        </a:blipFill>
      </dgm:spPr>
    </dgm:pt>
    <dgm:pt modelId="{C8395715-F732-48A8-AA2E-F340325705ED}" type="pres">
      <dgm:prSet presAssocID="{3FAE552A-ACCA-47C4-B47D-FFB7B52C834B}" presName="sibTrans" presStyleLbl="sibTrans2D1" presStyleIdx="0" presStyleCnt="0"/>
      <dgm:spPr/>
    </dgm:pt>
    <dgm:pt modelId="{4022E0A9-FA4F-44A5-948A-AE4D1010B1A1}" type="pres">
      <dgm:prSet presAssocID="{77E7BBAF-6C24-43E6-885A-98E1CE306D18}" presName="compNode" presStyleCnt="0"/>
      <dgm:spPr/>
    </dgm:pt>
    <dgm:pt modelId="{FCAD0851-5E55-4068-AF63-944BB4137E82}" type="pres">
      <dgm:prSet presAssocID="{77E7BBAF-6C24-43E6-885A-98E1CE306D18}" presName="bkgdShape" presStyleLbl="node1" presStyleIdx="3" presStyleCnt="7"/>
      <dgm:spPr/>
    </dgm:pt>
    <dgm:pt modelId="{A7C0372C-C9FD-4FC7-9A77-85C284BD2BC6}" type="pres">
      <dgm:prSet presAssocID="{77E7BBAF-6C24-43E6-885A-98E1CE306D18}" presName="nodeTx" presStyleLbl="node1" presStyleIdx="3" presStyleCnt="7">
        <dgm:presLayoutVars>
          <dgm:bulletEnabled val="1"/>
        </dgm:presLayoutVars>
      </dgm:prSet>
      <dgm:spPr/>
    </dgm:pt>
    <dgm:pt modelId="{EDFE4B2E-72FE-418E-B720-AC5366F7FC0D}" type="pres">
      <dgm:prSet presAssocID="{77E7BBAF-6C24-43E6-885A-98E1CE306D18}" presName="invisiNode" presStyleLbl="node1" presStyleIdx="3" presStyleCnt="7"/>
      <dgm:spPr/>
    </dgm:pt>
    <dgm:pt modelId="{6CEE1E1B-6361-4765-9066-95E6155E9992}" type="pres">
      <dgm:prSet presAssocID="{77E7BBAF-6C24-43E6-885A-98E1CE306D18}" presName="imagNode" presStyleLbl="fgImgPlace1" presStyleIdx="3" presStyleCnt="7"/>
      <dgm:spPr>
        <a:blipFill rotWithShape="1">
          <a:blip xmlns:r="http://schemas.openxmlformats.org/officeDocument/2006/relationships" r:embed="rId4"/>
          <a:srcRect/>
          <a:stretch>
            <a:fillRect t="-13000" b="-13000"/>
          </a:stretch>
        </a:blipFill>
      </dgm:spPr>
    </dgm:pt>
    <dgm:pt modelId="{06788822-0775-4EEF-AD8E-C2C365C8FC23}" type="pres">
      <dgm:prSet presAssocID="{72290BCF-57AF-4671-BBB6-A43E83440FC6}" presName="sibTrans" presStyleLbl="sibTrans2D1" presStyleIdx="0" presStyleCnt="0"/>
      <dgm:spPr/>
    </dgm:pt>
    <dgm:pt modelId="{5BCED058-373B-4E2E-9908-D993E4476772}" type="pres">
      <dgm:prSet presAssocID="{E041B5F0-5CC5-4916-9EA1-5FD73D18948D}" presName="compNode" presStyleCnt="0"/>
      <dgm:spPr/>
    </dgm:pt>
    <dgm:pt modelId="{1BAF272E-4BD8-4A31-AD59-6DAAE71A052D}" type="pres">
      <dgm:prSet presAssocID="{E041B5F0-5CC5-4916-9EA1-5FD73D18948D}" presName="bkgdShape" presStyleLbl="node1" presStyleIdx="4" presStyleCnt="7"/>
      <dgm:spPr/>
    </dgm:pt>
    <dgm:pt modelId="{52788525-6C73-4331-9AD0-40EA9AD9B517}" type="pres">
      <dgm:prSet presAssocID="{E041B5F0-5CC5-4916-9EA1-5FD73D18948D}" presName="nodeTx" presStyleLbl="node1" presStyleIdx="4" presStyleCnt="7">
        <dgm:presLayoutVars>
          <dgm:bulletEnabled val="1"/>
        </dgm:presLayoutVars>
      </dgm:prSet>
      <dgm:spPr/>
    </dgm:pt>
    <dgm:pt modelId="{90C2CDC4-2E2F-4322-A06B-A105C57E93A3}" type="pres">
      <dgm:prSet presAssocID="{E041B5F0-5CC5-4916-9EA1-5FD73D18948D}" presName="invisiNode" presStyleLbl="node1" presStyleIdx="4" presStyleCnt="7"/>
      <dgm:spPr/>
    </dgm:pt>
    <dgm:pt modelId="{99D9DB0F-7061-4ADA-B2BA-479F4B5EB3D7}" type="pres">
      <dgm:prSet presAssocID="{E041B5F0-5CC5-4916-9EA1-5FD73D18948D}" presName="imagNode" presStyleLbl="fgImgPlace1" presStyleIdx="4" presStyleCnt="7"/>
      <dgm:spPr>
        <a:blipFill rotWithShape="1">
          <a:blip xmlns:r="http://schemas.openxmlformats.org/officeDocument/2006/relationships" r:embed="rId5"/>
          <a:srcRect/>
          <a:stretch>
            <a:fillRect t="-15000" b="-15000"/>
          </a:stretch>
        </a:blipFill>
      </dgm:spPr>
    </dgm:pt>
    <dgm:pt modelId="{D19E97CD-FD12-4B83-96CE-0E44DFF15EA0}" type="pres">
      <dgm:prSet presAssocID="{323EBD9C-AEFC-4D2D-A20F-4E70F5D22D05}" presName="sibTrans" presStyleLbl="sibTrans2D1" presStyleIdx="0" presStyleCnt="0"/>
      <dgm:spPr/>
    </dgm:pt>
    <dgm:pt modelId="{400D5C5C-671E-4561-AF1B-5FF73DB536C6}" type="pres">
      <dgm:prSet presAssocID="{A77D9E43-73C6-41C3-85C3-48D640077539}" presName="compNode" presStyleCnt="0"/>
      <dgm:spPr/>
    </dgm:pt>
    <dgm:pt modelId="{1FA356E7-A04E-4E2A-8E33-E89813E2DDF9}" type="pres">
      <dgm:prSet presAssocID="{A77D9E43-73C6-41C3-85C3-48D640077539}" presName="bkgdShape" presStyleLbl="node1" presStyleIdx="5" presStyleCnt="7"/>
      <dgm:spPr/>
    </dgm:pt>
    <dgm:pt modelId="{6B5FEDE7-0D52-43B4-883D-74CFD47A17F8}" type="pres">
      <dgm:prSet presAssocID="{A77D9E43-73C6-41C3-85C3-48D640077539}" presName="nodeTx" presStyleLbl="node1" presStyleIdx="5" presStyleCnt="7">
        <dgm:presLayoutVars>
          <dgm:bulletEnabled val="1"/>
        </dgm:presLayoutVars>
      </dgm:prSet>
      <dgm:spPr/>
    </dgm:pt>
    <dgm:pt modelId="{F3553B07-43ED-4290-87E3-B72C10268DEE}" type="pres">
      <dgm:prSet presAssocID="{A77D9E43-73C6-41C3-85C3-48D640077539}" presName="invisiNode" presStyleLbl="node1" presStyleIdx="5" presStyleCnt="7"/>
      <dgm:spPr/>
    </dgm:pt>
    <dgm:pt modelId="{CBDDB6C3-26ED-40F2-AD65-290FA18819BA}" type="pres">
      <dgm:prSet presAssocID="{A77D9E43-73C6-41C3-85C3-48D640077539}" presName="imagNode" presStyleLbl="fgImgPlace1" presStyleIdx="5" presStyleCnt="7"/>
      <dgm:spPr>
        <a:blipFill rotWithShape="1">
          <a:blip xmlns:r="http://schemas.openxmlformats.org/officeDocument/2006/relationships" r:embed="rId6"/>
          <a:srcRect/>
          <a:stretch>
            <a:fillRect t="-3000" b="-3000"/>
          </a:stretch>
        </a:blipFill>
      </dgm:spPr>
    </dgm:pt>
    <dgm:pt modelId="{CE2197C6-EC6E-477B-9F43-E379FDB9DFD3}" type="pres">
      <dgm:prSet presAssocID="{A1840F8A-1216-44B1-A635-39F70CD10201}" presName="sibTrans" presStyleLbl="sibTrans2D1" presStyleIdx="0" presStyleCnt="0"/>
      <dgm:spPr/>
    </dgm:pt>
    <dgm:pt modelId="{6C08238B-F4E6-4377-B5F3-4DC6399D91CA}" type="pres">
      <dgm:prSet presAssocID="{D9D12B76-3795-4E4B-A66F-4E9A6A322F81}" presName="compNode" presStyleCnt="0"/>
      <dgm:spPr/>
    </dgm:pt>
    <dgm:pt modelId="{363CCE1A-CAE9-48E9-8614-A01A28F2104A}" type="pres">
      <dgm:prSet presAssocID="{D9D12B76-3795-4E4B-A66F-4E9A6A322F81}" presName="bkgdShape" presStyleLbl="node1" presStyleIdx="6" presStyleCnt="7"/>
      <dgm:spPr/>
    </dgm:pt>
    <dgm:pt modelId="{1C4EA021-596F-4756-8013-5BC182DC77E7}" type="pres">
      <dgm:prSet presAssocID="{D9D12B76-3795-4E4B-A66F-4E9A6A322F81}" presName="nodeTx" presStyleLbl="node1" presStyleIdx="6" presStyleCnt="7">
        <dgm:presLayoutVars>
          <dgm:bulletEnabled val="1"/>
        </dgm:presLayoutVars>
      </dgm:prSet>
      <dgm:spPr/>
    </dgm:pt>
    <dgm:pt modelId="{CCF7CD96-4CA9-47EB-BDB8-0A94372FFAFD}" type="pres">
      <dgm:prSet presAssocID="{D9D12B76-3795-4E4B-A66F-4E9A6A322F81}" presName="invisiNode" presStyleLbl="node1" presStyleIdx="6" presStyleCnt="7"/>
      <dgm:spPr/>
    </dgm:pt>
    <dgm:pt modelId="{2732D3A6-C36A-43E5-B92E-285A67DFE2FF}" type="pres">
      <dgm:prSet presAssocID="{D9D12B76-3795-4E4B-A66F-4E9A6A322F81}" presName="imagNode" presStyleLbl="fgImgPlace1" presStyleIdx="6" presStyleCnt="7"/>
      <dgm:spPr>
        <a:blipFill rotWithShape="1">
          <a:blip xmlns:r="http://schemas.openxmlformats.org/officeDocument/2006/relationships" r:embed="rId7"/>
          <a:srcRect/>
          <a:stretch>
            <a:fillRect t="-1000" b="-1000"/>
          </a:stretch>
        </a:blipFill>
      </dgm:spPr>
    </dgm:pt>
  </dgm:ptLst>
  <dgm:cxnLst>
    <dgm:cxn modelId="{30BF7904-E6A0-4A30-AB91-243B461F94FA}" type="presOf" srcId="{0C5AF065-82D9-4C63-8EB5-D437662304DB}" destId="{1F1B2BB0-7E8D-42AF-900A-9E4882B0E0F8}" srcOrd="1" destOrd="0" presId="urn:microsoft.com/office/officeart/2005/8/layout/hList7"/>
    <dgm:cxn modelId="{3FD04617-2DF4-481F-B860-231B01B97700}" srcId="{BF5F44AC-2911-420F-B4E5-B2497D412993}" destId="{77E7BBAF-6C24-43E6-885A-98E1CE306D18}" srcOrd="3" destOrd="0" parTransId="{D324BFAE-B1FA-453E-B2F3-A7062E720178}" sibTransId="{72290BCF-57AF-4671-BBB6-A43E83440FC6}"/>
    <dgm:cxn modelId="{0D3A6F18-A0F9-474D-A94C-A66C9615DECD}" type="presOf" srcId="{D7B931C3-B9D4-497C-9F38-F17D0F3B8DDC}" destId="{E5CE01FE-FD2E-42F6-8690-9BC2DC9799FF}" srcOrd="1" destOrd="0" presId="urn:microsoft.com/office/officeart/2005/8/layout/hList7"/>
    <dgm:cxn modelId="{88046B2A-CF30-422B-9E4C-308CAF6D37DA}" type="presOf" srcId="{3FAE552A-ACCA-47C4-B47D-FFB7B52C834B}" destId="{C8395715-F732-48A8-AA2E-F340325705ED}" srcOrd="0" destOrd="0" presId="urn:microsoft.com/office/officeart/2005/8/layout/hList7"/>
    <dgm:cxn modelId="{30C3F564-3AF9-4B24-B068-88C09B68F47E}" srcId="{BF5F44AC-2911-420F-B4E5-B2497D412993}" destId="{0C5AF065-82D9-4C63-8EB5-D437662304DB}" srcOrd="2" destOrd="0" parTransId="{CCFEB198-F909-4EF5-AEA4-2A58F415AB4F}" sibTransId="{3FAE552A-ACCA-47C4-B47D-FFB7B52C834B}"/>
    <dgm:cxn modelId="{C4D14948-316C-4BBF-9ADA-B8D37ACD7D7E}" type="presOf" srcId="{77E7BBAF-6C24-43E6-885A-98E1CE306D18}" destId="{FCAD0851-5E55-4068-AF63-944BB4137E82}" srcOrd="0" destOrd="0" presId="urn:microsoft.com/office/officeart/2005/8/layout/hList7"/>
    <dgm:cxn modelId="{42F27948-5C14-4A92-BB2C-EC9A899CDFBF}" type="presOf" srcId="{D9D12B76-3795-4E4B-A66F-4E9A6A322F81}" destId="{363CCE1A-CAE9-48E9-8614-A01A28F2104A}" srcOrd="0" destOrd="0" presId="urn:microsoft.com/office/officeart/2005/8/layout/hList7"/>
    <dgm:cxn modelId="{36518648-2EED-4A07-B1E1-9D8344ADB062}" type="presOf" srcId="{0C5AF065-82D9-4C63-8EB5-D437662304DB}" destId="{D30777FB-B766-450C-879A-EE9EAAE82BB5}" srcOrd="0" destOrd="0" presId="urn:microsoft.com/office/officeart/2005/8/layout/hList7"/>
    <dgm:cxn modelId="{B860DE6B-2753-439C-8571-3356D2321318}" srcId="{BF5F44AC-2911-420F-B4E5-B2497D412993}" destId="{D7B931C3-B9D4-497C-9F38-F17D0F3B8DDC}" srcOrd="1" destOrd="0" parTransId="{3AEA121C-340D-495C-8F37-8F621B991FEB}" sibTransId="{3D921D7B-1441-46E2-94D1-341EC0F58FCF}"/>
    <dgm:cxn modelId="{478B6C4C-12A8-4519-8DBF-3FE269DE34F6}" type="presOf" srcId="{D9D12B76-3795-4E4B-A66F-4E9A6A322F81}" destId="{1C4EA021-596F-4756-8013-5BC182DC77E7}" srcOrd="1" destOrd="0" presId="urn:microsoft.com/office/officeart/2005/8/layout/hList7"/>
    <dgm:cxn modelId="{2BC28574-BF7B-4B37-905D-BEDB817D64EC}" srcId="{BF5F44AC-2911-420F-B4E5-B2497D412993}" destId="{E041B5F0-5CC5-4916-9EA1-5FD73D18948D}" srcOrd="4" destOrd="0" parTransId="{4FE9AF5B-3C6E-497A-AAF8-66615C3B6E9C}" sibTransId="{323EBD9C-AEFC-4D2D-A20F-4E70F5D22D05}"/>
    <dgm:cxn modelId="{4647057F-92F7-4F56-A842-E5FFF0D81477}" type="presOf" srcId="{A1840F8A-1216-44B1-A635-39F70CD10201}" destId="{CE2197C6-EC6E-477B-9F43-E379FDB9DFD3}" srcOrd="0" destOrd="0" presId="urn:microsoft.com/office/officeart/2005/8/layout/hList7"/>
    <dgm:cxn modelId="{F8FEDE7F-5187-4D57-B308-E04B9B658F11}" type="presOf" srcId="{3D921D7B-1441-46E2-94D1-341EC0F58FCF}" destId="{522DEC51-B702-45BD-A91D-48E32D23307E}" srcOrd="0" destOrd="0" presId="urn:microsoft.com/office/officeart/2005/8/layout/hList7"/>
    <dgm:cxn modelId="{5D7DB481-410F-4CB9-A116-B74C4E955946}" type="presOf" srcId="{A77D9E43-73C6-41C3-85C3-48D640077539}" destId="{6B5FEDE7-0D52-43B4-883D-74CFD47A17F8}" srcOrd="1" destOrd="0" presId="urn:microsoft.com/office/officeart/2005/8/layout/hList7"/>
    <dgm:cxn modelId="{A303FF81-5AEF-4973-BE45-12B9B67CDAE5}" type="presOf" srcId="{11AE612B-67F5-474C-9F89-E947A2306120}" destId="{2E524E99-44AD-432E-8C93-C45A6C2C6B59}" srcOrd="1" destOrd="0" presId="urn:microsoft.com/office/officeart/2005/8/layout/hList7"/>
    <dgm:cxn modelId="{A4958388-DE73-4556-9C5D-8C0D036A386C}" srcId="{BF5F44AC-2911-420F-B4E5-B2497D412993}" destId="{A77D9E43-73C6-41C3-85C3-48D640077539}" srcOrd="5" destOrd="0" parTransId="{7AE461F5-B9F0-46DA-A0F5-0BFD957E24ED}" sibTransId="{A1840F8A-1216-44B1-A635-39F70CD10201}"/>
    <dgm:cxn modelId="{FB5B9E88-6619-4B58-9E74-8A0525174A73}" type="presOf" srcId="{323EBD9C-AEFC-4D2D-A20F-4E70F5D22D05}" destId="{D19E97CD-FD12-4B83-96CE-0E44DFF15EA0}" srcOrd="0" destOrd="0" presId="urn:microsoft.com/office/officeart/2005/8/layout/hList7"/>
    <dgm:cxn modelId="{012D8A97-2229-49D7-8A82-FDE02D1E2F17}" type="presOf" srcId="{B32E4CD6-2142-44DA-862B-109974F9A47B}" destId="{2512405C-A26F-4BCD-8645-476766635F31}" srcOrd="0" destOrd="0" presId="urn:microsoft.com/office/officeart/2005/8/layout/hList7"/>
    <dgm:cxn modelId="{E530B8A6-D57B-4BB6-87B4-55543DAB0C90}" type="presOf" srcId="{72290BCF-57AF-4671-BBB6-A43E83440FC6}" destId="{06788822-0775-4EEF-AD8E-C2C365C8FC23}" srcOrd="0" destOrd="0" presId="urn:microsoft.com/office/officeart/2005/8/layout/hList7"/>
    <dgm:cxn modelId="{A14C67AB-A4BF-4B79-A866-6F8AED3B600F}" type="presOf" srcId="{BF5F44AC-2911-420F-B4E5-B2497D412993}" destId="{1C04B884-1321-42D8-95B5-2A6289CADD64}" srcOrd="0" destOrd="0" presId="urn:microsoft.com/office/officeart/2005/8/layout/hList7"/>
    <dgm:cxn modelId="{ECC01EAC-0732-47C3-84C2-3DCF2A441B89}" type="presOf" srcId="{11AE612B-67F5-474C-9F89-E947A2306120}" destId="{0E698F58-8AD6-4E0F-9EBF-66A6CAC74B6B}" srcOrd="0" destOrd="0" presId="urn:microsoft.com/office/officeart/2005/8/layout/hList7"/>
    <dgm:cxn modelId="{18534DB5-5873-4977-A839-16D24881695C}" type="presOf" srcId="{D7B931C3-B9D4-497C-9F38-F17D0F3B8DDC}" destId="{850C7AFC-463F-4BCA-82BD-2C44E96CB1A9}" srcOrd="0" destOrd="0" presId="urn:microsoft.com/office/officeart/2005/8/layout/hList7"/>
    <dgm:cxn modelId="{A60FCAC4-2906-4E9B-AD9C-857CF3B72341}" srcId="{BF5F44AC-2911-420F-B4E5-B2497D412993}" destId="{11AE612B-67F5-474C-9F89-E947A2306120}" srcOrd="0" destOrd="0" parTransId="{F8AF9710-1FE6-4680-BA6E-5D465D5FCA60}" sibTransId="{B32E4CD6-2142-44DA-862B-109974F9A47B}"/>
    <dgm:cxn modelId="{2D59FECF-7D0F-4F50-8485-8F24A51E4AB4}" type="presOf" srcId="{E041B5F0-5CC5-4916-9EA1-5FD73D18948D}" destId="{1BAF272E-4BD8-4A31-AD59-6DAAE71A052D}" srcOrd="0" destOrd="0" presId="urn:microsoft.com/office/officeart/2005/8/layout/hList7"/>
    <dgm:cxn modelId="{45F8F2E0-F358-45E9-89EC-EC11AC97EAB0}" type="presOf" srcId="{77E7BBAF-6C24-43E6-885A-98E1CE306D18}" destId="{A7C0372C-C9FD-4FC7-9A77-85C284BD2BC6}" srcOrd="1" destOrd="0" presId="urn:microsoft.com/office/officeart/2005/8/layout/hList7"/>
    <dgm:cxn modelId="{790C87E2-EBC9-40F9-9F0F-7465C3B7AB79}" type="presOf" srcId="{E041B5F0-5CC5-4916-9EA1-5FD73D18948D}" destId="{52788525-6C73-4331-9AD0-40EA9AD9B517}" srcOrd="1" destOrd="0" presId="urn:microsoft.com/office/officeart/2005/8/layout/hList7"/>
    <dgm:cxn modelId="{30D93AFB-64F4-4481-9FF1-DF69770F3605}" type="presOf" srcId="{A77D9E43-73C6-41C3-85C3-48D640077539}" destId="{1FA356E7-A04E-4E2A-8E33-E89813E2DDF9}" srcOrd="0" destOrd="0" presId="urn:microsoft.com/office/officeart/2005/8/layout/hList7"/>
    <dgm:cxn modelId="{5F80CFFD-E42B-4EFB-9226-F1769B3C6492}" srcId="{BF5F44AC-2911-420F-B4E5-B2497D412993}" destId="{D9D12B76-3795-4E4B-A66F-4E9A6A322F81}" srcOrd="6" destOrd="0" parTransId="{70947E4E-4F0B-4D48-BBCB-14FD9672D28A}" sibTransId="{96631977-83ED-4FD6-962F-6842B8A5DA62}"/>
    <dgm:cxn modelId="{7B93395D-020A-4A13-825A-A9CB89FA7F3A}" type="presParOf" srcId="{1C04B884-1321-42D8-95B5-2A6289CADD64}" destId="{419F4A31-26CF-4144-B695-65029DDDF52C}" srcOrd="0" destOrd="0" presId="urn:microsoft.com/office/officeart/2005/8/layout/hList7"/>
    <dgm:cxn modelId="{4DD62E09-D73A-40C8-9C2B-8FA79CCFA3A7}" type="presParOf" srcId="{1C04B884-1321-42D8-95B5-2A6289CADD64}" destId="{17F15FAC-2821-4447-8849-D34D70F53846}" srcOrd="1" destOrd="0" presId="urn:microsoft.com/office/officeart/2005/8/layout/hList7"/>
    <dgm:cxn modelId="{74A12BB5-8041-462A-B4DE-CB2A76CE17A2}" type="presParOf" srcId="{17F15FAC-2821-4447-8849-D34D70F53846}" destId="{71D392FD-95DE-4428-A8A0-099EA4C036A7}" srcOrd="0" destOrd="0" presId="urn:microsoft.com/office/officeart/2005/8/layout/hList7"/>
    <dgm:cxn modelId="{FF431A61-12C1-47C9-BB83-0927CF5F4EB8}" type="presParOf" srcId="{71D392FD-95DE-4428-A8A0-099EA4C036A7}" destId="{0E698F58-8AD6-4E0F-9EBF-66A6CAC74B6B}" srcOrd="0" destOrd="0" presId="urn:microsoft.com/office/officeart/2005/8/layout/hList7"/>
    <dgm:cxn modelId="{4D8658BC-E189-42F3-B2B2-32159E1F6A90}" type="presParOf" srcId="{71D392FD-95DE-4428-A8A0-099EA4C036A7}" destId="{2E524E99-44AD-432E-8C93-C45A6C2C6B59}" srcOrd="1" destOrd="0" presId="urn:microsoft.com/office/officeart/2005/8/layout/hList7"/>
    <dgm:cxn modelId="{82F318B0-7F64-4A9A-A3D1-800B38CA6678}" type="presParOf" srcId="{71D392FD-95DE-4428-A8A0-099EA4C036A7}" destId="{66FD3BBF-0019-4BC6-83FC-3513E0A24F19}" srcOrd="2" destOrd="0" presId="urn:microsoft.com/office/officeart/2005/8/layout/hList7"/>
    <dgm:cxn modelId="{CD3EE6C0-3046-497D-8D37-C634492BD8E6}" type="presParOf" srcId="{71D392FD-95DE-4428-A8A0-099EA4C036A7}" destId="{A727899C-0324-4730-97FF-5AF8AE9A10AC}" srcOrd="3" destOrd="0" presId="urn:microsoft.com/office/officeart/2005/8/layout/hList7"/>
    <dgm:cxn modelId="{1032B465-2DC4-4F27-8706-F66C265EFA08}" type="presParOf" srcId="{17F15FAC-2821-4447-8849-D34D70F53846}" destId="{2512405C-A26F-4BCD-8645-476766635F31}" srcOrd="1" destOrd="0" presId="urn:microsoft.com/office/officeart/2005/8/layout/hList7"/>
    <dgm:cxn modelId="{66D13010-5D7A-41EF-8975-72B0EA44A64A}" type="presParOf" srcId="{17F15FAC-2821-4447-8849-D34D70F53846}" destId="{4F1E7F81-F2C6-49F1-8C1A-D472C28F3234}" srcOrd="2" destOrd="0" presId="urn:microsoft.com/office/officeart/2005/8/layout/hList7"/>
    <dgm:cxn modelId="{37441614-3CEF-4B2C-8F1A-05F036B3F29D}" type="presParOf" srcId="{4F1E7F81-F2C6-49F1-8C1A-D472C28F3234}" destId="{850C7AFC-463F-4BCA-82BD-2C44E96CB1A9}" srcOrd="0" destOrd="0" presId="urn:microsoft.com/office/officeart/2005/8/layout/hList7"/>
    <dgm:cxn modelId="{F30319A6-0F66-4979-B646-73086303EB11}" type="presParOf" srcId="{4F1E7F81-F2C6-49F1-8C1A-D472C28F3234}" destId="{E5CE01FE-FD2E-42F6-8690-9BC2DC9799FF}" srcOrd="1" destOrd="0" presId="urn:microsoft.com/office/officeart/2005/8/layout/hList7"/>
    <dgm:cxn modelId="{68CBFF6F-21CD-4D61-BD75-74CCC292A06D}" type="presParOf" srcId="{4F1E7F81-F2C6-49F1-8C1A-D472C28F3234}" destId="{B076A824-DBA1-4B60-9AD2-0DC33675AF23}" srcOrd="2" destOrd="0" presId="urn:microsoft.com/office/officeart/2005/8/layout/hList7"/>
    <dgm:cxn modelId="{5B4FD02E-CC07-4CEA-B167-E687CB9C7583}" type="presParOf" srcId="{4F1E7F81-F2C6-49F1-8C1A-D472C28F3234}" destId="{4125A632-7F07-44E4-8D79-B4E3D03A05CC}" srcOrd="3" destOrd="0" presId="urn:microsoft.com/office/officeart/2005/8/layout/hList7"/>
    <dgm:cxn modelId="{4211F081-AD91-4568-8ACA-A0E24E8BB73E}" type="presParOf" srcId="{17F15FAC-2821-4447-8849-D34D70F53846}" destId="{522DEC51-B702-45BD-A91D-48E32D23307E}" srcOrd="3" destOrd="0" presId="urn:microsoft.com/office/officeart/2005/8/layout/hList7"/>
    <dgm:cxn modelId="{82991398-7E59-4222-9D9B-DCBFFAB3E4C5}" type="presParOf" srcId="{17F15FAC-2821-4447-8849-D34D70F53846}" destId="{344F0DD8-9E52-481A-B03C-416CB3E8D07D}" srcOrd="4" destOrd="0" presId="urn:microsoft.com/office/officeart/2005/8/layout/hList7"/>
    <dgm:cxn modelId="{F429400D-729A-4917-A508-D13249FD9F3F}" type="presParOf" srcId="{344F0DD8-9E52-481A-B03C-416CB3E8D07D}" destId="{D30777FB-B766-450C-879A-EE9EAAE82BB5}" srcOrd="0" destOrd="0" presId="urn:microsoft.com/office/officeart/2005/8/layout/hList7"/>
    <dgm:cxn modelId="{434F8F05-11A5-4779-B47F-20213202E560}" type="presParOf" srcId="{344F0DD8-9E52-481A-B03C-416CB3E8D07D}" destId="{1F1B2BB0-7E8D-42AF-900A-9E4882B0E0F8}" srcOrd="1" destOrd="0" presId="urn:microsoft.com/office/officeart/2005/8/layout/hList7"/>
    <dgm:cxn modelId="{6FC93DAB-49DD-4186-8FB0-B216B223B5AB}" type="presParOf" srcId="{344F0DD8-9E52-481A-B03C-416CB3E8D07D}" destId="{B196FAFC-50B4-4543-A67E-38308E657783}" srcOrd="2" destOrd="0" presId="urn:microsoft.com/office/officeart/2005/8/layout/hList7"/>
    <dgm:cxn modelId="{79381FA1-0B1F-49A5-B61D-567577E06C86}" type="presParOf" srcId="{344F0DD8-9E52-481A-B03C-416CB3E8D07D}" destId="{BAE9409E-C020-4A24-9429-4EA4C0E66ABD}" srcOrd="3" destOrd="0" presId="urn:microsoft.com/office/officeart/2005/8/layout/hList7"/>
    <dgm:cxn modelId="{073DBD45-8175-4315-A86B-45A8E7848F3C}" type="presParOf" srcId="{17F15FAC-2821-4447-8849-D34D70F53846}" destId="{C8395715-F732-48A8-AA2E-F340325705ED}" srcOrd="5" destOrd="0" presId="urn:microsoft.com/office/officeart/2005/8/layout/hList7"/>
    <dgm:cxn modelId="{2D53F132-6828-49F5-A46B-1E11FDF226A7}" type="presParOf" srcId="{17F15FAC-2821-4447-8849-D34D70F53846}" destId="{4022E0A9-FA4F-44A5-948A-AE4D1010B1A1}" srcOrd="6" destOrd="0" presId="urn:microsoft.com/office/officeart/2005/8/layout/hList7"/>
    <dgm:cxn modelId="{3233B460-E4EB-41DC-8132-23C8E90B8693}" type="presParOf" srcId="{4022E0A9-FA4F-44A5-948A-AE4D1010B1A1}" destId="{FCAD0851-5E55-4068-AF63-944BB4137E82}" srcOrd="0" destOrd="0" presId="urn:microsoft.com/office/officeart/2005/8/layout/hList7"/>
    <dgm:cxn modelId="{EFA1A801-2C66-466C-B0ED-987B49900B06}" type="presParOf" srcId="{4022E0A9-FA4F-44A5-948A-AE4D1010B1A1}" destId="{A7C0372C-C9FD-4FC7-9A77-85C284BD2BC6}" srcOrd="1" destOrd="0" presId="urn:microsoft.com/office/officeart/2005/8/layout/hList7"/>
    <dgm:cxn modelId="{B5902CFF-22EA-4DE4-9CD2-51FFA2C4C15F}" type="presParOf" srcId="{4022E0A9-FA4F-44A5-948A-AE4D1010B1A1}" destId="{EDFE4B2E-72FE-418E-B720-AC5366F7FC0D}" srcOrd="2" destOrd="0" presId="urn:microsoft.com/office/officeart/2005/8/layout/hList7"/>
    <dgm:cxn modelId="{87776D24-CB26-47A3-BD29-98BD74489086}" type="presParOf" srcId="{4022E0A9-FA4F-44A5-948A-AE4D1010B1A1}" destId="{6CEE1E1B-6361-4765-9066-95E6155E9992}" srcOrd="3" destOrd="0" presId="urn:microsoft.com/office/officeart/2005/8/layout/hList7"/>
    <dgm:cxn modelId="{188A903F-5EC4-4808-8B6E-2757B701BD10}" type="presParOf" srcId="{17F15FAC-2821-4447-8849-D34D70F53846}" destId="{06788822-0775-4EEF-AD8E-C2C365C8FC23}" srcOrd="7" destOrd="0" presId="urn:microsoft.com/office/officeart/2005/8/layout/hList7"/>
    <dgm:cxn modelId="{611EBB5E-8041-4C1E-9E5B-E4136D4E5161}" type="presParOf" srcId="{17F15FAC-2821-4447-8849-D34D70F53846}" destId="{5BCED058-373B-4E2E-9908-D993E4476772}" srcOrd="8" destOrd="0" presId="urn:microsoft.com/office/officeart/2005/8/layout/hList7"/>
    <dgm:cxn modelId="{888C13A3-08CD-48BC-A29C-CED63AC88D40}" type="presParOf" srcId="{5BCED058-373B-4E2E-9908-D993E4476772}" destId="{1BAF272E-4BD8-4A31-AD59-6DAAE71A052D}" srcOrd="0" destOrd="0" presId="urn:microsoft.com/office/officeart/2005/8/layout/hList7"/>
    <dgm:cxn modelId="{CFE649E1-9181-4AE6-AA16-5B8461FB1735}" type="presParOf" srcId="{5BCED058-373B-4E2E-9908-D993E4476772}" destId="{52788525-6C73-4331-9AD0-40EA9AD9B517}" srcOrd="1" destOrd="0" presId="urn:microsoft.com/office/officeart/2005/8/layout/hList7"/>
    <dgm:cxn modelId="{80EFEA01-0740-4D80-A381-5AD8C3B30EF8}" type="presParOf" srcId="{5BCED058-373B-4E2E-9908-D993E4476772}" destId="{90C2CDC4-2E2F-4322-A06B-A105C57E93A3}" srcOrd="2" destOrd="0" presId="urn:microsoft.com/office/officeart/2005/8/layout/hList7"/>
    <dgm:cxn modelId="{32274306-A85E-4EFF-A56E-E28C9611D533}" type="presParOf" srcId="{5BCED058-373B-4E2E-9908-D993E4476772}" destId="{99D9DB0F-7061-4ADA-B2BA-479F4B5EB3D7}" srcOrd="3" destOrd="0" presId="urn:microsoft.com/office/officeart/2005/8/layout/hList7"/>
    <dgm:cxn modelId="{65A3967E-9846-48AA-AFD5-F25F3F56E5B6}" type="presParOf" srcId="{17F15FAC-2821-4447-8849-D34D70F53846}" destId="{D19E97CD-FD12-4B83-96CE-0E44DFF15EA0}" srcOrd="9" destOrd="0" presId="urn:microsoft.com/office/officeart/2005/8/layout/hList7"/>
    <dgm:cxn modelId="{8BF248F9-0EAB-47BC-B9A9-FBA7A28BCE42}" type="presParOf" srcId="{17F15FAC-2821-4447-8849-D34D70F53846}" destId="{400D5C5C-671E-4561-AF1B-5FF73DB536C6}" srcOrd="10" destOrd="0" presId="urn:microsoft.com/office/officeart/2005/8/layout/hList7"/>
    <dgm:cxn modelId="{44D0427A-9D01-4B23-BCCE-99F4A46ED72C}" type="presParOf" srcId="{400D5C5C-671E-4561-AF1B-5FF73DB536C6}" destId="{1FA356E7-A04E-4E2A-8E33-E89813E2DDF9}" srcOrd="0" destOrd="0" presId="urn:microsoft.com/office/officeart/2005/8/layout/hList7"/>
    <dgm:cxn modelId="{92957104-24CA-461D-B4FB-E518D75883FD}" type="presParOf" srcId="{400D5C5C-671E-4561-AF1B-5FF73DB536C6}" destId="{6B5FEDE7-0D52-43B4-883D-74CFD47A17F8}" srcOrd="1" destOrd="0" presId="urn:microsoft.com/office/officeart/2005/8/layout/hList7"/>
    <dgm:cxn modelId="{BF4A725E-6F79-489D-AEED-35455FD90F18}" type="presParOf" srcId="{400D5C5C-671E-4561-AF1B-5FF73DB536C6}" destId="{F3553B07-43ED-4290-87E3-B72C10268DEE}" srcOrd="2" destOrd="0" presId="urn:microsoft.com/office/officeart/2005/8/layout/hList7"/>
    <dgm:cxn modelId="{CAED4CE9-7897-4D79-ADA2-07214B20C132}" type="presParOf" srcId="{400D5C5C-671E-4561-AF1B-5FF73DB536C6}" destId="{CBDDB6C3-26ED-40F2-AD65-290FA18819BA}" srcOrd="3" destOrd="0" presId="urn:microsoft.com/office/officeart/2005/8/layout/hList7"/>
    <dgm:cxn modelId="{2462913C-E1BA-4423-ACDA-96DF33767656}" type="presParOf" srcId="{17F15FAC-2821-4447-8849-D34D70F53846}" destId="{CE2197C6-EC6E-477B-9F43-E379FDB9DFD3}" srcOrd="11" destOrd="0" presId="urn:microsoft.com/office/officeart/2005/8/layout/hList7"/>
    <dgm:cxn modelId="{E06444D5-0124-4529-944A-CE950A2B7FC1}" type="presParOf" srcId="{17F15FAC-2821-4447-8849-D34D70F53846}" destId="{6C08238B-F4E6-4377-B5F3-4DC6399D91CA}" srcOrd="12" destOrd="0" presId="urn:microsoft.com/office/officeart/2005/8/layout/hList7"/>
    <dgm:cxn modelId="{2AB22644-84B0-4E28-90D7-33BCFD917DA9}" type="presParOf" srcId="{6C08238B-F4E6-4377-B5F3-4DC6399D91CA}" destId="{363CCE1A-CAE9-48E9-8614-A01A28F2104A}" srcOrd="0" destOrd="0" presId="urn:microsoft.com/office/officeart/2005/8/layout/hList7"/>
    <dgm:cxn modelId="{72F352D4-B9BA-4329-BEB9-0473D2901B57}" type="presParOf" srcId="{6C08238B-F4E6-4377-B5F3-4DC6399D91CA}" destId="{1C4EA021-596F-4756-8013-5BC182DC77E7}" srcOrd="1" destOrd="0" presId="urn:microsoft.com/office/officeart/2005/8/layout/hList7"/>
    <dgm:cxn modelId="{26635C48-C99A-4E77-9170-23D7E7A081E4}" type="presParOf" srcId="{6C08238B-F4E6-4377-B5F3-4DC6399D91CA}" destId="{CCF7CD96-4CA9-47EB-BDB8-0A94372FFAFD}" srcOrd="2" destOrd="0" presId="urn:microsoft.com/office/officeart/2005/8/layout/hList7"/>
    <dgm:cxn modelId="{B7AA9DE7-0C66-48D4-834A-9DA6DCFCE263}" type="presParOf" srcId="{6C08238B-F4E6-4377-B5F3-4DC6399D91CA}" destId="{2732D3A6-C36A-43E5-B92E-285A67DFE2FF}"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C34993-00FF-4B1E-87E5-925E0AEB9B0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8087E9E-0779-4126-840C-28E90457BD27}">
      <dgm:prSet/>
      <dgm:spPr/>
      <dgm:t>
        <a:bodyPr/>
        <a:lstStyle/>
        <a:p>
          <a:r>
            <a:rPr lang="en-GB"/>
            <a:t>Write down everything you remember about Augustine, including further back on Augustine’s Theodicy</a:t>
          </a:r>
          <a:endParaRPr lang="en-US"/>
        </a:p>
      </dgm:t>
    </dgm:pt>
    <dgm:pt modelId="{0923424C-82E1-4F7E-A1D1-6F42E14D794D}" type="parTrans" cxnId="{296F796A-9D42-4BDA-B5B4-F131B6BF9B5E}">
      <dgm:prSet/>
      <dgm:spPr/>
      <dgm:t>
        <a:bodyPr/>
        <a:lstStyle/>
        <a:p>
          <a:endParaRPr lang="en-US"/>
        </a:p>
      </dgm:t>
    </dgm:pt>
    <dgm:pt modelId="{99F13ECA-9AFD-49B6-9083-3CF111D28443}" type="sibTrans" cxnId="{296F796A-9D42-4BDA-B5B4-F131B6BF9B5E}">
      <dgm:prSet/>
      <dgm:spPr/>
      <dgm:t>
        <a:bodyPr/>
        <a:lstStyle/>
        <a:p>
          <a:endParaRPr lang="en-US"/>
        </a:p>
      </dgm:t>
    </dgm:pt>
    <dgm:pt modelId="{8A5A8C9E-F316-4E2A-80DF-9713BFA96514}">
      <dgm:prSet/>
      <dgm:spPr/>
      <dgm:t>
        <a:bodyPr/>
        <a:lstStyle/>
        <a:p>
          <a:r>
            <a:rPr lang="en-GB"/>
            <a:t>Then check your notes. What have you remembered? What have you forgotten?</a:t>
          </a:r>
          <a:endParaRPr lang="en-US"/>
        </a:p>
      </dgm:t>
    </dgm:pt>
    <dgm:pt modelId="{68E4C9B0-DB11-47DD-B147-1D25A5533D63}" type="parTrans" cxnId="{98F9FDD7-3DCE-4E5D-9101-B6CAD7B1D830}">
      <dgm:prSet/>
      <dgm:spPr/>
      <dgm:t>
        <a:bodyPr/>
        <a:lstStyle/>
        <a:p>
          <a:endParaRPr lang="en-US"/>
        </a:p>
      </dgm:t>
    </dgm:pt>
    <dgm:pt modelId="{BFE90F5D-1399-4D92-9267-AB16A48A9839}" type="sibTrans" cxnId="{98F9FDD7-3DCE-4E5D-9101-B6CAD7B1D830}">
      <dgm:prSet/>
      <dgm:spPr/>
      <dgm:t>
        <a:bodyPr/>
        <a:lstStyle/>
        <a:p>
          <a:endParaRPr lang="en-US"/>
        </a:p>
      </dgm:t>
    </dgm:pt>
    <dgm:pt modelId="{A61DD064-DA77-4456-853C-FFC92C8617C3}" type="pres">
      <dgm:prSet presAssocID="{C7C34993-00FF-4B1E-87E5-925E0AEB9B0A}" presName="linear" presStyleCnt="0">
        <dgm:presLayoutVars>
          <dgm:animLvl val="lvl"/>
          <dgm:resizeHandles val="exact"/>
        </dgm:presLayoutVars>
      </dgm:prSet>
      <dgm:spPr/>
    </dgm:pt>
    <dgm:pt modelId="{B499CCB8-79F8-43F1-B6AD-8E0D94BCBC4A}" type="pres">
      <dgm:prSet presAssocID="{F8087E9E-0779-4126-840C-28E90457BD27}" presName="parentText" presStyleLbl="node1" presStyleIdx="0" presStyleCnt="2">
        <dgm:presLayoutVars>
          <dgm:chMax val="0"/>
          <dgm:bulletEnabled val="1"/>
        </dgm:presLayoutVars>
      </dgm:prSet>
      <dgm:spPr/>
    </dgm:pt>
    <dgm:pt modelId="{3EAEDC86-5156-426E-BC89-7136B909843E}" type="pres">
      <dgm:prSet presAssocID="{99F13ECA-9AFD-49B6-9083-3CF111D28443}" presName="spacer" presStyleCnt="0"/>
      <dgm:spPr/>
    </dgm:pt>
    <dgm:pt modelId="{4557DC3C-80D9-4EA4-861F-62704C76BE15}" type="pres">
      <dgm:prSet presAssocID="{8A5A8C9E-F316-4E2A-80DF-9713BFA96514}" presName="parentText" presStyleLbl="node1" presStyleIdx="1" presStyleCnt="2">
        <dgm:presLayoutVars>
          <dgm:chMax val="0"/>
          <dgm:bulletEnabled val="1"/>
        </dgm:presLayoutVars>
      </dgm:prSet>
      <dgm:spPr/>
    </dgm:pt>
  </dgm:ptLst>
  <dgm:cxnLst>
    <dgm:cxn modelId="{81CB0A2C-4403-486B-A993-E7D77D988B2D}" type="presOf" srcId="{8A5A8C9E-F316-4E2A-80DF-9713BFA96514}" destId="{4557DC3C-80D9-4EA4-861F-62704C76BE15}" srcOrd="0" destOrd="0" presId="urn:microsoft.com/office/officeart/2005/8/layout/vList2"/>
    <dgm:cxn modelId="{296F796A-9D42-4BDA-B5B4-F131B6BF9B5E}" srcId="{C7C34993-00FF-4B1E-87E5-925E0AEB9B0A}" destId="{F8087E9E-0779-4126-840C-28E90457BD27}" srcOrd="0" destOrd="0" parTransId="{0923424C-82E1-4F7E-A1D1-6F42E14D794D}" sibTransId="{99F13ECA-9AFD-49B6-9083-3CF111D28443}"/>
    <dgm:cxn modelId="{292370C0-9C75-47A2-99F2-F5F09BF0219C}" type="presOf" srcId="{C7C34993-00FF-4B1E-87E5-925E0AEB9B0A}" destId="{A61DD064-DA77-4456-853C-FFC92C8617C3}" srcOrd="0" destOrd="0" presId="urn:microsoft.com/office/officeart/2005/8/layout/vList2"/>
    <dgm:cxn modelId="{98F9FDD7-3DCE-4E5D-9101-B6CAD7B1D830}" srcId="{C7C34993-00FF-4B1E-87E5-925E0AEB9B0A}" destId="{8A5A8C9E-F316-4E2A-80DF-9713BFA96514}" srcOrd="1" destOrd="0" parTransId="{68E4C9B0-DB11-47DD-B147-1D25A5533D63}" sibTransId="{BFE90F5D-1399-4D92-9267-AB16A48A9839}"/>
    <dgm:cxn modelId="{44C138DC-CA40-40BB-845B-AFAFD49D4A5B}" type="presOf" srcId="{F8087E9E-0779-4126-840C-28E90457BD27}" destId="{B499CCB8-79F8-43F1-B6AD-8E0D94BCBC4A}" srcOrd="0" destOrd="0" presId="urn:microsoft.com/office/officeart/2005/8/layout/vList2"/>
    <dgm:cxn modelId="{698C67B0-D267-477B-936E-5EB55106B341}" type="presParOf" srcId="{A61DD064-DA77-4456-853C-FFC92C8617C3}" destId="{B499CCB8-79F8-43F1-B6AD-8E0D94BCBC4A}" srcOrd="0" destOrd="0" presId="urn:microsoft.com/office/officeart/2005/8/layout/vList2"/>
    <dgm:cxn modelId="{7707C7AA-55DD-4084-8523-C0990C3418ED}" type="presParOf" srcId="{A61DD064-DA77-4456-853C-FFC92C8617C3}" destId="{3EAEDC86-5156-426E-BC89-7136B909843E}" srcOrd="1" destOrd="0" presId="urn:microsoft.com/office/officeart/2005/8/layout/vList2"/>
    <dgm:cxn modelId="{A544EE1F-B736-4947-9134-1B1062DE0CFD}" type="presParOf" srcId="{A61DD064-DA77-4456-853C-FFC92C8617C3}" destId="{4557DC3C-80D9-4EA4-861F-62704C76BE15}"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A023F12-C4DD-4D5F-868E-4EE14BAE425B}" type="doc">
      <dgm:prSet loTypeId="urn:microsoft.com/office/officeart/2005/8/layout/vList2" loCatId="list" qsTypeId="urn:microsoft.com/office/officeart/2005/8/quickstyle/simple2" qsCatId="simple" csTypeId="urn:microsoft.com/office/officeart/2005/8/colors/colorful5" csCatId="colorful"/>
      <dgm:spPr/>
      <dgm:t>
        <a:bodyPr/>
        <a:lstStyle/>
        <a:p>
          <a:endParaRPr lang="en-US"/>
        </a:p>
      </dgm:t>
    </dgm:pt>
    <dgm:pt modelId="{DDA7F1F9-5F8F-4216-9AF4-EC6974DC9601}">
      <dgm:prSet/>
      <dgm:spPr/>
      <dgm:t>
        <a:bodyPr/>
        <a:lstStyle/>
        <a:p>
          <a:r>
            <a:rPr lang="en-US">
              <a:hlinkClick xmlns:r="http://schemas.openxmlformats.org/officeDocument/2006/relationships" r:id="rId1"/>
            </a:rPr>
            <a:t>Ancient Philosophical Influences - Details - Kahoot!</a:t>
          </a:r>
          <a:endParaRPr lang="en-US"/>
        </a:p>
      </dgm:t>
    </dgm:pt>
    <dgm:pt modelId="{E43F552C-BD8D-44DC-8578-466BCF5DF62C}" type="parTrans" cxnId="{F1BF848B-7C3C-4FF8-A02E-8C89DA544E1C}">
      <dgm:prSet/>
      <dgm:spPr/>
      <dgm:t>
        <a:bodyPr/>
        <a:lstStyle/>
        <a:p>
          <a:endParaRPr lang="en-US"/>
        </a:p>
      </dgm:t>
    </dgm:pt>
    <dgm:pt modelId="{1CE5BE5A-7B68-4254-98DD-9916AF96855D}" type="sibTrans" cxnId="{F1BF848B-7C3C-4FF8-A02E-8C89DA544E1C}">
      <dgm:prSet/>
      <dgm:spPr/>
      <dgm:t>
        <a:bodyPr/>
        <a:lstStyle/>
        <a:p>
          <a:endParaRPr lang="en-US"/>
        </a:p>
      </dgm:t>
    </dgm:pt>
    <dgm:pt modelId="{E6025D0F-A00D-4FA9-8A2A-352AA302C487}">
      <dgm:prSet/>
      <dgm:spPr/>
      <dgm:t>
        <a:bodyPr/>
        <a:lstStyle/>
        <a:p>
          <a:r>
            <a:rPr lang="en-GB">
              <a:hlinkClick xmlns:r="http://schemas.openxmlformats.org/officeDocument/2006/relationships" r:id="rId2"/>
            </a:rPr>
            <a:t>Aristotle and Causation - Details - Kahoot!</a:t>
          </a:r>
          <a:endParaRPr lang="en-US"/>
        </a:p>
      </dgm:t>
    </dgm:pt>
    <dgm:pt modelId="{595F57F5-FBCA-4B60-B4EA-240770917BB9}" type="parTrans" cxnId="{FB619E64-E079-40B7-B2E7-CDA3AA93C096}">
      <dgm:prSet/>
      <dgm:spPr/>
      <dgm:t>
        <a:bodyPr/>
        <a:lstStyle/>
        <a:p>
          <a:endParaRPr lang="en-US"/>
        </a:p>
      </dgm:t>
    </dgm:pt>
    <dgm:pt modelId="{00CB946D-52AB-4CB8-B5DD-83C84BBA20FC}" type="sibTrans" cxnId="{FB619E64-E079-40B7-B2E7-CDA3AA93C096}">
      <dgm:prSet/>
      <dgm:spPr/>
      <dgm:t>
        <a:bodyPr/>
        <a:lstStyle/>
        <a:p>
          <a:endParaRPr lang="en-US"/>
        </a:p>
      </dgm:t>
    </dgm:pt>
    <dgm:pt modelId="{38742F19-1B9F-4F5B-B491-BBA1D2C0DD66}">
      <dgm:prSet/>
      <dgm:spPr/>
      <dgm:t>
        <a:bodyPr/>
        <a:lstStyle/>
        <a:p>
          <a:r>
            <a:rPr lang="en-US">
              <a:hlinkClick xmlns:r="http://schemas.openxmlformats.org/officeDocument/2006/relationships" r:id="rId3"/>
            </a:rPr>
            <a:t>Cosmological Arguments - Details - Kahoot!</a:t>
          </a:r>
          <a:endParaRPr lang="en-US"/>
        </a:p>
      </dgm:t>
    </dgm:pt>
    <dgm:pt modelId="{E15FF1BC-6E5C-4DAE-B801-946C4931B836}" type="parTrans" cxnId="{26A7DCEC-07A2-46F4-A0CC-A294B802A68C}">
      <dgm:prSet/>
      <dgm:spPr/>
      <dgm:t>
        <a:bodyPr/>
        <a:lstStyle/>
        <a:p>
          <a:endParaRPr lang="en-US"/>
        </a:p>
      </dgm:t>
    </dgm:pt>
    <dgm:pt modelId="{A658B31A-5B03-4A03-BAB3-832D0EB59A09}" type="sibTrans" cxnId="{26A7DCEC-07A2-46F4-A0CC-A294B802A68C}">
      <dgm:prSet/>
      <dgm:spPr/>
      <dgm:t>
        <a:bodyPr/>
        <a:lstStyle/>
        <a:p>
          <a:endParaRPr lang="en-US"/>
        </a:p>
      </dgm:t>
    </dgm:pt>
    <dgm:pt modelId="{3B16F365-35AB-4C1D-BD34-4B4892F03716}">
      <dgm:prSet/>
      <dgm:spPr/>
      <dgm:t>
        <a:bodyPr/>
        <a:lstStyle/>
        <a:p>
          <a:r>
            <a:rPr lang="en-US">
              <a:hlinkClick xmlns:r="http://schemas.openxmlformats.org/officeDocument/2006/relationships" r:id="rId4"/>
            </a:rPr>
            <a:t>Ontological Argument - Details - Kahoot!</a:t>
          </a:r>
          <a:endParaRPr lang="en-US"/>
        </a:p>
      </dgm:t>
    </dgm:pt>
    <dgm:pt modelId="{16FF5418-BECE-4FFC-A3B9-746C5EDB1357}" type="parTrans" cxnId="{59B73350-A076-4FC4-ACED-A119AA29848C}">
      <dgm:prSet/>
      <dgm:spPr/>
      <dgm:t>
        <a:bodyPr/>
        <a:lstStyle/>
        <a:p>
          <a:endParaRPr lang="en-US"/>
        </a:p>
      </dgm:t>
    </dgm:pt>
    <dgm:pt modelId="{B423856B-6ECA-4FAD-A307-569DC8B20E15}" type="sibTrans" cxnId="{59B73350-A076-4FC4-ACED-A119AA29848C}">
      <dgm:prSet/>
      <dgm:spPr/>
      <dgm:t>
        <a:bodyPr/>
        <a:lstStyle/>
        <a:p>
          <a:endParaRPr lang="en-US"/>
        </a:p>
      </dgm:t>
    </dgm:pt>
    <dgm:pt modelId="{988C2B52-875B-4451-829F-0714E9EF406F}">
      <dgm:prSet/>
      <dgm:spPr/>
      <dgm:t>
        <a:bodyPr/>
        <a:lstStyle/>
        <a:p>
          <a:r>
            <a:rPr lang="en-GB">
              <a:hlinkClick xmlns:r="http://schemas.openxmlformats.org/officeDocument/2006/relationships" r:id="rId5"/>
            </a:rPr>
            <a:t>The Teleological Argument - Details - Kahoot!</a:t>
          </a:r>
          <a:endParaRPr lang="en-US"/>
        </a:p>
      </dgm:t>
    </dgm:pt>
    <dgm:pt modelId="{F2D5F7B1-4398-42B2-9F0A-3CB8BFDE4379}" type="parTrans" cxnId="{F4B98278-4DC5-44E5-994F-073854F27F8F}">
      <dgm:prSet/>
      <dgm:spPr/>
      <dgm:t>
        <a:bodyPr/>
        <a:lstStyle/>
        <a:p>
          <a:endParaRPr lang="en-US"/>
        </a:p>
      </dgm:t>
    </dgm:pt>
    <dgm:pt modelId="{F1D6C243-44A3-489E-AC12-450EB9FD0966}" type="sibTrans" cxnId="{F4B98278-4DC5-44E5-994F-073854F27F8F}">
      <dgm:prSet/>
      <dgm:spPr/>
      <dgm:t>
        <a:bodyPr/>
        <a:lstStyle/>
        <a:p>
          <a:endParaRPr lang="en-US"/>
        </a:p>
      </dgm:t>
    </dgm:pt>
    <dgm:pt modelId="{A873EC04-4B89-4D1B-8AD3-AEF25F74A121}">
      <dgm:prSet/>
      <dgm:spPr/>
      <dgm:t>
        <a:bodyPr/>
        <a:lstStyle/>
        <a:p>
          <a:r>
            <a:rPr lang="en-US">
              <a:hlinkClick xmlns:r="http://schemas.openxmlformats.org/officeDocument/2006/relationships" r:id="rId6"/>
            </a:rPr>
            <a:t>https://create.kahoot.it/share/ocr-religious-studies-a-level-year-1-philosophy/a7f1268c-7678-4bf3-96f1-4ff3038d14fe</a:t>
          </a:r>
          <a:endParaRPr lang="en-US"/>
        </a:p>
      </dgm:t>
    </dgm:pt>
    <dgm:pt modelId="{E4CB9583-6BDB-4BE7-BF2D-09EB2005AD35}" type="parTrans" cxnId="{B0A0B4D0-EA34-499B-B6FF-173447D7C3D1}">
      <dgm:prSet/>
      <dgm:spPr/>
      <dgm:t>
        <a:bodyPr/>
        <a:lstStyle/>
        <a:p>
          <a:endParaRPr lang="en-US"/>
        </a:p>
      </dgm:t>
    </dgm:pt>
    <dgm:pt modelId="{159751C7-573B-4FC0-A2DA-BD9763FCEE04}" type="sibTrans" cxnId="{B0A0B4D0-EA34-499B-B6FF-173447D7C3D1}">
      <dgm:prSet/>
      <dgm:spPr/>
      <dgm:t>
        <a:bodyPr/>
        <a:lstStyle/>
        <a:p>
          <a:endParaRPr lang="en-US"/>
        </a:p>
      </dgm:t>
    </dgm:pt>
    <dgm:pt modelId="{2BFD0909-F521-4728-865D-E1C53213E146}" type="pres">
      <dgm:prSet presAssocID="{7A023F12-C4DD-4D5F-868E-4EE14BAE425B}" presName="linear" presStyleCnt="0">
        <dgm:presLayoutVars>
          <dgm:animLvl val="lvl"/>
          <dgm:resizeHandles val="exact"/>
        </dgm:presLayoutVars>
      </dgm:prSet>
      <dgm:spPr/>
    </dgm:pt>
    <dgm:pt modelId="{5383BB98-CB40-4E94-8FCF-1A10017C2DE6}" type="pres">
      <dgm:prSet presAssocID="{DDA7F1F9-5F8F-4216-9AF4-EC6974DC9601}" presName="parentText" presStyleLbl="node1" presStyleIdx="0" presStyleCnt="6">
        <dgm:presLayoutVars>
          <dgm:chMax val="0"/>
          <dgm:bulletEnabled val="1"/>
        </dgm:presLayoutVars>
      </dgm:prSet>
      <dgm:spPr/>
    </dgm:pt>
    <dgm:pt modelId="{3703E228-6C46-450C-B3C1-FB23740F9F8F}" type="pres">
      <dgm:prSet presAssocID="{1CE5BE5A-7B68-4254-98DD-9916AF96855D}" presName="spacer" presStyleCnt="0"/>
      <dgm:spPr/>
    </dgm:pt>
    <dgm:pt modelId="{C4DE05A7-59EC-439D-AF9A-D5BA881F067A}" type="pres">
      <dgm:prSet presAssocID="{E6025D0F-A00D-4FA9-8A2A-352AA302C487}" presName="parentText" presStyleLbl="node1" presStyleIdx="1" presStyleCnt="6">
        <dgm:presLayoutVars>
          <dgm:chMax val="0"/>
          <dgm:bulletEnabled val="1"/>
        </dgm:presLayoutVars>
      </dgm:prSet>
      <dgm:spPr/>
    </dgm:pt>
    <dgm:pt modelId="{A1463975-725C-44D9-9B27-91D3F55E3ABC}" type="pres">
      <dgm:prSet presAssocID="{00CB946D-52AB-4CB8-B5DD-83C84BBA20FC}" presName="spacer" presStyleCnt="0"/>
      <dgm:spPr/>
    </dgm:pt>
    <dgm:pt modelId="{8701FD1D-BFE2-44D8-BC02-2E73C5B4147A}" type="pres">
      <dgm:prSet presAssocID="{38742F19-1B9F-4F5B-B491-BBA1D2C0DD66}" presName="parentText" presStyleLbl="node1" presStyleIdx="2" presStyleCnt="6">
        <dgm:presLayoutVars>
          <dgm:chMax val="0"/>
          <dgm:bulletEnabled val="1"/>
        </dgm:presLayoutVars>
      </dgm:prSet>
      <dgm:spPr/>
    </dgm:pt>
    <dgm:pt modelId="{4397305D-2226-4A27-BE13-1018629D28D6}" type="pres">
      <dgm:prSet presAssocID="{A658B31A-5B03-4A03-BAB3-832D0EB59A09}" presName="spacer" presStyleCnt="0"/>
      <dgm:spPr/>
    </dgm:pt>
    <dgm:pt modelId="{16258698-068E-44DE-829E-D0E45803B7FE}" type="pres">
      <dgm:prSet presAssocID="{3B16F365-35AB-4C1D-BD34-4B4892F03716}" presName="parentText" presStyleLbl="node1" presStyleIdx="3" presStyleCnt="6">
        <dgm:presLayoutVars>
          <dgm:chMax val="0"/>
          <dgm:bulletEnabled val="1"/>
        </dgm:presLayoutVars>
      </dgm:prSet>
      <dgm:spPr/>
    </dgm:pt>
    <dgm:pt modelId="{041850FB-ABCF-49B1-9316-F805DA1F094C}" type="pres">
      <dgm:prSet presAssocID="{B423856B-6ECA-4FAD-A307-569DC8B20E15}" presName="spacer" presStyleCnt="0"/>
      <dgm:spPr/>
    </dgm:pt>
    <dgm:pt modelId="{142CB20B-206D-4D90-B9EC-3E8F360694A4}" type="pres">
      <dgm:prSet presAssocID="{988C2B52-875B-4451-829F-0714E9EF406F}" presName="parentText" presStyleLbl="node1" presStyleIdx="4" presStyleCnt="6">
        <dgm:presLayoutVars>
          <dgm:chMax val="0"/>
          <dgm:bulletEnabled val="1"/>
        </dgm:presLayoutVars>
      </dgm:prSet>
      <dgm:spPr/>
    </dgm:pt>
    <dgm:pt modelId="{C511BBE3-546C-4036-BF8C-9E85A7D9ACD2}" type="pres">
      <dgm:prSet presAssocID="{F1D6C243-44A3-489E-AC12-450EB9FD0966}" presName="spacer" presStyleCnt="0"/>
      <dgm:spPr/>
    </dgm:pt>
    <dgm:pt modelId="{4760F0B3-D995-45FB-A1F7-E77518085630}" type="pres">
      <dgm:prSet presAssocID="{A873EC04-4B89-4D1B-8AD3-AEF25F74A121}" presName="parentText" presStyleLbl="node1" presStyleIdx="5" presStyleCnt="6">
        <dgm:presLayoutVars>
          <dgm:chMax val="0"/>
          <dgm:bulletEnabled val="1"/>
        </dgm:presLayoutVars>
      </dgm:prSet>
      <dgm:spPr/>
    </dgm:pt>
  </dgm:ptLst>
  <dgm:cxnLst>
    <dgm:cxn modelId="{734DD200-1B17-4E9F-BC44-5878DC10C3D5}" type="presOf" srcId="{38742F19-1B9F-4F5B-B491-BBA1D2C0DD66}" destId="{8701FD1D-BFE2-44D8-BC02-2E73C5B4147A}" srcOrd="0" destOrd="0" presId="urn:microsoft.com/office/officeart/2005/8/layout/vList2"/>
    <dgm:cxn modelId="{20003D19-DECA-485B-9DF6-A0EE58DA0EF8}" type="presOf" srcId="{DDA7F1F9-5F8F-4216-9AF4-EC6974DC9601}" destId="{5383BB98-CB40-4E94-8FCF-1A10017C2DE6}" srcOrd="0" destOrd="0" presId="urn:microsoft.com/office/officeart/2005/8/layout/vList2"/>
    <dgm:cxn modelId="{B6A01A36-1A35-4475-AC35-99870BB437E5}" type="presOf" srcId="{988C2B52-875B-4451-829F-0714E9EF406F}" destId="{142CB20B-206D-4D90-B9EC-3E8F360694A4}" srcOrd="0" destOrd="0" presId="urn:microsoft.com/office/officeart/2005/8/layout/vList2"/>
    <dgm:cxn modelId="{EC60CE42-D497-475C-A29F-0ACCD3FC1A3E}" type="presOf" srcId="{E6025D0F-A00D-4FA9-8A2A-352AA302C487}" destId="{C4DE05A7-59EC-439D-AF9A-D5BA881F067A}" srcOrd="0" destOrd="0" presId="urn:microsoft.com/office/officeart/2005/8/layout/vList2"/>
    <dgm:cxn modelId="{577ADD63-E1B5-4C4D-B380-166380970F9D}" type="presOf" srcId="{A873EC04-4B89-4D1B-8AD3-AEF25F74A121}" destId="{4760F0B3-D995-45FB-A1F7-E77518085630}" srcOrd="0" destOrd="0" presId="urn:microsoft.com/office/officeart/2005/8/layout/vList2"/>
    <dgm:cxn modelId="{FB619E64-E079-40B7-B2E7-CDA3AA93C096}" srcId="{7A023F12-C4DD-4D5F-868E-4EE14BAE425B}" destId="{E6025D0F-A00D-4FA9-8A2A-352AA302C487}" srcOrd="1" destOrd="0" parTransId="{595F57F5-FBCA-4B60-B4EA-240770917BB9}" sibTransId="{00CB946D-52AB-4CB8-B5DD-83C84BBA20FC}"/>
    <dgm:cxn modelId="{59B73350-A076-4FC4-ACED-A119AA29848C}" srcId="{7A023F12-C4DD-4D5F-868E-4EE14BAE425B}" destId="{3B16F365-35AB-4C1D-BD34-4B4892F03716}" srcOrd="3" destOrd="0" parTransId="{16FF5418-BECE-4FFC-A3B9-746C5EDB1357}" sibTransId="{B423856B-6ECA-4FAD-A307-569DC8B20E15}"/>
    <dgm:cxn modelId="{F4B98278-4DC5-44E5-994F-073854F27F8F}" srcId="{7A023F12-C4DD-4D5F-868E-4EE14BAE425B}" destId="{988C2B52-875B-4451-829F-0714E9EF406F}" srcOrd="4" destOrd="0" parTransId="{F2D5F7B1-4398-42B2-9F0A-3CB8BFDE4379}" sibTransId="{F1D6C243-44A3-489E-AC12-450EB9FD0966}"/>
    <dgm:cxn modelId="{F1BF848B-7C3C-4FF8-A02E-8C89DA544E1C}" srcId="{7A023F12-C4DD-4D5F-868E-4EE14BAE425B}" destId="{DDA7F1F9-5F8F-4216-9AF4-EC6974DC9601}" srcOrd="0" destOrd="0" parTransId="{E43F552C-BD8D-44DC-8578-466BCF5DF62C}" sibTransId="{1CE5BE5A-7B68-4254-98DD-9916AF96855D}"/>
    <dgm:cxn modelId="{5366C0BE-2E1C-4591-9B37-E897547DB16E}" type="presOf" srcId="{7A023F12-C4DD-4D5F-868E-4EE14BAE425B}" destId="{2BFD0909-F521-4728-865D-E1C53213E146}" srcOrd="0" destOrd="0" presId="urn:microsoft.com/office/officeart/2005/8/layout/vList2"/>
    <dgm:cxn modelId="{F6117FCF-C359-4A27-B8C4-3799C59716A7}" type="presOf" srcId="{3B16F365-35AB-4C1D-BD34-4B4892F03716}" destId="{16258698-068E-44DE-829E-D0E45803B7FE}" srcOrd="0" destOrd="0" presId="urn:microsoft.com/office/officeart/2005/8/layout/vList2"/>
    <dgm:cxn modelId="{B0A0B4D0-EA34-499B-B6FF-173447D7C3D1}" srcId="{7A023F12-C4DD-4D5F-868E-4EE14BAE425B}" destId="{A873EC04-4B89-4D1B-8AD3-AEF25F74A121}" srcOrd="5" destOrd="0" parTransId="{E4CB9583-6BDB-4BE7-BF2D-09EB2005AD35}" sibTransId="{159751C7-573B-4FC0-A2DA-BD9763FCEE04}"/>
    <dgm:cxn modelId="{26A7DCEC-07A2-46F4-A0CC-A294B802A68C}" srcId="{7A023F12-C4DD-4D5F-868E-4EE14BAE425B}" destId="{38742F19-1B9F-4F5B-B491-BBA1D2C0DD66}" srcOrd="2" destOrd="0" parTransId="{E15FF1BC-6E5C-4DAE-B801-946C4931B836}" sibTransId="{A658B31A-5B03-4A03-BAB3-832D0EB59A09}"/>
    <dgm:cxn modelId="{C1DC577D-4775-4F63-BF47-908263A4F280}" type="presParOf" srcId="{2BFD0909-F521-4728-865D-E1C53213E146}" destId="{5383BB98-CB40-4E94-8FCF-1A10017C2DE6}" srcOrd="0" destOrd="0" presId="urn:microsoft.com/office/officeart/2005/8/layout/vList2"/>
    <dgm:cxn modelId="{549A8A38-5A85-4045-AEA0-984FE3B809C5}" type="presParOf" srcId="{2BFD0909-F521-4728-865D-E1C53213E146}" destId="{3703E228-6C46-450C-B3C1-FB23740F9F8F}" srcOrd="1" destOrd="0" presId="urn:microsoft.com/office/officeart/2005/8/layout/vList2"/>
    <dgm:cxn modelId="{D1E28D90-6D89-40EE-8EBE-BB373B08795C}" type="presParOf" srcId="{2BFD0909-F521-4728-865D-E1C53213E146}" destId="{C4DE05A7-59EC-439D-AF9A-D5BA881F067A}" srcOrd="2" destOrd="0" presId="urn:microsoft.com/office/officeart/2005/8/layout/vList2"/>
    <dgm:cxn modelId="{CC82292B-1576-4A0D-B898-1ACA66923E4B}" type="presParOf" srcId="{2BFD0909-F521-4728-865D-E1C53213E146}" destId="{A1463975-725C-44D9-9B27-91D3F55E3ABC}" srcOrd="3" destOrd="0" presId="urn:microsoft.com/office/officeart/2005/8/layout/vList2"/>
    <dgm:cxn modelId="{538C0EA3-D918-46F6-BBE3-48997D60CFB4}" type="presParOf" srcId="{2BFD0909-F521-4728-865D-E1C53213E146}" destId="{8701FD1D-BFE2-44D8-BC02-2E73C5B4147A}" srcOrd="4" destOrd="0" presId="urn:microsoft.com/office/officeart/2005/8/layout/vList2"/>
    <dgm:cxn modelId="{81DF7E3A-43BB-4677-AD95-BEAB09F16150}" type="presParOf" srcId="{2BFD0909-F521-4728-865D-E1C53213E146}" destId="{4397305D-2226-4A27-BE13-1018629D28D6}" srcOrd="5" destOrd="0" presId="urn:microsoft.com/office/officeart/2005/8/layout/vList2"/>
    <dgm:cxn modelId="{ED503827-2BFA-4B14-932E-1191B05CA058}" type="presParOf" srcId="{2BFD0909-F521-4728-865D-E1C53213E146}" destId="{16258698-068E-44DE-829E-D0E45803B7FE}" srcOrd="6" destOrd="0" presId="urn:microsoft.com/office/officeart/2005/8/layout/vList2"/>
    <dgm:cxn modelId="{AF354D6A-3DB8-4FC8-8D77-831BC78164A2}" type="presParOf" srcId="{2BFD0909-F521-4728-865D-E1C53213E146}" destId="{041850FB-ABCF-49B1-9316-F805DA1F094C}" srcOrd="7" destOrd="0" presId="urn:microsoft.com/office/officeart/2005/8/layout/vList2"/>
    <dgm:cxn modelId="{A9F9971B-DF20-4CE0-925A-8B6DB7CFAA2B}" type="presParOf" srcId="{2BFD0909-F521-4728-865D-E1C53213E146}" destId="{142CB20B-206D-4D90-B9EC-3E8F360694A4}" srcOrd="8" destOrd="0" presId="urn:microsoft.com/office/officeart/2005/8/layout/vList2"/>
    <dgm:cxn modelId="{107BC3EF-5FB5-48D6-89AD-B98704AAC5C7}" type="presParOf" srcId="{2BFD0909-F521-4728-865D-E1C53213E146}" destId="{C511BBE3-546C-4036-BF8C-9E85A7D9ACD2}" srcOrd="9" destOrd="0" presId="urn:microsoft.com/office/officeart/2005/8/layout/vList2"/>
    <dgm:cxn modelId="{9B0676CE-225C-45E1-986E-2FD0D9C8E681}" type="presParOf" srcId="{2BFD0909-F521-4728-865D-E1C53213E146}" destId="{4760F0B3-D995-45FB-A1F7-E77518085630}"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D11603-35BD-4787-BC85-0B8BA476675A}">
      <dsp:nvSpPr>
        <dsp:cNvPr id="0" name=""/>
        <dsp:cNvSpPr/>
      </dsp:nvSpPr>
      <dsp:spPr>
        <a:xfrm>
          <a:off x="3286" y="26115"/>
          <a:ext cx="3203971" cy="836546"/>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GB" sz="2300" kern="1200" dirty="0"/>
            <a:t>Philosophy of Religion</a:t>
          </a:r>
        </a:p>
      </dsp:txBody>
      <dsp:txXfrm>
        <a:off x="3286" y="26115"/>
        <a:ext cx="3203971" cy="836546"/>
      </dsp:txXfrm>
    </dsp:sp>
    <dsp:sp modelId="{96D548DD-CE1A-411D-A270-5C7D4BD4C113}">
      <dsp:nvSpPr>
        <dsp:cNvPr id="0" name=""/>
        <dsp:cNvSpPr/>
      </dsp:nvSpPr>
      <dsp:spPr>
        <a:xfrm>
          <a:off x="3286" y="862662"/>
          <a:ext cx="3203971" cy="3462560"/>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GB" sz="2300" kern="1200" dirty="0"/>
            <a:t>Ancient Greek Influences</a:t>
          </a:r>
        </a:p>
        <a:p>
          <a:pPr marL="228600" lvl="1" indent="-228600" algn="l" defTabSz="1022350">
            <a:lnSpc>
              <a:spcPct val="90000"/>
            </a:lnSpc>
            <a:spcBef>
              <a:spcPct val="0"/>
            </a:spcBef>
            <a:spcAft>
              <a:spcPct val="15000"/>
            </a:spcAft>
            <a:buChar char="•"/>
          </a:pPr>
          <a:r>
            <a:rPr lang="en-GB" sz="2300" kern="1200" dirty="0"/>
            <a:t>Mind, Body, Soul</a:t>
          </a:r>
        </a:p>
        <a:p>
          <a:pPr marL="228600" lvl="1" indent="-228600" algn="l" defTabSz="1022350">
            <a:lnSpc>
              <a:spcPct val="90000"/>
            </a:lnSpc>
            <a:spcBef>
              <a:spcPct val="0"/>
            </a:spcBef>
            <a:spcAft>
              <a:spcPct val="15000"/>
            </a:spcAft>
            <a:buChar char="•"/>
          </a:pPr>
          <a:r>
            <a:rPr lang="en-GB" sz="2300" kern="1200" dirty="0"/>
            <a:t>Existence of God</a:t>
          </a:r>
        </a:p>
        <a:p>
          <a:pPr marL="228600" lvl="1" indent="-228600" algn="l" defTabSz="1022350">
            <a:lnSpc>
              <a:spcPct val="90000"/>
            </a:lnSpc>
            <a:spcBef>
              <a:spcPct val="0"/>
            </a:spcBef>
            <a:spcAft>
              <a:spcPct val="15000"/>
            </a:spcAft>
            <a:buChar char="•"/>
          </a:pPr>
          <a:r>
            <a:rPr lang="en-GB" sz="2300" kern="1200" dirty="0"/>
            <a:t>Ontological Argument</a:t>
          </a:r>
        </a:p>
        <a:p>
          <a:pPr marL="228600" lvl="1" indent="-228600" algn="l" defTabSz="1022350">
            <a:lnSpc>
              <a:spcPct val="90000"/>
            </a:lnSpc>
            <a:spcBef>
              <a:spcPct val="0"/>
            </a:spcBef>
            <a:spcAft>
              <a:spcPct val="15000"/>
            </a:spcAft>
            <a:buChar char="•"/>
          </a:pPr>
          <a:r>
            <a:rPr lang="en-GB" sz="2300" kern="1200" dirty="0"/>
            <a:t>Theodicy</a:t>
          </a:r>
        </a:p>
        <a:p>
          <a:pPr marL="228600" lvl="1" indent="-228600" algn="l" defTabSz="1022350">
            <a:lnSpc>
              <a:spcPct val="90000"/>
            </a:lnSpc>
            <a:spcBef>
              <a:spcPct val="0"/>
            </a:spcBef>
            <a:spcAft>
              <a:spcPct val="15000"/>
            </a:spcAft>
            <a:buChar char="•"/>
          </a:pPr>
          <a:r>
            <a:rPr lang="en-GB" sz="2300" kern="1200" dirty="0"/>
            <a:t>Religious Experience</a:t>
          </a:r>
        </a:p>
      </dsp:txBody>
      <dsp:txXfrm>
        <a:off x="3286" y="862662"/>
        <a:ext cx="3203971" cy="3462560"/>
      </dsp:txXfrm>
    </dsp:sp>
    <dsp:sp modelId="{F09D07DA-2B94-430C-9C30-ED34323DB6F8}">
      <dsp:nvSpPr>
        <dsp:cNvPr id="0" name=""/>
        <dsp:cNvSpPr/>
      </dsp:nvSpPr>
      <dsp:spPr>
        <a:xfrm>
          <a:off x="3655814" y="26115"/>
          <a:ext cx="3203971" cy="836546"/>
        </a:xfrm>
        <a:prstGeom prst="rect">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GB" sz="2300" kern="1200" dirty="0"/>
            <a:t>Ethics</a:t>
          </a:r>
        </a:p>
      </dsp:txBody>
      <dsp:txXfrm>
        <a:off x="3655814" y="26115"/>
        <a:ext cx="3203971" cy="836546"/>
      </dsp:txXfrm>
    </dsp:sp>
    <dsp:sp modelId="{4E89D55E-81A2-4CEE-8E27-6E911CE63E9E}">
      <dsp:nvSpPr>
        <dsp:cNvPr id="0" name=""/>
        <dsp:cNvSpPr/>
      </dsp:nvSpPr>
      <dsp:spPr>
        <a:xfrm>
          <a:off x="3655814" y="862662"/>
          <a:ext cx="3203971" cy="3462560"/>
        </a:xfrm>
        <a:prstGeom prst="rect">
          <a:avLst/>
        </a:prstGeom>
        <a:solidFill>
          <a:schemeClr val="accent5">
            <a:tint val="40000"/>
            <a:alpha val="90000"/>
            <a:hueOff val="-3369881"/>
            <a:satOff val="-11416"/>
            <a:lumOff val="-1464"/>
            <a:alphaOff val="0"/>
          </a:schemeClr>
        </a:solidFill>
        <a:ln w="12700" cap="flat" cmpd="sng" algn="ctr">
          <a:solidFill>
            <a:schemeClr val="accent5">
              <a:tint val="40000"/>
              <a:alpha val="90000"/>
              <a:hueOff val="-3369881"/>
              <a:satOff val="-11416"/>
              <a:lumOff val="-14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GB" sz="2300" kern="1200" dirty="0"/>
            <a:t>Natural Law Theory</a:t>
          </a:r>
        </a:p>
        <a:p>
          <a:pPr marL="228600" lvl="1" indent="-228600" algn="l" defTabSz="1022350">
            <a:lnSpc>
              <a:spcPct val="90000"/>
            </a:lnSpc>
            <a:spcBef>
              <a:spcPct val="0"/>
            </a:spcBef>
            <a:spcAft>
              <a:spcPct val="15000"/>
            </a:spcAft>
            <a:buChar char="•"/>
          </a:pPr>
          <a:r>
            <a:rPr lang="en-GB" sz="2300" kern="1200" dirty="0"/>
            <a:t>Situation Ethics</a:t>
          </a:r>
        </a:p>
        <a:p>
          <a:pPr marL="228600" lvl="1" indent="-228600" algn="l" defTabSz="1022350">
            <a:lnSpc>
              <a:spcPct val="90000"/>
            </a:lnSpc>
            <a:spcBef>
              <a:spcPct val="0"/>
            </a:spcBef>
            <a:spcAft>
              <a:spcPct val="15000"/>
            </a:spcAft>
            <a:buChar char="•"/>
          </a:pPr>
          <a:r>
            <a:rPr lang="en-GB" sz="2300" kern="1200" dirty="0"/>
            <a:t>Kantian Ethics</a:t>
          </a:r>
        </a:p>
        <a:p>
          <a:pPr marL="228600" lvl="1" indent="-228600" algn="l" defTabSz="1022350">
            <a:lnSpc>
              <a:spcPct val="90000"/>
            </a:lnSpc>
            <a:spcBef>
              <a:spcPct val="0"/>
            </a:spcBef>
            <a:spcAft>
              <a:spcPct val="15000"/>
            </a:spcAft>
            <a:buChar char="•"/>
          </a:pPr>
          <a:r>
            <a:rPr lang="en-GB" sz="2300" kern="1200" dirty="0"/>
            <a:t>Utilitarianism</a:t>
          </a:r>
        </a:p>
        <a:p>
          <a:pPr marL="228600" lvl="1" indent="-228600" algn="l" defTabSz="1022350">
            <a:lnSpc>
              <a:spcPct val="90000"/>
            </a:lnSpc>
            <a:spcBef>
              <a:spcPct val="0"/>
            </a:spcBef>
            <a:spcAft>
              <a:spcPct val="15000"/>
            </a:spcAft>
            <a:buChar char="•"/>
          </a:pPr>
          <a:r>
            <a:rPr lang="en-GB" sz="2300" kern="1200" dirty="0"/>
            <a:t>Euthanasia</a:t>
          </a:r>
        </a:p>
        <a:p>
          <a:pPr marL="228600" lvl="1" indent="-228600" algn="l" defTabSz="1022350">
            <a:lnSpc>
              <a:spcPct val="90000"/>
            </a:lnSpc>
            <a:spcBef>
              <a:spcPct val="0"/>
            </a:spcBef>
            <a:spcAft>
              <a:spcPct val="15000"/>
            </a:spcAft>
            <a:buChar char="•"/>
          </a:pPr>
          <a:r>
            <a:rPr lang="en-GB" sz="2300" kern="1200" dirty="0"/>
            <a:t>Business Ethics</a:t>
          </a:r>
        </a:p>
      </dsp:txBody>
      <dsp:txXfrm>
        <a:off x="3655814" y="862662"/>
        <a:ext cx="3203971" cy="3462560"/>
      </dsp:txXfrm>
    </dsp:sp>
    <dsp:sp modelId="{DD806AF8-EEC0-409B-8A27-737669C8085B}">
      <dsp:nvSpPr>
        <dsp:cNvPr id="0" name=""/>
        <dsp:cNvSpPr/>
      </dsp:nvSpPr>
      <dsp:spPr>
        <a:xfrm>
          <a:off x="7308342" y="26115"/>
          <a:ext cx="3203971" cy="836546"/>
        </a:xfrm>
        <a:prstGeom prst="rect">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GB" sz="2300" kern="1200"/>
            <a:t>Developments in Christian Thought</a:t>
          </a:r>
        </a:p>
      </dsp:txBody>
      <dsp:txXfrm>
        <a:off x="7308342" y="26115"/>
        <a:ext cx="3203971" cy="836546"/>
      </dsp:txXfrm>
    </dsp:sp>
    <dsp:sp modelId="{EE322395-F3DD-4F66-AD9B-87A82F3F3E5E}">
      <dsp:nvSpPr>
        <dsp:cNvPr id="0" name=""/>
        <dsp:cNvSpPr/>
      </dsp:nvSpPr>
      <dsp:spPr>
        <a:xfrm>
          <a:off x="7308342" y="862662"/>
          <a:ext cx="3203971" cy="3462560"/>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GB" sz="2300" kern="1200"/>
            <a:t>Augustine on Human Nature</a:t>
          </a:r>
        </a:p>
        <a:p>
          <a:pPr marL="228600" lvl="1" indent="-228600" algn="l" defTabSz="1022350">
            <a:lnSpc>
              <a:spcPct val="90000"/>
            </a:lnSpc>
            <a:spcBef>
              <a:spcPct val="0"/>
            </a:spcBef>
            <a:spcAft>
              <a:spcPct val="15000"/>
            </a:spcAft>
            <a:buChar char="•"/>
          </a:pPr>
          <a:r>
            <a:rPr lang="en-GB" sz="2300" kern="1200"/>
            <a:t>Death &amp; Afterlife</a:t>
          </a:r>
        </a:p>
        <a:p>
          <a:pPr marL="228600" lvl="1" indent="-228600" algn="l" defTabSz="1022350">
            <a:lnSpc>
              <a:spcPct val="90000"/>
            </a:lnSpc>
            <a:spcBef>
              <a:spcPct val="0"/>
            </a:spcBef>
            <a:spcAft>
              <a:spcPct val="15000"/>
            </a:spcAft>
            <a:buChar char="•"/>
          </a:pPr>
          <a:r>
            <a:rPr lang="en-GB" sz="2300" kern="1200"/>
            <a:t>The person of Jesus Christ</a:t>
          </a:r>
        </a:p>
        <a:p>
          <a:pPr marL="228600" lvl="1" indent="-228600" algn="l" defTabSz="1022350">
            <a:lnSpc>
              <a:spcPct val="90000"/>
            </a:lnSpc>
            <a:spcBef>
              <a:spcPct val="0"/>
            </a:spcBef>
            <a:spcAft>
              <a:spcPct val="15000"/>
            </a:spcAft>
            <a:buChar char="•"/>
          </a:pPr>
          <a:r>
            <a:rPr lang="en-GB" sz="2300" kern="1200"/>
            <a:t>Christian Moral Principles</a:t>
          </a:r>
        </a:p>
        <a:p>
          <a:pPr marL="228600" lvl="1" indent="-228600" algn="l" defTabSz="1022350">
            <a:lnSpc>
              <a:spcPct val="90000"/>
            </a:lnSpc>
            <a:spcBef>
              <a:spcPct val="0"/>
            </a:spcBef>
            <a:spcAft>
              <a:spcPct val="15000"/>
            </a:spcAft>
            <a:buChar char="•"/>
          </a:pPr>
          <a:r>
            <a:rPr lang="en-GB" sz="2300" kern="1200"/>
            <a:t>Knowledge of God</a:t>
          </a:r>
        </a:p>
        <a:p>
          <a:pPr marL="228600" lvl="1" indent="-228600" algn="l" defTabSz="1022350">
            <a:lnSpc>
              <a:spcPct val="90000"/>
            </a:lnSpc>
            <a:spcBef>
              <a:spcPct val="0"/>
            </a:spcBef>
            <a:spcAft>
              <a:spcPct val="15000"/>
            </a:spcAft>
            <a:buChar char="•"/>
          </a:pPr>
          <a:r>
            <a:rPr lang="en-GB" sz="2300" kern="1200"/>
            <a:t>Christian Moral Action</a:t>
          </a:r>
        </a:p>
      </dsp:txBody>
      <dsp:txXfrm>
        <a:off x="7308342" y="862662"/>
        <a:ext cx="3203971" cy="34625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698F58-8AD6-4E0F-9EBF-66A6CAC74B6B}">
      <dsp:nvSpPr>
        <dsp:cNvPr id="0" name=""/>
        <dsp:cNvSpPr/>
      </dsp:nvSpPr>
      <dsp:spPr>
        <a:xfrm>
          <a:off x="4364" y="0"/>
          <a:ext cx="1463352" cy="435133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b="1" i="0" kern="1200" dirty="0">
              <a:effectLst/>
              <a:latin typeface="Chronicle SSm A"/>
            </a:rPr>
            <a:t>354 </a:t>
          </a:r>
          <a:r>
            <a:rPr lang="en-GB" sz="1500" b="0" i="0" kern="1200" dirty="0">
              <a:effectLst/>
              <a:latin typeface="Chronicle SSm A"/>
            </a:rPr>
            <a:t>Is born at </a:t>
          </a:r>
          <a:r>
            <a:rPr lang="en-GB" sz="1500" b="0" i="0" kern="1200" dirty="0" err="1">
              <a:effectLst/>
              <a:latin typeface="Chronicle SSm A"/>
            </a:rPr>
            <a:t>Thagaste</a:t>
          </a:r>
          <a:r>
            <a:rPr lang="en-GB" sz="1500" b="0" i="0" kern="1200" dirty="0">
              <a:effectLst/>
              <a:latin typeface="Chronicle SSm A"/>
            </a:rPr>
            <a:t>, modern Algeria.</a:t>
          </a:r>
          <a:endParaRPr lang="en-GB" sz="1500" kern="1200" dirty="0"/>
        </a:p>
      </dsp:txBody>
      <dsp:txXfrm>
        <a:off x="4364" y="1740535"/>
        <a:ext cx="1463352" cy="1740535"/>
      </dsp:txXfrm>
    </dsp:sp>
    <dsp:sp modelId="{A727899C-0324-4730-97FF-5AF8AE9A10AC}">
      <dsp:nvSpPr>
        <dsp:cNvPr id="0" name=""/>
        <dsp:cNvSpPr/>
      </dsp:nvSpPr>
      <dsp:spPr>
        <a:xfrm>
          <a:off x="48264" y="261080"/>
          <a:ext cx="1375551" cy="1448995"/>
        </a:xfrm>
        <a:prstGeom prst="ellipse">
          <a:avLst/>
        </a:prstGeom>
        <a:blipFill rotWithShape="1">
          <a:blip xmlns:r="http://schemas.openxmlformats.org/officeDocument/2006/relationships" r:embed="rId1"/>
          <a:srcRect/>
          <a:stretch>
            <a:fillRect l="-13000" r="-13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50C7AFC-463F-4BCA-82BD-2C44E96CB1A9}">
      <dsp:nvSpPr>
        <dsp:cNvPr id="0" name=""/>
        <dsp:cNvSpPr/>
      </dsp:nvSpPr>
      <dsp:spPr>
        <a:xfrm>
          <a:off x="1511617" y="0"/>
          <a:ext cx="1463352" cy="435133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b="1" i="0" kern="1200" dirty="0">
              <a:effectLst/>
              <a:latin typeface="Chronicle SSm A"/>
            </a:rPr>
            <a:t>387 </a:t>
          </a:r>
          <a:r>
            <a:rPr lang="en-GB" sz="1500" b="0" i="0" kern="1200" dirty="0">
              <a:effectLst/>
              <a:latin typeface="Chronicle SSm A"/>
            </a:rPr>
            <a:t>Returns to Milan, is baptised by Ambrose</a:t>
          </a:r>
        </a:p>
      </dsp:txBody>
      <dsp:txXfrm>
        <a:off x="1511617" y="1740535"/>
        <a:ext cx="1463352" cy="1740535"/>
      </dsp:txXfrm>
    </dsp:sp>
    <dsp:sp modelId="{4125A632-7F07-44E4-8D79-B4E3D03A05CC}">
      <dsp:nvSpPr>
        <dsp:cNvPr id="0" name=""/>
        <dsp:cNvSpPr/>
      </dsp:nvSpPr>
      <dsp:spPr>
        <a:xfrm>
          <a:off x="1555518" y="261080"/>
          <a:ext cx="1375551" cy="1448995"/>
        </a:xfrm>
        <a:prstGeom prst="ellipse">
          <a:avLst/>
        </a:prstGeom>
        <a:blipFill rotWithShape="1">
          <a:blip xmlns:r="http://schemas.openxmlformats.org/officeDocument/2006/relationships" r:embed="rId2"/>
          <a:srcRect/>
          <a:stretch>
            <a:fillRect l="-44000" r="-44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30777FB-B766-450C-879A-EE9EAAE82BB5}">
      <dsp:nvSpPr>
        <dsp:cNvPr id="0" name=""/>
        <dsp:cNvSpPr/>
      </dsp:nvSpPr>
      <dsp:spPr>
        <a:xfrm>
          <a:off x="3018870" y="0"/>
          <a:ext cx="1463352" cy="435133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b="1" i="0" kern="1200" dirty="0">
              <a:effectLst/>
              <a:latin typeface="Chronicle SSm A"/>
            </a:rPr>
            <a:t>392 </a:t>
          </a:r>
          <a:r>
            <a:rPr lang="en-GB" sz="1500" b="0" i="0" kern="1200" dirty="0">
              <a:effectLst/>
              <a:latin typeface="Chronicle SSm A"/>
            </a:rPr>
            <a:t>Debates in Hippo with </a:t>
          </a:r>
          <a:r>
            <a:rPr lang="en-GB" sz="1500" b="0" i="0" kern="1200" dirty="0" err="1">
              <a:effectLst/>
              <a:latin typeface="Chronicle SSm A"/>
            </a:rPr>
            <a:t>Fortunatus</a:t>
          </a:r>
          <a:r>
            <a:rPr lang="en-GB" sz="1500" b="0" i="0" kern="1200" dirty="0">
              <a:effectLst/>
              <a:latin typeface="Chronicle SSm A"/>
            </a:rPr>
            <a:t> the Manichee</a:t>
          </a:r>
        </a:p>
      </dsp:txBody>
      <dsp:txXfrm>
        <a:off x="3018870" y="1740535"/>
        <a:ext cx="1463352" cy="1740535"/>
      </dsp:txXfrm>
    </dsp:sp>
    <dsp:sp modelId="{BAE9409E-C020-4A24-9429-4EA4C0E66ABD}">
      <dsp:nvSpPr>
        <dsp:cNvPr id="0" name=""/>
        <dsp:cNvSpPr/>
      </dsp:nvSpPr>
      <dsp:spPr>
        <a:xfrm>
          <a:off x="3062771" y="261080"/>
          <a:ext cx="1375551" cy="1448995"/>
        </a:xfrm>
        <a:prstGeom prst="ellipse">
          <a:avLst/>
        </a:prstGeom>
        <a:blipFill rotWithShape="1">
          <a:blip xmlns:r="http://schemas.openxmlformats.org/officeDocument/2006/relationships" r:embed="rId3"/>
          <a:srcRect/>
          <a:stretch>
            <a:fillRect l="-12000" r="-12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AD0851-5E55-4068-AF63-944BB4137E82}">
      <dsp:nvSpPr>
        <dsp:cNvPr id="0" name=""/>
        <dsp:cNvSpPr/>
      </dsp:nvSpPr>
      <dsp:spPr>
        <a:xfrm>
          <a:off x="4526123" y="0"/>
          <a:ext cx="1463352" cy="4351338"/>
        </a:xfrm>
        <a:prstGeom prst="roundRect">
          <a:avLst>
            <a:gd name="adj" fmla="val 10000"/>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b="1" i="0" kern="1200">
              <a:effectLst/>
              <a:latin typeface="Chronicle SSm A"/>
            </a:rPr>
            <a:t>c. 400 </a:t>
          </a:r>
          <a:r>
            <a:rPr lang="en-GB" sz="1500" b="0" i="0" kern="1200">
              <a:effectLst/>
              <a:latin typeface="Chronicle SSm A"/>
            </a:rPr>
            <a:t>Writes his </a:t>
          </a:r>
          <a:r>
            <a:rPr lang="en-GB" sz="1500" b="0" i="1" kern="1200">
              <a:effectLst/>
              <a:latin typeface="Chronicle SSm A"/>
            </a:rPr>
            <a:t>Confessions</a:t>
          </a:r>
          <a:endParaRPr lang="en-GB" sz="1500" b="0" i="0" kern="1200" dirty="0">
            <a:effectLst/>
            <a:latin typeface="Chronicle SSm A"/>
          </a:endParaRPr>
        </a:p>
      </dsp:txBody>
      <dsp:txXfrm>
        <a:off x="4526123" y="1740535"/>
        <a:ext cx="1463352" cy="1740535"/>
      </dsp:txXfrm>
    </dsp:sp>
    <dsp:sp modelId="{6CEE1E1B-6361-4765-9066-95E6155E9992}">
      <dsp:nvSpPr>
        <dsp:cNvPr id="0" name=""/>
        <dsp:cNvSpPr/>
      </dsp:nvSpPr>
      <dsp:spPr>
        <a:xfrm>
          <a:off x="4570024" y="261080"/>
          <a:ext cx="1375551" cy="1448995"/>
        </a:xfrm>
        <a:prstGeom prst="ellipse">
          <a:avLst/>
        </a:prstGeom>
        <a:blipFill rotWithShape="1">
          <a:blip xmlns:r="http://schemas.openxmlformats.org/officeDocument/2006/relationships" r:embed="rId4"/>
          <a:srcRect/>
          <a:stretch>
            <a:fillRect t="-13000" b="-13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AF272E-4BD8-4A31-AD59-6DAAE71A052D}">
      <dsp:nvSpPr>
        <dsp:cNvPr id="0" name=""/>
        <dsp:cNvSpPr/>
      </dsp:nvSpPr>
      <dsp:spPr>
        <a:xfrm>
          <a:off x="6033376" y="0"/>
          <a:ext cx="1463352" cy="435133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b="1" i="0" kern="1200">
              <a:effectLst/>
              <a:latin typeface="Chronicle SSm A"/>
            </a:rPr>
            <a:t>c. 403–412 </a:t>
          </a:r>
          <a:r>
            <a:rPr lang="en-GB" sz="1500" b="0" i="0" kern="1200">
              <a:effectLst/>
              <a:latin typeface="Chronicle SSm A"/>
            </a:rPr>
            <a:t>The Donatist controversy</a:t>
          </a:r>
          <a:endParaRPr lang="en-GB" sz="1500" b="0" i="0" kern="1200" dirty="0">
            <a:effectLst/>
            <a:latin typeface="Chronicle SSm A"/>
          </a:endParaRPr>
        </a:p>
      </dsp:txBody>
      <dsp:txXfrm>
        <a:off x="6033376" y="1740535"/>
        <a:ext cx="1463352" cy="1740535"/>
      </dsp:txXfrm>
    </dsp:sp>
    <dsp:sp modelId="{99D9DB0F-7061-4ADA-B2BA-479F4B5EB3D7}">
      <dsp:nvSpPr>
        <dsp:cNvPr id="0" name=""/>
        <dsp:cNvSpPr/>
      </dsp:nvSpPr>
      <dsp:spPr>
        <a:xfrm>
          <a:off x="6077277" y="261080"/>
          <a:ext cx="1375551" cy="1448995"/>
        </a:xfrm>
        <a:prstGeom prst="ellipse">
          <a:avLst/>
        </a:prstGeom>
        <a:blipFill rotWithShape="1">
          <a:blip xmlns:r="http://schemas.openxmlformats.org/officeDocument/2006/relationships" r:embed="rId5"/>
          <a:srcRect/>
          <a:stretch>
            <a:fillRect t="-15000" b="-15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A356E7-A04E-4E2A-8E33-E89813E2DDF9}">
      <dsp:nvSpPr>
        <dsp:cNvPr id="0" name=""/>
        <dsp:cNvSpPr/>
      </dsp:nvSpPr>
      <dsp:spPr>
        <a:xfrm>
          <a:off x="7540629" y="0"/>
          <a:ext cx="1463352" cy="4351338"/>
        </a:xfrm>
        <a:prstGeom prst="roundRect">
          <a:avLst>
            <a:gd name="adj" fmla="val 10000"/>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b="1" i="0" kern="1200">
              <a:effectLst/>
              <a:latin typeface="Chronicle SSm A"/>
            </a:rPr>
            <a:t>412–421 </a:t>
          </a:r>
          <a:r>
            <a:rPr lang="en-GB" sz="1500" b="0" i="0" kern="1200">
              <a:effectLst/>
              <a:latin typeface="Chronicle SSm A"/>
            </a:rPr>
            <a:t>Pelagian controversy</a:t>
          </a:r>
          <a:endParaRPr lang="en-GB" sz="1500" b="0" i="0" kern="1200" dirty="0">
            <a:effectLst/>
            <a:latin typeface="Chronicle SSm A"/>
          </a:endParaRPr>
        </a:p>
      </dsp:txBody>
      <dsp:txXfrm>
        <a:off x="7540629" y="1740535"/>
        <a:ext cx="1463352" cy="1740535"/>
      </dsp:txXfrm>
    </dsp:sp>
    <dsp:sp modelId="{CBDDB6C3-26ED-40F2-AD65-290FA18819BA}">
      <dsp:nvSpPr>
        <dsp:cNvPr id="0" name=""/>
        <dsp:cNvSpPr/>
      </dsp:nvSpPr>
      <dsp:spPr>
        <a:xfrm>
          <a:off x="7584530" y="261080"/>
          <a:ext cx="1375551" cy="1448995"/>
        </a:xfrm>
        <a:prstGeom prst="ellipse">
          <a:avLst/>
        </a:prstGeom>
        <a:blipFill rotWithShape="1">
          <a:blip xmlns:r="http://schemas.openxmlformats.org/officeDocument/2006/relationships" r:embed="rId6"/>
          <a:srcRect/>
          <a:stretch>
            <a:fillRect t="-3000" b="-3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3CCE1A-CAE9-48E9-8614-A01A28F2104A}">
      <dsp:nvSpPr>
        <dsp:cNvPr id="0" name=""/>
        <dsp:cNvSpPr/>
      </dsp:nvSpPr>
      <dsp:spPr>
        <a:xfrm>
          <a:off x="9047883" y="0"/>
          <a:ext cx="1463352" cy="4351338"/>
        </a:xfrm>
        <a:prstGeom prst="roundRect">
          <a:avLst>
            <a:gd name="adj" fmla="val 10000"/>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b="1" i="0" kern="1200" dirty="0">
              <a:effectLst/>
              <a:latin typeface="Chronicle SSm A"/>
            </a:rPr>
            <a:t>413–426 </a:t>
          </a:r>
          <a:r>
            <a:rPr lang="en-GB" sz="1500" b="0" i="0" kern="1200" dirty="0">
              <a:effectLst/>
              <a:latin typeface="Chronicle SSm A"/>
            </a:rPr>
            <a:t>Writes </a:t>
          </a:r>
          <a:r>
            <a:rPr lang="en-GB" sz="1500" b="0" i="1" kern="1200" dirty="0">
              <a:effectLst/>
              <a:latin typeface="Chronicle SSm A"/>
            </a:rPr>
            <a:t>The City of God</a:t>
          </a:r>
          <a:r>
            <a:rPr lang="en-GB" sz="1500" b="0" i="0" kern="1200" dirty="0">
              <a:effectLst/>
              <a:latin typeface="Chronicle SSm A"/>
            </a:rPr>
            <a:t>, </a:t>
          </a:r>
          <a:r>
            <a:rPr lang="en-GB" sz="1500" b="0" i="1" kern="1200" dirty="0">
              <a:effectLst/>
              <a:latin typeface="Chronicle SSm A"/>
            </a:rPr>
            <a:t>On the Trinity</a:t>
          </a:r>
          <a:r>
            <a:rPr lang="en-GB" sz="1500" b="0" i="0" kern="1200" dirty="0">
              <a:effectLst/>
              <a:latin typeface="Chronicle SSm A"/>
            </a:rPr>
            <a:t>, and </a:t>
          </a:r>
          <a:r>
            <a:rPr lang="en-GB" sz="1500" b="0" i="1" kern="1200" dirty="0">
              <a:effectLst/>
              <a:latin typeface="Chronicle SSm A"/>
            </a:rPr>
            <a:t>The Enchiridion</a:t>
          </a:r>
          <a:endParaRPr lang="en-GB" sz="1500" kern="1200" dirty="0"/>
        </a:p>
      </dsp:txBody>
      <dsp:txXfrm>
        <a:off x="9047883" y="1740535"/>
        <a:ext cx="1463352" cy="1740535"/>
      </dsp:txXfrm>
    </dsp:sp>
    <dsp:sp modelId="{2732D3A6-C36A-43E5-B92E-285A67DFE2FF}">
      <dsp:nvSpPr>
        <dsp:cNvPr id="0" name=""/>
        <dsp:cNvSpPr/>
      </dsp:nvSpPr>
      <dsp:spPr>
        <a:xfrm>
          <a:off x="9091783" y="261080"/>
          <a:ext cx="1375551" cy="1448995"/>
        </a:xfrm>
        <a:prstGeom prst="ellipse">
          <a:avLst/>
        </a:prstGeom>
        <a:blipFill rotWithShape="1">
          <a:blip xmlns:r="http://schemas.openxmlformats.org/officeDocument/2006/relationships" r:embed="rId7"/>
          <a:srcRect/>
          <a:stretch>
            <a:fillRect t="-1000" b="-1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9F4A31-26CF-4144-B695-65029DDDF52C}">
      <dsp:nvSpPr>
        <dsp:cNvPr id="0" name=""/>
        <dsp:cNvSpPr/>
      </dsp:nvSpPr>
      <dsp:spPr>
        <a:xfrm>
          <a:off x="420623" y="3481070"/>
          <a:ext cx="9674352" cy="652700"/>
        </a:xfrm>
        <a:prstGeom prst="leftRightArrow">
          <a:avLst/>
        </a:prstGeom>
        <a:solidFill>
          <a:schemeClr val="dk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99CCB8-79F8-43F1-B6AD-8E0D94BCBC4A}">
      <dsp:nvSpPr>
        <dsp:cNvPr id="0" name=""/>
        <dsp:cNvSpPr/>
      </dsp:nvSpPr>
      <dsp:spPr>
        <a:xfrm>
          <a:off x="0" y="31329"/>
          <a:ext cx="10515600" cy="208961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GB" sz="3800" kern="1200"/>
            <a:t>Write down everything you remember about Augustine, including further back on Augustine’s Theodicy</a:t>
          </a:r>
          <a:endParaRPr lang="en-US" sz="3800" kern="1200"/>
        </a:p>
      </dsp:txBody>
      <dsp:txXfrm>
        <a:off x="102007" y="133336"/>
        <a:ext cx="10311586" cy="1885605"/>
      </dsp:txXfrm>
    </dsp:sp>
    <dsp:sp modelId="{4557DC3C-80D9-4EA4-861F-62704C76BE15}">
      <dsp:nvSpPr>
        <dsp:cNvPr id="0" name=""/>
        <dsp:cNvSpPr/>
      </dsp:nvSpPr>
      <dsp:spPr>
        <a:xfrm>
          <a:off x="0" y="2230389"/>
          <a:ext cx="10515600" cy="2089619"/>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GB" sz="3800" kern="1200"/>
            <a:t>Then check your notes. What have you remembered? What have you forgotten?</a:t>
          </a:r>
          <a:endParaRPr lang="en-US" sz="3800" kern="1200"/>
        </a:p>
      </dsp:txBody>
      <dsp:txXfrm>
        <a:off x="102007" y="2332396"/>
        <a:ext cx="10311586" cy="188560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83BB98-CB40-4E94-8FCF-1A10017C2DE6}">
      <dsp:nvSpPr>
        <dsp:cNvPr id="0" name=""/>
        <dsp:cNvSpPr/>
      </dsp:nvSpPr>
      <dsp:spPr>
        <a:xfrm>
          <a:off x="0" y="89549"/>
          <a:ext cx="10515600" cy="873953"/>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hlinkClick xmlns:r="http://schemas.openxmlformats.org/officeDocument/2006/relationships" r:id="rId1"/>
            </a:rPr>
            <a:t>Ancient Philosophical Influences - Details - Kahoot!</a:t>
          </a:r>
          <a:endParaRPr lang="en-US" sz="2200" kern="1200"/>
        </a:p>
      </dsp:txBody>
      <dsp:txXfrm>
        <a:off x="42663" y="132212"/>
        <a:ext cx="10430274" cy="788627"/>
      </dsp:txXfrm>
    </dsp:sp>
    <dsp:sp modelId="{C4DE05A7-59EC-439D-AF9A-D5BA881F067A}">
      <dsp:nvSpPr>
        <dsp:cNvPr id="0" name=""/>
        <dsp:cNvSpPr/>
      </dsp:nvSpPr>
      <dsp:spPr>
        <a:xfrm>
          <a:off x="0" y="1026862"/>
          <a:ext cx="10515600" cy="873953"/>
        </a:xfrm>
        <a:prstGeom prst="roundRect">
          <a:avLst/>
        </a:prstGeom>
        <a:solidFill>
          <a:schemeClr val="accent5">
            <a:hueOff val="-1351709"/>
            <a:satOff val="-3484"/>
            <a:lumOff val="-235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hlinkClick xmlns:r="http://schemas.openxmlformats.org/officeDocument/2006/relationships" r:id="rId2"/>
            </a:rPr>
            <a:t>Aristotle and Causation - Details - Kahoot!</a:t>
          </a:r>
          <a:endParaRPr lang="en-US" sz="2200" kern="1200"/>
        </a:p>
      </dsp:txBody>
      <dsp:txXfrm>
        <a:off x="42663" y="1069525"/>
        <a:ext cx="10430274" cy="788627"/>
      </dsp:txXfrm>
    </dsp:sp>
    <dsp:sp modelId="{8701FD1D-BFE2-44D8-BC02-2E73C5B4147A}">
      <dsp:nvSpPr>
        <dsp:cNvPr id="0" name=""/>
        <dsp:cNvSpPr/>
      </dsp:nvSpPr>
      <dsp:spPr>
        <a:xfrm>
          <a:off x="0" y="1964176"/>
          <a:ext cx="10515600" cy="873953"/>
        </a:xfrm>
        <a:prstGeom prst="roundRect">
          <a:avLst/>
        </a:prstGeom>
        <a:solidFill>
          <a:schemeClr val="accent5">
            <a:hueOff val="-2703417"/>
            <a:satOff val="-6968"/>
            <a:lumOff val="-4706"/>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hlinkClick xmlns:r="http://schemas.openxmlformats.org/officeDocument/2006/relationships" r:id="rId3"/>
            </a:rPr>
            <a:t>Cosmological Arguments - Details - Kahoot!</a:t>
          </a:r>
          <a:endParaRPr lang="en-US" sz="2200" kern="1200"/>
        </a:p>
      </dsp:txBody>
      <dsp:txXfrm>
        <a:off x="42663" y="2006839"/>
        <a:ext cx="10430274" cy="788627"/>
      </dsp:txXfrm>
    </dsp:sp>
    <dsp:sp modelId="{16258698-068E-44DE-829E-D0E45803B7FE}">
      <dsp:nvSpPr>
        <dsp:cNvPr id="0" name=""/>
        <dsp:cNvSpPr/>
      </dsp:nvSpPr>
      <dsp:spPr>
        <a:xfrm>
          <a:off x="0" y="2901489"/>
          <a:ext cx="10515600" cy="873953"/>
        </a:xfrm>
        <a:prstGeom prst="roundRect">
          <a:avLst/>
        </a:prstGeom>
        <a:solidFill>
          <a:schemeClr val="accent5">
            <a:hueOff val="-4055126"/>
            <a:satOff val="-10451"/>
            <a:lumOff val="-7059"/>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hlinkClick xmlns:r="http://schemas.openxmlformats.org/officeDocument/2006/relationships" r:id="rId4"/>
            </a:rPr>
            <a:t>Ontological Argument - Details - Kahoot!</a:t>
          </a:r>
          <a:endParaRPr lang="en-US" sz="2200" kern="1200"/>
        </a:p>
      </dsp:txBody>
      <dsp:txXfrm>
        <a:off x="42663" y="2944152"/>
        <a:ext cx="10430274" cy="788627"/>
      </dsp:txXfrm>
    </dsp:sp>
    <dsp:sp modelId="{142CB20B-206D-4D90-B9EC-3E8F360694A4}">
      <dsp:nvSpPr>
        <dsp:cNvPr id="0" name=""/>
        <dsp:cNvSpPr/>
      </dsp:nvSpPr>
      <dsp:spPr>
        <a:xfrm>
          <a:off x="0" y="3838802"/>
          <a:ext cx="10515600" cy="873953"/>
        </a:xfrm>
        <a:prstGeom prst="roundRect">
          <a:avLst/>
        </a:prstGeom>
        <a:solidFill>
          <a:schemeClr val="accent5">
            <a:hueOff val="-5406834"/>
            <a:satOff val="-13935"/>
            <a:lumOff val="-9412"/>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hlinkClick xmlns:r="http://schemas.openxmlformats.org/officeDocument/2006/relationships" r:id="rId5"/>
            </a:rPr>
            <a:t>The Teleological Argument - Details - Kahoot!</a:t>
          </a:r>
          <a:endParaRPr lang="en-US" sz="2200" kern="1200"/>
        </a:p>
      </dsp:txBody>
      <dsp:txXfrm>
        <a:off x="42663" y="3881465"/>
        <a:ext cx="10430274" cy="788627"/>
      </dsp:txXfrm>
    </dsp:sp>
    <dsp:sp modelId="{4760F0B3-D995-45FB-A1F7-E77518085630}">
      <dsp:nvSpPr>
        <dsp:cNvPr id="0" name=""/>
        <dsp:cNvSpPr/>
      </dsp:nvSpPr>
      <dsp:spPr>
        <a:xfrm>
          <a:off x="0" y="4776116"/>
          <a:ext cx="10515600" cy="873953"/>
        </a:xfrm>
        <a:prstGeom prst="roundRect">
          <a:avLst/>
        </a:prstGeom>
        <a:solidFill>
          <a:schemeClr val="accent5">
            <a:hueOff val="-6758543"/>
            <a:satOff val="-17419"/>
            <a:lumOff val="-1176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hlinkClick xmlns:r="http://schemas.openxmlformats.org/officeDocument/2006/relationships" r:id="rId6"/>
            </a:rPr>
            <a:t>https://create.kahoot.it/share/ocr-religious-studies-a-level-year-1-philosophy/a7f1268c-7678-4bf3-96f1-4ff3038d14fe</a:t>
          </a:r>
          <a:endParaRPr lang="en-US" sz="2200" kern="1200"/>
        </a:p>
      </dsp:txBody>
      <dsp:txXfrm>
        <a:off x="42663" y="4818779"/>
        <a:ext cx="10430274" cy="788627"/>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50666DC1-CD27-4874-9484-9D06C59FE4D0}"/>
              </a:ext>
            </a:extLst>
          </p:cNvPr>
          <p:cNvSpPr/>
          <p:nvPr/>
        </p:nvSpPr>
        <p:spPr>
          <a:xfrm>
            <a:off x="0" y="0"/>
            <a:ext cx="12192000" cy="3429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77579F-F417-47C2-AC03-911CCED021DB}"/>
              </a:ext>
            </a:extLst>
          </p:cNvPr>
          <p:cNvSpPr>
            <a:spLocks noGrp="1"/>
          </p:cNvSpPr>
          <p:nvPr>
            <p:ph type="ctrTitle"/>
          </p:nvPr>
        </p:nvSpPr>
        <p:spPr>
          <a:xfrm>
            <a:off x="484552" y="447675"/>
            <a:ext cx="8397511" cy="2714625"/>
          </a:xfrm>
        </p:spPr>
        <p:txBody>
          <a:bodyPr anchor="b">
            <a:normAutofit/>
          </a:bodyPr>
          <a:lstStyle>
            <a:lvl1pPr algn="l">
              <a:defRPr sz="54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643E600-28DA-4780-9E00-2E12F74FF621}"/>
              </a:ext>
            </a:extLst>
          </p:cNvPr>
          <p:cNvSpPr>
            <a:spLocks noGrp="1"/>
          </p:cNvSpPr>
          <p:nvPr>
            <p:ph type="subTitle" idx="1"/>
          </p:nvPr>
        </p:nvSpPr>
        <p:spPr>
          <a:xfrm>
            <a:off x="484552" y="3602037"/>
            <a:ext cx="8397511" cy="2460625"/>
          </a:xfrm>
        </p:spPr>
        <p:txBody>
          <a:bodyPr>
            <a:normAutofit/>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0E6F1DC-ADFB-42C9-AB34-FCB38C8123FC}"/>
              </a:ext>
            </a:extLst>
          </p:cNvPr>
          <p:cNvSpPr>
            <a:spLocks noGrp="1"/>
          </p:cNvSpPr>
          <p:nvPr>
            <p:ph type="dt" sz="half" idx="10"/>
          </p:nvPr>
        </p:nvSpPr>
        <p:spPr/>
        <p:txBody>
          <a:bodyPr/>
          <a:lstStyle/>
          <a:p>
            <a:fld id="{92538219-6E45-4D12-B767-46F92D5844D4}" type="datetime1">
              <a:rPr lang="en-US" smtClean="0"/>
              <a:t>12/12/2022</a:t>
            </a:fld>
            <a:endParaRPr lang="en-US"/>
          </a:p>
        </p:txBody>
      </p:sp>
      <p:sp>
        <p:nvSpPr>
          <p:cNvPr id="5" name="Footer Placeholder 4">
            <a:extLst>
              <a:ext uri="{FF2B5EF4-FFF2-40B4-BE49-F238E27FC236}">
                <a16:creationId xmlns:a16="http://schemas.microsoft.com/office/drawing/2014/main" id="{EE799E6D-BBA8-4A15-94DA-DBE8A4FDE6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803C82-8719-4FAC-94BF-2A91335FB58A}"/>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842217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9CF16-986E-4D90-AA40-CDB46E23320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A6F14DA-A783-43BC-8F15-95408B89DE0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58C48B6-C394-452A-94D9-D4802755D841}"/>
              </a:ext>
            </a:extLst>
          </p:cNvPr>
          <p:cNvSpPr>
            <a:spLocks noGrp="1"/>
          </p:cNvSpPr>
          <p:nvPr>
            <p:ph type="dt" sz="half" idx="10"/>
          </p:nvPr>
        </p:nvSpPr>
        <p:spPr/>
        <p:txBody>
          <a:bodyPr/>
          <a:lstStyle/>
          <a:p>
            <a:fld id="{8BB296A2-D8F0-4E17-BFD0-A6C902250D59}" type="datetime1">
              <a:rPr lang="en-US" smtClean="0"/>
              <a:t>12/12/2022</a:t>
            </a:fld>
            <a:endParaRPr lang="en-US"/>
          </a:p>
        </p:txBody>
      </p:sp>
      <p:sp>
        <p:nvSpPr>
          <p:cNvPr id="5" name="Footer Placeholder 4">
            <a:extLst>
              <a:ext uri="{FF2B5EF4-FFF2-40B4-BE49-F238E27FC236}">
                <a16:creationId xmlns:a16="http://schemas.microsoft.com/office/drawing/2014/main" id="{43858A8A-3DD0-41C8-9F48-F4309FA195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706C92-7C02-4D34-B3E5-D549A7A36BD3}"/>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153639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66F9FA-E6B8-4CFC-B3F1-0C075546EE33}"/>
              </a:ext>
            </a:extLst>
          </p:cNvPr>
          <p:cNvSpPr/>
          <p:nvPr/>
        </p:nvSpPr>
        <p:spPr>
          <a:xfrm>
            <a:off x="0" y="0"/>
            <a:ext cx="12192000" cy="3429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16F270-B2AA-4935-885F-5924B1F63A3E}"/>
              </a:ext>
            </a:extLst>
          </p:cNvPr>
          <p:cNvSpPr>
            <a:spLocks noGrp="1"/>
          </p:cNvSpPr>
          <p:nvPr>
            <p:ph type="title"/>
          </p:nvPr>
        </p:nvSpPr>
        <p:spPr>
          <a:xfrm>
            <a:off x="484552" y="457200"/>
            <a:ext cx="10862898" cy="2724151"/>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22658E-3D87-4D5A-A602-847153CC4845}"/>
              </a:ext>
            </a:extLst>
          </p:cNvPr>
          <p:cNvSpPr>
            <a:spLocks noGrp="1"/>
          </p:cNvSpPr>
          <p:nvPr>
            <p:ph type="body" idx="1"/>
          </p:nvPr>
        </p:nvSpPr>
        <p:spPr>
          <a:xfrm>
            <a:off x="484552" y="3695701"/>
            <a:ext cx="10862898" cy="2393950"/>
          </a:xfrm>
        </p:spPr>
        <p:txBody>
          <a:bodyPr>
            <a:normAutofit/>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FAB1D84-A229-45B1-BD42-0DC0CE9F8DE9}"/>
              </a:ext>
            </a:extLst>
          </p:cNvPr>
          <p:cNvSpPr>
            <a:spLocks noGrp="1"/>
          </p:cNvSpPr>
          <p:nvPr>
            <p:ph type="dt" sz="half" idx="10"/>
          </p:nvPr>
        </p:nvSpPr>
        <p:spPr/>
        <p:txBody>
          <a:bodyPr/>
          <a:lstStyle/>
          <a:p>
            <a:fld id="{D9108C9C-1ACB-4C84-A002-C7E0E45B937A}" type="datetime1">
              <a:rPr lang="en-US" smtClean="0"/>
              <a:t>12/12/2022</a:t>
            </a:fld>
            <a:endParaRPr lang="en-US"/>
          </a:p>
        </p:txBody>
      </p:sp>
      <p:sp>
        <p:nvSpPr>
          <p:cNvPr id="5" name="Footer Placeholder 4">
            <a:extLst>
              <a:ext uri="{FF2B5EF4-FFF2-40B4-BE49-F238E27FC236}">
                <a16:creationId xmlns:a16="http://schemas.microsoft.com/office/drawing/2014/main" id="{2664EEF4-D461-49D7-8F24-8BFE2444B6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44055A-7488-4646-9E88-692036EA22DE}"/>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995926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F1F74-ED26-4F8B-BF51-3533D8404E5A}"/>
              </a:ext>
            </a:extLst>
          </p:cNvPr>
          <p:cNvSpPr>
            <a:spLocks noGrp="1"/>
          </p:cNvSpPr>
          <p:nvPr>
            <p:ph type="title"/>
          </p:nvPr>
        </p:nvSpPr>
        <p:spPr>
          <a:xfrm>
            <a:off x="484552" y="365760"/>
            <a:ext cx="11264536" cy="168751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201D2D7-7F18-43E0-9B2E-3FCD83CC83BC}"/>
              </a:ext>
            </a:extLst>
          </p:cNvPr>
          <p:cNvSpPr>
            <a:spLocks noGrp="1"/>
          </p:cNvSpPr>
          <p:nvPr>
            <p:ph sz="half" idx="1"/>
          </p:nvPr>
        </p:nvSpPr>
        <p:spPr>
          <a:xfrm>
            <a:off x="484552" y="2552699"/>
            <a:ext cx="5323703" cy="3624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8FCBBB66-EB7D-4F8C-9C78-1D1C88846469}"/>
              </a:ext>
            </a:extLst>
          </p:cNvPr>
          <p:cNvSpPr>
            <a:spLocks noGrp="1"/>
          </p:cNvSpPr>
          <p:nvPr>
            <p:ph sz="half" idx="2"/>
          </p:nvPr>
        </p:nvSpPr>
        <p:spPr>
          <a:xfrm>
            <a:off x="6270162" y="2552699"/>
            <a:ext cx="5323703" cy="3624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7A684E6-393D-4587-AA45-E6734FB47AEC}"/>
              </a:ext>
            </a:extLst>
          </p:cNvPr>
          <p:cNvSpPr>
            <a:spLocks noGrp="1"/>
          </p:cNvSpPr>
          <p:nvPr>
            <p:ph type="dt" sz="half" idx="10"/>
          </p:nvPr>
        </p:nvSpPr>
        <p:spPr/>
        <p:txBody>
          <a:bodyPr/>
          <a:lstStyle/>
          <a:p>
            <a:fld id="{F49AF2A5-B297-4977-9E5B-4D3050E23689}" type="datetime1">
              <a:rPr lang="en-US" smtClean="0"/>
              <a:t>12/12/2022</a:t>
            </a:fld>
            <a:endParaRPr lang="en-US"/>
          </a:p>
        </p:txBody>
      </p:sp>
      <p:sp>
        <p:nvSpPr>
          <p:cNvPr id="6" name="Footer Placeholder 5">
            <a:extLst>
              <a:ext uri="{FF2B5EF4-FFF2-40B4-BE49-F238E27FC236}">
                <a16:creationId xmlns:a16="http://schemas.microsoft.com/office/drawing/2014/main" id="{0A1D8EE0-0333-4ABC-AE18-10DD5071CF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F452369-A8F0-4709-8372-B420A67DB7CC}"/>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968146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91592-4621-4D72-BC2D-F2C439F81B81}"/>
              </a:ext>
            </a:extLst>
          </p:cNvPr>
          <p:cNvSpPr>
            <a:spLocks noGrp="1"/>
          </p:cNvSpPr>
          <p:nvPr>
            <p:ph type="title"/>
          </p:nvPr>
        </p:nvSpPr>
        <p:spPr>
          <a:xfrm>
            <a:off x="484552" y="365759"/>
            <a:ext cx="10870836" cy="169164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4B823F5-0A90-4666-BE88-2BE0D0A61603}"/>
              </a:ext>
            </a:extLst>
          </p:cNvPr>
          <p:cNvSpPr>
            <a:spLocks noGrp="1"/>
          </p:cNvSpPr>
          <p:nvPr>
            <p:ph type="body" idx="1"/>
          </p:nvPr>
        </p:nvSpPr>
        <p:spPr>
          <a:xfrm>
            <a:off x="484552" y="2436473"/>
            <a:ext cx="5332026"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EC6A7C-6260-463D-B3FD-71A07ACD0669}"/>
              </a:ext>
            </a:extLst>
          </p:cNvPr>
          <p:cNvSpPr>
            <a:spLocks noGrp="1"/>
          </p:cNvSpPr>
          <p:nvPr>
            <p:ph sz="half" idx="2"/>
          </p:nvPr>
        </p:nvSpPr>
        <p:spPr>
          <a:xfrm>
            <a:off x="484552" y="3409051"/>
            <a:ext cx="5332026" cy="27806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7BF2AF8D-90ED-4512-9423-C91BF73A99B2}"/>
              </a:ext>
            </a:extLst>
          </p:cNvPr>
          <p:cNvSpPr>
            <a:spLocks noGrp="1"/>
          </p:cNvSpPr>
          <p:nvPr>
            <p:ph type="body" sz="quarter" idx="3"/>
          </p:nvPr>
        </p:nvSpPr>
        <p:spPr>
          <a:xfrm>
            <a:off x="6270162" y="2436473"/>
            <a:ext cx="5358285"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D838EA-E20D-4CC3-83C2-AFE0DE9F7376}"/>
              </a:ext>
            </a:extLst>
          </p:cNvPr>
          <p:cNvSpPr>
            <a:spLocks noGrp="1"/>
          </p:cNvSpPr>
          <p:nvPr>
            <p:ph sz="quarter" idx="4"/>
          </p:nvPr>
        </p:nvSpPr>
        <p:spPr>
          <a:xfrm>
            <a:off x="6270162" y="3409051"/>
            <a:ext cx="5358285" cy="27806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3603F8A-08E1-4160-9B7E-E0CA4BF8EC3C}"/>
              </a:ext>
            </a:extLst>
          </p:cNvPr>
          <p:cNvSpPr>
            <a:spLocks noGrp="1"/>
          </p:cNvSpPr>
          <p:nvPr>
            <p:ph type="dt" sz="half" idx="10"/>
          </p:nvPr>
        </p:nvSpPr>
        <p:spPr/>
        <p:txBody>
          <a:bodyPr/>
          <a:lstStyle/>
          <a:p>
            <a:fld id="{70127434-4794-409A-9547-04789BA47588}" type="datetime1">
              <a:rPr lang="en-US" smtClean="0"/>
              <a:t>12/12/2022</a:t>
            </a:fld>
            <a:endParaRPr lang="en-US"/>
          </a:p>
        </p:txBody>
      </p:sp>
      <p:sp>
        <p:nvSpPr>
          <p:cNvPr id="8" name="Footer Placeholder 7">
            <a:extLst>
              <a:ext uri="{FF2B5EF4-FFF2-40B4-BE49-F238E27FC236}">
                <a16:creationId xmlns:a16="http://schemas.microsoft.com/office/drawing/2014/main" id="{118291AB-3C5C-4BE1-9E50-02F4893363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A596E64-CD6C-4CF7-8624-FA4AE9760EEB}"/>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98319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562B3-06A0-4F2F-96EC-A062DAE2FE7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8FC0095-49F0-4A83-AE8C-9D13E15C2BD8}"/>
              </a:ext>
            </a:extLst>
          </p:cNvPr>
          <p:cNvSpPr>
            <a:spLocks noGrp="1"/>
          </p:cNvSpPr>
          <p:nvPr>
            <p:ph type="dt" sz="half" idx="10"/>
          </p:nvPr>
        </p:nvSpPr>
        <p:spPr/>
        <p:txBody>
          <a:bodyPr/>
          <a:lstStyle/>
          <a:p>
            <a:fld id="{85658635-357A-4E3D-B824-A5CEFDB8449C}" type="datetime1">
              <a:rPr lang="en-US" smtClean="0"/>
              <a:t>12/12/2022</a:t>
            </a:fld>
            <a:endParaRPr lang="en-US"/>
          </a:p>
        </p:txBody>
      </p:sp>
      <p:sp>
        <p:nvSpPr>
          <p:cNvPr id="4" name="Footer Placeholder 3">
            <a:extLst>
              <a:ext uri="{FF2B5EF4-FFF2-40B4-BE49-F238E27FC236}">
                <a16:creationId xmlns:a16="http://schemas.microsoft.com/office/drawing/2014/main" id="{61824898-D4EA-497A-8FC8-43E0D0213B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44821F6-2C08-450C-A18C-702D7384292F}"/>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333278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FFE119-5FCA-4D9C-9C07-1B81A0BF3BFF}"/>
              </a:ext>
            </a:extLst>
          </p:cNvPr>
          <p:cNvSpPr>
            <a:spLocks noGrp="1"/>
          </p:cNvSpPr>
          <p:nvPr>
            <p:ph type="dt" sz="half" idx="10"/>
          </p:nvPr>
        </p:nvSpPr>
        <p:spPr/>
        <p:txBody>
          <a:bodyPr/>
          <a:lstStyle/>
          <a:p>
            <a:fld id="{7E86FF77-2719-4AD0-8740-0B90FF5D1EFB}" type="datetime1">
              <a:rPr lang="en-US" smtClean="0"/>
              <a:t>12/12/2022</a:t>
            </a:fld>
            <a:endParaRPr lang="en-US"/>
          </a:p>
        </p:txBody>
      </p:sp>
      <p:sp>
        <p:nvSpPr>
          <p:cNvPr id="3" name="Footer Placeholder 2">
            <a:extLst>
              <a:ext uri="{FF2B5EF4-FFF2-40B4-BE49-F238E27FC236}">
                <a16:creationId xmlns:a16="http://schemas.microsoft.com/office/drawing/2014/main" id="{2A2C5995-6284-4D7F-AB1C-CA8FE63A786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1E4B0D-9C21-48D0-9438-C473706814B3}"/>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495101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90AF76DA-8F95-47D9-9EB6-B1EC93437387}"/>
              </a:ext>
            </a:extLst>
          </p:cNvPr>
          <p:cNvGrpSpPr/>
          <p:nvPr/>
        </p:nvGrpSpPr>
        <p:grpSpPr>
          <a:xfrm>
            <a:off x="2" y="0"/>
            <a:ext cx="6095998" cy="6858002"/>
            <a:chOff x="1" y="4563942"/>
            <a:chExt cx="12192005" cy="2294060"/>
          </a:xfrm>
        </p:grpSpPr>
        <p:sp>
          <p:nvSpPr>
            <p:cNvPr id="28" name="Rectangle 27">
              <a:extLst>
                <a:ext uri="{FF2B5EF4-FFF2-40B4-BE49-F238E27FC236}">
                  <a16:creationId xmlns:a16="http://schemas.microsoft.com/office/drawing/2014/main" id="{31355B14-077B-4BA1-962D-6E97D93FFCCC}"/>
                </a:ext>
              </a:extLst>
            </p:cNvPr>
            <p:cNvSpPr/>
            <p:nvPr/>
          </p:nvSpPr>
          <p:spPr>
            <a:xfrm>
              <a:off x="10" y="4563942"/>
              <a:ext cx="12191996" cy="22940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7230B99F-AC6F-4973-A35E-16C87C38711D}"/>
                </a:ext>
              </a:extLst>
            </p:cNvPr>
            <p:cNvSpPr/>
            <p:nvPr/>
          </p:nvSpPr>
          <p:spPr>
            <a:xfrm>
              <a:off x="1" y="4563942"/>
              <a:ext cx="12192000" cy="2294060"/>
            </a:xfrm>
            <a:prstGeom prst="rect">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5" name="Rectangle 24">
            <a:extLst>
              <a:ext uri="{FF2B5EF4-FFF2-40B4-BE49-F238E27FC236}">
                <a16:creationId xmlns:a16="http://schemas.microsoft.com/office/drawing/2014/main" id="{58E41614-9483-47F8-A429-FB0D1C5AA89A}"/>
              </a:ext>
            </a:extLst>
          </p:cNvPr>
          <p:cNvSpPr/>
          <p:nvPr/>
        </p:nvSpPr>
        <p:spPr>
          <a:xfrm>
            <a:off x="0" y="0"/>
            <a:ext cx="6095999" cy="22911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B5E91C-3C4F-40A2-BCC6-918D3BEDD24B}"/>
              </a:ext>
            </a:extLst>
          </p:cNvPr>
          <p:cNvSpPr>
            <a:spLocks noGrp="1"/>
          </p:cNvSpPr>
          <p:nvPr>
            <p:ph type="title"/>
          </p:nvPr>
        </p:nvSpPr>
        <p:spPr>
          <a:xfrm>
            <a:off x="484552" y="457200"/>
            <a:ext cx="5287234" cy="1600200"/>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330F113-1C61-4F74-BD5B-727668BBEAFC}"/>
              </a:ext>
            </a:extLst>
          </p:cNvPr>
          <p:cNvSpPr>
            <a:spLocks noGrp="1"/>
          </p:cNvSpPr>
          <p:nvPr>
            <p:ph idx="1"/>
          </p:nvPr>
        </p:nvSpPr>
        <p:spPr>
          <a:xfrm>
            <a:off x="6270162" y="457201"/>
            <a:ext cx="5085226"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10EB228-A180-4DF6-9D5B-2CF86B6B9BB0}"/>
              </a:ext>
            </a:extLst>
          </p:cNvPr>
          <p:cNvSpPr>
            <a:spLocks noGrp="1"/>
          </p:cNvSpPr>
          <p:nvPr>
            <p:ph type="body" sz="half" idx="2"/>
          </p:nvPr>
        </p:nvSpPr>
        <p:spPr>
          <a:xfrm>
            <a:off x="484552" y="2514600"/>
            <a:ext cx="5287234" cy="3354388"/>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913719-D65D-4BAE-97B7-FAE8F39982EF}"/>
              </a:ext>
            </a:extLst>
          </p:cNvPr>
          <p:cNvSpPr>
            <a:spLocks noGrp="1"/>
          </p:cNvSpPr>
          <p:nvPr>
            <p:ph type="dt" sz="half" idx="10"/>
          </p:nvPr>
        </p:nvSpPr>
        <p:spPr/>
        <p:txBody>
          <a:bodyPr/>
          <a:lstStyle/>
          <a:p>
            <a:fld id="{6E441C83-1089-48B9-8B65-293D4C236D35}" type="datetime1">
              <a:rPr lang="en-US" smtClean="0"/>
              <a:t>12/12/2022</a:t>
            </a:fld>
            <a:endParaRPr lang="en-US"/>
          </a:p>
        </p:txBody>
      </p:sp>
      <p:sp>
        <p:nvSpPr>
          <p:cNvPr id="6" name="Footer Placeholder 5">
            <a:extLst>
              <a:ext uri="{FF2B5EF4-FFF2-40B4-BE49-F238E27FC236}">
                <a16:creationId xmlns:a16="http://schemas.microsoft.com/office/drawing/2014/main" id="{F747F5BB-DC3C-45D1-A0D2-05168FECA2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344BA3-19DB-4072-9A2C-08C92361AF9C}"/>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86951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B0A6909D-DC0B-4221-8140-21E981D896AF}"/>
              </a:ext>
            </a:extLst>
          </p:cNvPr>
          <p:cNvGrpSpPr/>
          <p:nvPr/>
        </p:nvGrpSpPr>
        <p:grpSpPr>
          <a:xfrm>
            <a:off x="2" y="0"/>
            <a:ext cx="6095998" cy="6858002"/>
            <a:chOff x="1" y="4563942"/>
            <a:chExt cx="12192005" cy="2294060"/>
          </a:xfrm>
        </p:grpSpPr>
        <p:sp>
          <p:nvSpPr>
            <p:cNvPr id="9" name="Rectangle 8">
              <a:extLst>
                <a:ext uri="{FF2B5EF4-FFF2-40B4-BE49-F238E27FC236}">
                  <a16:creationId xmlns:a16="http://schemas.microsoft.com/office/drawing/2014/main" id="{53D581C2-F39E-4958-A3F3-BB65AB1C5E66}"/>
                </a:ext>
              </a:extLst>
            </p:cNvPr>
            <p:cNvSpPr/>
            <p:nvPr/>
          </p:nvSpPr>
          <p:spPr>
            <a:xfrm>
              <a:off x="10" y="4563942"/>
              <a:ext cx="12191996" cy="22940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FD77040-27EF-4D2C-8D34-32337B0C8544}"/>
                </a:ext>
              </a:extLst>
            </p:cNvPr>
            <p:cNvSpPr/>
            <p:nvPr/>
          </p:nvSpPr>
          <p:spPr>
            <a:xfrm>
              <a:off x="1" y="4563942"/>
              <a:ext cx="12192000" cy="2294060"/>
            </a:xfrm>
            <a:prstGeom prst="rect">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E1A26D20-69F8-4BBC-98C0-BEB470AB8284}"/>
              </a:ext>
            </a:extLst>
          </p:cNvPr>
          <p:cNvSpPr/>
          <p:nvPr/>
        </p:nvSpPr>
        <p:spPr>
          <a:xfrm>
            <a:off x="0" y="0"/>
            <a:ext cx="6095999" cy="22911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47B6BC-4B2A-4001-9634-47473F82701E}"/>
              </a:ext>
            </a:extLst>
          </p:cNvPr>
          <p:cNvSpPr>
            <a:spLocks noGrp="1"/>
          </p:cNvSpPr>
          <p:nvPr>
            <p:ph type="title"/>
          </p:nvPr>
        </p:nvSpPr>
        <p:spPr>
          <a:xfrm>
            <a:off x="484552" y="457200"/>
            <a:ext cx="5211519" cy="1600200"/>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0497D074-2CCB-4AB8-A7A0-7847D3C1EF8A}"/>
              </a:ext>
            </a:extLst>
          </p:cNvPr>
          <p:cNvSpPr>
            <a:spLocks noGrp="1"/>
          </p:cNvSpPr>
          <p:nvPr>
            <p:ph type="pic" idx="1"/>
          </p:nvPr>
        </p:nvSpPr>
        <p:spPr>
          <a:xfrm>
            <a:off x="6270162" y="457201"/>
            <a:ext cx="5085226"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51FB94BD-D906-4213-9F31-1BE17A86F926}"/>
              </a:ext>
            </a:extLst>
          </p:cNvPr>
          <p:cNvSpPr>
            <a:spLocks noGrp="1"/>
          </p:cNvSpPr>
          <p:nvPr>
            <p:ph type="body" sz="half" idx="2"/>
          </p:nvPr>
        </p:nvSpPr>
        <p:spPr>
          <a:xfrm>
            <a:off x="484552" y="2514600"/>
            <a:ext cx="5211519" cy="3354388"/>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1B8431-70CB-4E9F-8A49-CDFF18554212}"/>
              </a:ext>
            </a:extLst>
          </p:cNvPr>
          <p:cNvSpPr>
            <a:spLocks noGrp="1"/>
          </p:cNvSpPr>
          <p:nvPr>
            <p:ph type="dt" sz="half" idx="10"/>
          </p:nvPr>
        </p:nvSpPr>
        <p:spPr/>
        <p:txBody>
          <a:bodyPr/>
          <a:lstStyle/>
          <a:p>
            <a:fld id="{D162FE45-CC1E-47DB-8B82-6CF0636FBDB8}" type="datetime1">
              <a:rPr lang="en-US" smtClean="0"/>
              <a:t>12/12/2022</a:t>
            </a:fld>
            <a:endParaRPr lang="en-US"/>
          </a:p>
        </p:txBody>
      </p:sp>
      <p:sp>
        <p:nvSpPr>
          <p:cNvPr id="6" name="Footer Placeholder 5">
            <a:extLst>
              <a:ext uri="{FF2B5EF4-FFF2-40B4-BE49-F238E27FC236}">
                <a16:creationId xmlns:a16="http://schemas.microsoft.com/office/drawing/2014/main" id="{ADD2F293-170E-410E-88BF-187A63C5E0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ED93A2-588D-43B5-B6FA-0B7892E6E138}"/>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519539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68A33-CB96-4CB1-9941-753BD0824C9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43EB269-70DF-4510-A313-336226558E5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1EA3CC-B2DC-4E87-826C-B885A7E62819}"/>
              </a:ext>
            </a:extLst>
          </p:cNvPr>
          <p:cNvSpPr>
            <a:spLocks noGrp="1"/>
          </p:cNvSpPr>
          <p:nvPr>
            <p:ph type="dt" sz="half" idx="10"/>
          </p:nvPr>
        </p:nvSpPr>
        <p:spPr/>
        <p:txBody>
          <a:bodyPr/>
          <a:lstStyle/>
          <a:p>
            <a:fld id="{836430B8-6059-41E5-A5DC-C07A76F5859A}" type="datetime1">
              <a:rPr lang="en-US" smtClean="0"/>
              <a:t>12/12/2022</a:t>
            </a:fld>
            <a:endParaRPr lang="en-US"/>
          </a:p>
        </p:txBody>
      </p:sp>
      <p:sp>
        <p:nvSpPr>
          <p:cNvPr id="5" name="Footer Placeholder 4">
            <a:extLst>
              <a:ext uri="{FF2B5EF4-FFF2-40B4-BE49-F238E27FC236}">
                <a16:creationId xmlns:a16="http://schemas.microsoft.com/office/drawing/2014/main" id="{7AF37F52-A7C4-4E21-A12A-02546D4775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66031F-5A79-48A7-8EDC-DDD9A9E4B9FC}"/>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762457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9188483-96C4-4E9C-AA6A-E70005461AEE}"/>
              </a:ext>
            </a:extLst>
          </p:cNvPr>
          <p:cNvSpPr/>
          <p:nvPr/>
        </p:nvSpPr>
        <p:spPr>
          <a:xfrm>
            <a:off x="9144000" y="0"/>
            <a:ext cx="3048000" cy="685466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0E4FCD54-7F0B-446E-9998-93E7BD7CE74D}"/>
              </a:ext>
            </a:extLst>
          </p:cNvPr>
          <p:cNvSpPr>
            <a:spLocks noGrp="1"/>
          </p:cNvSpPr>
          <p:nvPr>
            <p:ph type="title" orient="vert"/>
          </p:nvPr>
        </p:nvSpPr>
        <p:spPr>
          <a:xfrm>
            <a:off x="9534222" y="365125"/>
            <a:ext cx="2238678"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0766238-BBF1-4672-BC09-746C6967E5DF}"/>
              </a:ext>
            </a:extLst>
          </p:cNvPr>
          <p:cNvSpPr>
            <a:spLocks noGrp="1"/>
          </p:cNvSpPr>
          <p:nvPr>
            <p:ph type="body" orient="vert" idx="1"/>
          </p:nvPr>
        </p:nvSpPr>
        <p:spPr>
          <a:xfrm>
            <a:off x="484552" y="365125"/>
            <a:ext cx="8374062"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F8F32A5-B67B-45C1-B454-12E9FBE0C869}"/>
              </a:ext>
            </a:extLst>
          </p:cNvPr>
          <p:cNvSpPr>
            <a:spLocks noGrp="1"/>
          </p:cNvSpPr>
          <p:nvPr>
            <p:ph type="dt" sz="half" idx="10"/>
          </p:nvPr>
        </p:nvSpPr>
        <p:spPr/>
        <p:txBody>
          <a:bodyPr/>
          <a:lstStyle/>
          <a:p>
            <a:fld id="{A09D0CB7-D16E-4358-B7F4-EA4A24554592}" type="datetime1">
              <a:rPr lang="en-US" smtClean="0"/>
              <a:t>12/12/2022</a:t>
            </a:fld>
            <a:endParaRPr lang="en-US"/>
          </a:p>
        </p:txBody>
      </p:sp>
      <p:sp>
        <p:nvSpPr>
          <p:cNvPr id="5" name="Footer Placeholder 4">
            <a:extLst>
              <a:ext uri="{FF2B5EF4-FFF2-40B4-BE49-F238E27FC236}">
                <a16:creationId xmlns:a16="http://schemas.microsoft.com/office/drawing/2014/main" id="{48E91896-9441-4636-89D5-84E5932A1EDB}"/>
              </a:ext>
            </a:extLst>
          </p:cNvPr>
          <p:cNvSpPr>
            <a:spLocks noGrp="1"/>
          </p:cNvSpPr>
          <p:nvPr>
            <p:ph type="ftr" sz="quarter" idx="11"/>
          </p:nvPr>
        </p:nvSpPr>
        <p:spPr>
          <a:xfrm>
            <a:off x="3228110" y="6356350"/>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88937DFE-7F48-4EB0-83BC-A93F342D2618}"/>
              </a:ext>
            </a:extLst>
          </p:cNvPr>
          <p:cNvSpPr>
            <a:spLocks noGrp="1"/>
          </p:cNvSpPr>
          <p:nvPr>
            <p:ph type="sldNum" sz="quarter" idx="12"/>
          </p:nvPr>
        </p:nvSpPr>
        <p:spPr/>
        <p:txBody>
          <a:bodyPr/>
          <a:lstStyle>
            <a:lvl1pPr>
              <a:defRPr>
                <a:solidFill>
                  <a:schemeClr val="bg1">
                    <a:alpha val="80000"/>
                  </a:schemeClr>
                </a:solidFill>
              </a:defRPr>
            </a:lvl1pPr>
          </a:lstStyle>
          <a:p>
            <a:fld id="{1F646F3F-274D-499B-ABBE-824EB4ABDC3D}" type="slidenum">
              <a:rPr lang="en-US" smtClean="0"/>
              <a:pPr/>
              <a:t>‹#›</a:t>
            </a:fld>
            <a:endParaRPr lang="en-US" dirty="0"/>
          </a:p>
        </p:txBody>
      </p:sp>
    </p:spTree>
    <p:extLst>
      <p:ext uri="{BB962C8B-B14F-4D97-AF65-F5344CB8AC3E}">
        <p14:creationId xmlns:p14="http://schemas.microsoft.com/office/powerpoint/2010/main" val="2902343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0156E9-9CD8-4873-98B9-0A98185E261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D932347-8054-4E46-9F7F-85239A69E0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313B431-DE09-43E6-9778-05468480B47C}"/>
              </a:ext>
            </a:extLst>
          </p:cNvPr>
          <p:cNvSpPr>
            <a:spLocks noGrp="1"/>
          </p:cNvSpPr>
          <p:nvPr>
            <p:ph type="dt" sz="half" idx="10"/>
          </p:nvPr>
        </p:nvSpPr>
        <p:spPr/>
        <p:txBody>
          <a:bodyPr/>
          <a:lstStyle/>
          <a:p>
            <a:fld id="{6CEC5826-B33F-47A1-B4CD-F67D196CBDD2}" type="datetimeFigureOut">
              <a:rPr lang="en-GB" smtClean="0"/>
              <a:t>14/12/2022</a:t>
            </a:fld>
            <a:endParaRPr lang="en-GB"/>
          </a:p>
        </p:txBody>
      </p:sp>
      <p:sp>
        <p:nvSpPr>
          <p:cNvPr id="5" name="Footer Placeholder 4">
            <a:extLst>
              <a:ext uri="{FF2B5EF4-FFF2-40B4-BE49-F238E27FC236}">
                <a16:creationId xmlns:a16="http://schemas.microsoft.com/office/drawing/2014/main" id="{8D07D1AC-5365-4D41-950B-35F59ADF53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2A9EA4-2D06-43C4-8CBA-A1C25A861098}"/>
              </a:ext>
            </a:extLst>
          </p:cNvPr>
          <p:cNvSpPr>
            <a:spLocks noGrp="1"/>
          </p:cNvSpPr>
          <p:nvPr>
            <p:ph type="sldNum" sz="quarter" idx="12"/>
          </p:nvPr>
        </p:nvSpPr>
        <p:spPr/>
        <p:txBody>
          <a:bodyPr/>
          <a:lstStyle/>
          <a:p>
            <a:fld id="{A7CDECE0-931D-479D-8941-44DD284B7417}" type="slidenum">
              <a:rPr lang="en-GB" smtClean="0"/>
              <a:t>‹#›</a:t>
            </a:fld>
            <a:endParaRPr lang="en-GB"/>
          </a:p>
        </p:txBody>
      </p:sp>
    </p:spTree>
    <p:extLst>
      <p:ext uri="{BB962C8B-B14F-4D97-AF65-F5344CB8AC3E}">
        <p14:creationId xmlns:p14="http://schemas.microsoft.com/office/powerpoint/2010/main" val="17062064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8869F-017F-4E1D-8D92-279E2DB0EDE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E1EB35-E59F-43F7-9B28-2D8F80C537A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FBC32D-8A04-4710-B22C-75CE6196CD08}"/>
              </a:ext>
            </a:extLst>
          </p:cNvPr>
          <p:cNvSpPr>
            <a:spLocks noGrp="1"/>
          </p:cNvSpPr>
          <p:nvPr>
            <p:ph type="dt" sz="half" idx="10"/>
          </p:nvPr>
        </p:nvSpPr>
        <p:spPr/>
        <p:txBody>
          <a:bodyPr/>
          <a:lstStyle/>
          <a:p>
            <a:fld id="{6CEC5826-B33F-47A1-B4CD-F67D196CBDD2}" type="datetimeFigureOut">
              <a:rPr lang="en-GB" smtClean="0"/>
              <a:t>14/12/2022</a:t>
            </a:fld>
            <a:endParaRPr lang="en-GB"/>
          </a:p>
        </p:txBody>
      </p:sp>
      <p:sp>
        <p:nvSpPr>
          <p:cNvPr id="5" name="Footer Placeholder 4">
            <a:extLst>
              <a:ext uri="{FF2B5EF4-FFF2-40B4-BE49-F238E27FC236}">
                <a16:creationId xmlns:a16="http://schemas.microsoft.com/office/drawing/2014/main" id="{AB0274A8-7389-4E33-A81C-D907CE99D1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25D169-663B-4E8B-9B2A-9B38DD63C81E}"/>
              </a:ext>
            </a:extLst>
          </p:cNvPr>
          <p:cNvSpPr>
            <a:spLocks noGrp="1"/>
          </p:cNvSpPr>
          <p:nvPr>
            <p:ph type="sldNum" sz="quarter" idx="12"/>
          </p:nvPr>
        </p:nvSpPr>
        <p:spPr/>
        <p:txBody>
          <a:bodyPr/>
          <a:lstStyle/>
          <a:p>
            <a:fld id="{A7CDECE0-931D-479D-8941-44DD284B7417}" type="slidenum">
              <a:rPr lang="en-GB" smtClean="0"/>
              <a:t>‹#›</a:t>
            </a:fld>
            <a:endParaRPr lang="en-GB"/>
          </a:p>
        </p:txBody>
      </p:sp>
    </p:spTree>
    <p:extLst>
      <p:ext uri="{BB962C8B-B14F-4D97-AF65-F5344CB8AC3E}">
        <p14:creationId xmlns:p14="http://schemas.microsoft.com/office/powerpoint/2010/main" val="2041620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8807D-73CA-4CDB-A531-CC3870E71E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33671B5-C6C3-45A0-8236-DDC1F0B265D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7155EE-4475-45D9-B696-71341D430F77}"/>
              </a:ext>
            </a:extLst>
          </p:cNvPr>
          <p:cNvSpPr>
            <a:spLocks noGrp="1"/>
          </p:cNvSpPr>
          <p:nvPr>
            <p:ph type="dt" sz="half" idx="10"/>
          </p:nvPr>
        </p:nvSpPr>
        <p:spPr/>
        <p:txBody>
          <a:bodyPr/>
          <a:lstStyle/>
          <a:p>
            <a:fld id="{6CEC5826-B33F-47A1-B4CD-F67D196CBDD2}" type="datetimeFigureOut">
              <a:rPr lang="en-GB" smtClean="0"/>
              <a:t>14/12/2022</a:t>
            </a:fld>
            <a:endParaRPr lang="en-GB"/>
          </a:p>
        </p:txBody>
      </p:sp>
      <p:sp>
        <p:nvSpPr>
          <p:cNvPr id="5" name="Footer Placeholder 4">
            <a:extLst>
              <a:ext uri="{FF2B5EF4-FFF2-40B4-BE49-F238E27FC236}">
                <a16:creationId xmlns:a16="http://schemas.microsoft.com/office/drawing/2014/main" id="{20E44E7A-C587-44C2-9837-9FCD09FCC1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D8CECE-5D3F-46FC-B949-02D153CF7776}"/>
              </a:ext>
            </a:extLst>
          </p:cNvPr>
          <p:cNvSpPr>
            <a:spLocks noGrp="1"/>
          </p:cNvSpPr>
          <p:nvPr>
            <p:ph type="sldNum" sz="quarter" idx="12"/>
          </p:nvPr>
        </p:nvSpPr>
        <p:spPr/>
        <p:txBody>
          <a:bodyPr/>
          <a:lstStyle/>
          <a:p>
            <a:fld id="{A7CDECE0-931D-479D-8941-44DD284B7417}" type="slidenum">
              <a:rPr lang="en-GB" smtClean="0"/>
              <a:t>‹#›</a:t>
            </a:fld>
            <a:endParaRPr lang="en-GB"/>
          </a:p>
        </p:txBody>
      </p:sp>
    </p:spTree>
    <p:extLst>
      <p:ext uri="{BB962C8B-B14F-4D97-AF65-F5344CB8AC3E}">
        <p14:creationId xmlns:p14="http://schemas.microsoft.com/office/powerpoint/2010/main" val="38268039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B711C-385F-40C7-848B-1CD86FAE0F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9E4C6E-E215-4DEA-8CAB-9424CCA0A49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5F4538E-9856-4FD6-AF76-8BA0CE3C61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6A054EE-6C7D-495B-B34A-D54DA984F9D0}"/>
              </a:ext>
            </a:extLst>
          </p:cNvPr>
          <p:cNvSpPr>
            <a:spLocks noGrp="1"/>
          </p:cNvSpPr>
          <p:nvPr>
            <p:ph type="dt" sz="half" idx="10"/>
          </p:nvPr>
        </p:nvSpPr>
        <p:spPr/>
        <p:txBody>
          <a:bodyPr/>
          <a:lstStyle/>
          <a:p>
            <a:fld id="{6CEC5826-B33F-47A1-B4CD-F67D196CBDD2}" type="datetimeFigureOut">
              <a:rPr lang="en-GB" smtClean="0"/>
              <a:t>14/12/2022</a:t>
            </a:fld>
            <a:endParaRPr lang="en-GB"/>
          </a:p>
        </p:txBody>
      </p:sp>
      <p:sp>
        <p:nvSpPr>
          <p:cNvPr id="6" name="Footer Placeholder 5">
            <a:extLst>
              <a:ext uri="{FF2B5EF4-FFF2-40B4-BE49-F238E27FC236}">
                <a16:creationId xmlns:a16="http://schemas.microsoft.com/office/drawing/2014/main" id="{73447A52-8275-4A12-8C52-6FBC9DD974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8CA916-AD33-471A-924E-2BE958FE9F04}"/>
              </a:ext>
            </a:extLst>
          </p:cNvPr>
          <p:cNvSpPr>
            <a:spLocks noGrp="1"/>
          </p:cNvSpPr>
          <p:nvPr>
            <p:ph type="sldNum" sz="quarter" idx="12"/>
          </p:nvPr>
        </p:nvSpPr>
        <p:spPr/>
        <p:txBody>
          <a:bodyPr/>
          <a:lstStyle/>
          <a:p>
            <a:fld id="{A7CDECE0-931D-479D-8941-44DD284B7417}" type="slidenum">
              <a:rPr lang="en-GB" smtClean="0"/>
              <a:t>‹#›</a:t>
            </a:fld>
            <a:endParaRPr lang="en-GB"/>
          </a:p>
        </p:txBody>
      </p:sp>
    </p:spTree>
    <p:extLst>
      <p:ext uri="{BB962C8B-B14F-4D97-AF65-F5344CB8AC3E}">
        <p14:creationId xmlns:p14="http://schemas.microsoft.com/office/powerpoint/2010/main" val="3706059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EBEC2-6E5F-4E6D-B379-E97BB454401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DF7A2F-283A-4AFB-AB0A-B723F3DC63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5D7A54D-D7BB-4883-8B8D-9FB92707C1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C92360A-EAC9-4FAF-BD6F-C666D87A18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E871D16-4EB2-493F-BD9C-3DC3E79D637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8FC188E-C651-4FD9-9EBD-621F90DEA406}"/>
              </a:ext>
            </a:extLst>
          </p:cNvPr>
          <p:cNvSpPr>
            <a:spLocks noGrp="1"/>
          </p:cNvSpPr>
          <p:nvPr>
            <p:ph type="dt" sz="half" idx="10"/>
          </p:nvPr>
        </p:nvSpPr>
        <p:spPr/>
        <p:txBody>
          <a:bodyPr/>
          <a:lstStyle/>
          <a:p>
            <a:fld id="{6CEC5826-B33F-47A1-B4CD-F67D196CBDD2}" type="datetimeFigureOut">
              <a:rPr lang="en-GB" smtClean="0"/>
              <a:t>14/12/2022</a:t>
            </a:fld>
            <a:endParaRPr lang="en-GB"/>
          </a:p>
        </p:txBody>
      </p:sp>
      <p:sp>
        <p:nvSpPr>
          <p:cNvPr id="8" name="Footer Placeholder 7">
            <a:extLst>
              <a:ext uri="{FF2B5EF4-FFF2-40B4-BE49-F238E27FC236}">
                <a16:creationId xmlns:a16="http://schemas.microsoft.com/office/drawing/2014/main" id="{B9990417-8230-4216-A880-C9EB03DBF26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6044835-1482-49B3-8B5F-67B3E48328C5}"/>
              </a:ext>
            </a:extLst>
          </p:cNvPr>
          <p:cNvSpPr>
            <a:spLocks noGrp="1"/>
          </p:cNvSpPr>
          <p:nvPr>
            <p:ph type="sldNum" sz="quarter" idx="12"/>
          </p:nvPr>
        </p:nvSpPr>
        <p:spPr/>
        <p:txBody>
          <a:bodyPr/>
          <a:lstStyle/>
          <a:p>
            <a:fld id="{A7CDECE0-931D-479D-8941-44DD284B7417}" type="slidenum">
              <a:rPr lang="en-GB" smtClean="0"/>
              <a:t>‹#›</a:t>
            </a:fld>
            <a:endParaRPr lang="en-GB"/>
          </a:p>
        </p:txBody>
      </p:sp>
    </p:spTree>
    <p:extLst>
      <p:ext uri="{BB962C8B-B14F-4D97-AF65-F5344CB8AC3E}">
        <p14:creationId xmlns:p14="http://schemas.microsoft.com/office/powerpoint/2010/main" val="22235188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5A06B-7CE6-49D3-876D-9B28E52357A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41E4978-C31A-4A74-A5BB-B157A5BDB2EF}"/>
              </a:ext>
            </a:extLst>
          </p:cNvPr>
          <p:cNvSpPr>
            <a:spLocks noGrp="1"/>
          </p:cNvSpPr>
          <p:nvPr>
            <p:ph type="dt" sz="half" idx="10"/>
          </p:nvPr>
        </p:nvSpPr>
        <p:spPr/>
        <p:txBody>
          <a:bodyPr/>
          <a:lstStyle/>
          <a:p>
            <a:fld id="{6CEC5826-B33F-47A1-B4CD-F67D196CBDD2}" type="datetimeFigureOut">
              <a:rPr lang="en-GB" smtClean="0"/>
              <a:t>14/12/2022</a:t>
            </a:fld>
            <a:endParaRPr lang="en-GB"/>
          </a:p>
        </p:txBody>
      </p:sp>
      <p:sp>
        <p:nvSpPr>
          <p:cNvPr id="4" name="Footer Placeholder 3">
            <a:extLst>
              <a:ext uri="{FF2B5EF4-FFF2-40B4-BE49-F238E27FC236}">
                <a16:creationId xmlns:a16="http://schemas.microsoft.com/office/drawing/2014/main" id="{7209A1D8-A63C-4D4F-96CF-664E5FF12AF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658481F-23DB-433F-B17F-87F272D0ED44}"/>
              </a:ext>
            </a:extLst>
          </p:cNvPr>
          <p:cNvSpPr>
            <a:spLocks noGrp="1"/>
          </p:cNvSpPr>
          <p:nvPr>
            <p:ph type="sldNum" sz="quarter" idx="12"/>
          </p:nvPr>
        </p:nvSpPr>
        <p:spPr/>
        <p:txBody>
          <a:bodyPr/>
          <a:lstStyle/>
          <a:p>
            <a:fld id="{A7CDECE0-931D-479D-8941-44DD284B7417}" type="slidenum">
              <a:rPr lang="en-GB" smtClean="0"/>
              <a:t>‹#›</a:t>
            </a:fld>
            <a:endParaRPr lang="en-GB"/>
          </a:p>
        </p:txBody>
      </p:sp>
    </p:spTree>
    <p:extLst>
      <p:ext uri="{BB962C8B-B14F-4D97-AF65-F5344CB8AC3E}">
        <p14:creationId xmlns:p14="http://schemas.microsoft.com/office/powerpoint/2010/main" val="14194354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E892D76-DDAC-493B-BE40-78462AC42BF4}"/>
              </a:ext>
            </a:extLst>
          </p:cNvPr>
          <p:cNvSpPr>
            <a:spLocks noGrp="1"/>
          </p:cNvSpPr>
          <p:nvPr>
            <p:ph type="dt" sz="half" idx="10"/>
          </p:nvPr>
        </p:nvSpPr>
        <p:spPr/>
        <p:txBody>
          <a:bodyPr/>
          <a:lstStyle/>
          <a:p>
            <a:fld id="{6CEC5826-B33F-47A1-B4CD-F67D196CBDD2}" type="datetimeFigureOut">
              <a:rPr lang="en-GB" smtClean="0"/>
              <a:t>14/12/2022</a:t>
            </a:fld>
            <a:endParaRPr lang="en-GB"/>
          </a:p>
        </p:txBody>
      </p:sp>
      <p:sp>
        <p:nvSpPr>
          <p:cNvPr id="3" name="Footer Placeholder 2">
            <a:extLst>
              <a:ext uri="{FF2B5EF4-FFF2-40B4-BE49-F238E27FC236}">
                <a16:creationId xmlns:a16="http://schemas.microsoft.com/office/drawing/2014/main" id="{69BD4F2B-7345-4085-B221-56F3B29CF67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58201FE-2FE0-4B29-A9DE-65D4C93ED55E}"/>
              </a:ext>
            </a:extLst>
          </p:cNvPr>
          <p:cNvSpPr>
            <a:spLocks noGrp="1"/>
          </p:cNvSpPr>
          <p:nvPr>
            <p:ph type="sldNum" sz="quarter" idx="12"/>
          </p:nvPr>
        </p:nvSpPr>
        <p:spPr/>
        <p:txBody>
          <a:bodyPr/>
          <a:lstStyle/>
          <a:p>
            <a:fld id="{A7CDECE0-931D-479D-8941-44DD284B7417}" type="slidenum">
              <a:rPr lang="en-GB" smtClean="0"/>
              <a:t>‹#›</a:t>
            </a:fld>
            <a:endParaRPr lang="en-GB"/>
          </a:p>
        </p:txBody>
      </p:sp>
    </p:spTree>
    <p:extLst>
      <p:ext uri="{BB962C8B-B14F-4D97-AF65-F5344CB8AC3E}">
        <p14:creationId xmlns:p14="http://schemas.microsoft.com/office/powerpoint/2010/main" val="36752227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FEEF5-1EBF-4E0B-9B57-C8AE74A267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8CB5C45-36AA-4654-A451-30B0C9B477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6DF8B7A-5653-4B56-ACFD-4B2927B831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E49496-0856-41D6-8CCC-FC56BEBF8899}"/>
              </a:ext>
            </a:extLst>
          </p:cNvPr>
          <p:cNvSpPr>
            <a:spLocks noGrp="1"/>
          </p:cNvSpPr>
          <p:nvPr>
            <p:ph type="dt" sz="half" idx="10"/>
          </p:nvPr>
        </p:nvSpPr>
        <p:spPr/>
        <p:txBody>
          <a:bodyPr/>
          <a:lstStyle/>
          <a:p>
            <a:fld id="{6CEC5826-B33F-47A1-B4CD-F67D196CBDD2}" type="datetimeFigureOut">
              <a:rPr lang="en-GB" smtClean="0"/>
              <a:t>14/12/2022</a:t>
            </a:fld>
            <a:endParaRPr lang="en-GB"/>
          </a:p>
        </p:txBody>
      </p:sp>
      <p:sp>
        <p:nvSpPr>
          <p:cNvPr id="6" name="Footer Placeholder 5">
            <a:extLst>
              <a:ext uri="{FF2B5EF4-FFF2-40B4-BE49-F238E27FC236}">
                <a16:creationId xmlns:a16="http://schemas.microsoft.com/office/drawing/2014/main" id="{1F464E27-70C8-47DF-AC3D-4B04F88BE7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A8FCEB-8D5C-4163-94B0-FFD012C9E29E}"/>
              </a:ext>
            </a:extLst>
          </p:cNvPr>
          <p:cNvSpPr>
            <a:spLocks noGrp="1"/>
          </p:cNvSpPr>
          <p:nvPr>
            <p:ph type="sldNum" sz="quarter" idx="12"/>
          </p:nvPr>
        </p:nvSpPr>
        <p:spPr/>
        <p:txBody>
          <a:bodyPr/>
          <a:lstStyle/>
          <a:p>
            <a:fld id="{A7CDECE0-931D-479D-8941-44DD284B7417}" type="slidenum">
              <a:rPr lang="en-GB" smtClean="0"/>
              <a:t>‹#›</a:t>
            </a:fld>
            <a:endParaRPr lang="en-GB"/>
          </a:p>
        </p:txBody>
      </p:sp>
    </p:spTree>
    <p:extLst>
      <p:ext uri="{BB962C8B-B14F-4D97-AF65-F5344CB8AC3E}">
        <p14:creationId xmlns:p14="http://schemas.microsoft.com/office/powerpoint/2010/main" val="42372186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09E15-D5AF-4C19-BAF1-ADE61D7CB3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8E69E2F-4462-47FF-90E0-6DDABF11B7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3D28D5-F1C8-404B-B41D-ADA0C9DBDF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707642-0082-4A49-8197-BA53E5823435}"/>
              </a:ext>
            </a:extLst>
          </p:cNvPr>
          <p:cNvSpPr>
            <a:spLocks noGrp="1"/>
          </p:cNvSpPr>
          <p:nvPr>
            <p:ph type="dt" sz="half" idx="10"/>
          </p:nvPr>
        </p:nvSpPr>
        <p:spPr/>
        <p:txBody>
          <a:bodyPr/>
          <a:lstStyle/>
          <a:p>
            <a:fld id="{6CEC5826-B33F-47A1-B4CD-F67D196CBDD2}" type="datetimeFigureOut">
              <a:rPr lang="en-GB" smtClean="0"/>
              <a:t>14/12/2022</a:t>
            </a:fld>
            <a:endParaRPr lang="en-GB"/>
          </a:p>
        </p:txBody>
      </p:sp>
      <p:sp>
        <p:nvSpPr>
          <p:cNvPr id="6" name="Footer Placeholder 5">
            <a:extLst>
              <a:ext uri="{FF2B5EF4-FFF2-40B4-BE49-F238E27FC236}">
                <a16:creationId xmlns:a16="http://schemas.microsoft.com/office/drawing/2014/main" id="{2C0DCAC1-3D19-4F37-ABAB-DB533B37E7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A6B5BC-AD9F-4749-90CB-64D541B33FB0}"/>
              </a:ext>
            </a:extLst>
          </p:cNvPr>
          <p:cNvSpPr>
            <a:spLocks noGrp="1"/>
          </p:cNvSpPr>
          <p:nvPr>
            <p:ph type="sldNum" sz="quarter" idx="12"/>
          </p:nvPr>
        </p:nvSpPr>
        <p:spPr/>
        <p:txBody>
          <a:bodyPr/>
          <a:lstStyle/>
          <a:p>
            <a:fld id="{A7CDECE0-931D-479D-8941-44DD284B7417}" type="slidenum">
              <a:rPr lang="en-GB" smtClean="0"/>
              <a:t>‹#›</a:t>
            </a:fld>
            <a:endParaRPr lang="en-GB"/>
          </a:p>
        </p:txBody>
      </p:sp>
    </p:spTree>
    <p:extLst>
      <p:ext uri="{BB962C8B-B14F-4D97-AF65-F5344CB8AC3E}">
        <p14:creationId xmlns:p14="http://schemas.microsoft.com/office/powerpoint/2010/main" val="37759899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06D9B-2468-4DFC-9D73-EAD46B54B0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406202C-9B7D-4EDF-A689-DCC148F0E6A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6BB0CE-BB47-426A-985B-29300AA0E1EB}"/>
              </a:ext>
            </a:extLst>
          </p:cNvPr>
          <p:cNvSpPr>
            <a:spLocks noGrp="1"/>
          </p:cNvSpPr>
          <p:nvPr>
            <p:ph type="dt" sz="half" idx="10"/>
          </p:nvPr>
        </p:nvSpPr>
        <p:spPr/>
        <p:txBody>
          <a:bodyPr/>
          <a:lstStyle/>
          <a:p>
            <a:fld id="{6CEC5826-B33F-47A1-B4CD-F67D196CBDD2}" type="datetimeFigureOut">
              <a:rPr lang="en-GB" smtClean="0"/>
              <a:t>14/12/2022</a:t>
            </a:fld>
            <a:endParaRPr lang="en-GB"/>
          </a:p>
        </p:txBody>
      </p:sp>
      <p:sp>
        <p:nvSpPr>
          <p:cNvPr id="5" name="Footer Placeholder 4">
            <a:extLst>
              <a:ext uri="{FF2B5EF4-FFF2-40B4-BE49-F238E27FC236}">
                <a16:creationId xmlns:a16="http://schemas.microsoft.com/office/drawing/2014/main" id="{1D9213C6-A7AB-47D4-B3A3-B0076320AB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F13CF4-94BB-472B-BD19-CFAB116F6A96}"/>
              </a:ext>
            </a:extLst>
          </p:cNvPr>
          <p:cNvSpPr>
            <a:spLocks noGrp="1"/>
          </p:cNvSpPr>
          <p:nvPr>
            <p:ph type="sldNum" sz="quarter" idx="12"/>
          </p:nvPr>
        </p:nvSpPr>
        <p:spPr/>
        <p:txBody>
          <a:bodyPr/>
          <a:lstStyle/>
          <a:p>
            <a:fld id="{A7CDECE0-931D-479D-8941-44DD284B7417}" type="slidenum">
              <a:rPr lang="en-GB" smtClean="0"/>
              <a:t>‹#›</a:t>
            </a:fld>
            <a:endParaRPr lang="en-GB"/>
          </a:p>
        </p:txBody>
      </p:sp>
    </p:spTree>
    <p:extLst>
      <p:ext uri="{BB962C8B-B14F-4D97-AF65-F5344CB8AC3E}">
        <p14:creationId xmlns:p14="http://schemas.microsoft.com/office/powerpoint/2010/main" val="33947948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883E7B-99EC-460C-B491-E01A5A0D4C8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5225C5-BC55-4881-97C1-FC67D05CCFE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89AC0F-F75B-46D9-AFC4-FEB797C18892}"/>
              </a:ext>
            </a:extLst>
          </p:cNvPr>
          <p:cNvSpPr>
            <a:spLocks noGrp="1"/>
          </p:cNvSpPr>
          <p:nvPr>
            <p:ph type="dt" sz="half" idx="10"/>
          </p:nvPr>
        </p:nvSpPr>
        <p:spPr/>
        <p:txBody>
          <a:bodyPr/>
          <a:lstStyle/>
          <a:p>
            <a:fld id="{6CEC5826-B33F-47A1-B4CD-F67D196CBDD2}" type="datetimeFigureOut">
              <a:rPr lang="en-GB" smtClean="0"/>
              <a:t>14/12/2022</a:t>
            </a:fld>
            <a:endParaRPr lang="en-GB"/>
          </a:p>
        </p:txBody>
      </p:sp>
      <p:sp>
        <p:nvSpPr>
          <p:cNvPr id="5" name="Footer Placeholder 4">
            <a:extLst>
              <a:ext uri="{FF2B5EF4-FFF2-40B4-BE49-F238E27FC236}">
                <a16:creationId xmlns:a16="http://schemas.microsoft.com/office/drawing/2014/main" id="{6777135B-D121-4EB2-BB81-C916C163D8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904644-AEA0-477D-BF8E-8D6627CCDED7}"/>
              </a:ext>
            </a:extLst>
          </p:cNvPr>
          <p:cNvSpPr>
            <a:spLocks noGrp="1"/>
          </p:cNvSpPr>
          <p:nvPr>
            <p:ph type="sldNum" sz="quarter" idx="12"/>
          </p:nvPr>
        </p:nvSpPr>
        <p:spPr/>
        <p:txBody>
          <a:bodyPr/>
          <a:lstStyle/>
          <a:p>
            <a:fld id="{A7CDECE0-931D-479D-8941-44DD284B7417}" type="slidenum">
              <a:rPr lang="en-GB" smtClean="0"/>
              <a:t>‹#›</a:t>
            </a:fld>
            <a:endParaRPr lang="en-GB"/>
          </a:p>
        </p:txBody>
      </p:sp>
    </p:spTree>
    <p:extLst>
      <p:ext uri="{BB962C8B-B14F-4D97-AF65-F5344CB8AC3E}">
        <p14:creationId xmlns:p14="http://schemas.microsoft.com/office/powerpoint/2010/main" val="239931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A26A151-13BF-4305-A6DC-9DC7C9877195}"/>
              </a:ext>
            </a:extLst>
          </p:cNvPr>
          <p:cNvSpPr/>
          <p:nvPr/>
        </p:nvSpPr>
        <p:spPr>
          <a:xfrm>
            <a:off x="0" y="0"/>
            <a:ext cx="12192000" cy="22911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3DEE6AE3-3BCC-4B3B-AC4E-60F91014449A}"/>
              </a:ext>
            </a:extLst>
          </p:cNvPr>
          <p:cNvSpPr>
            <a:spLocks noGrp="1"/>
          </p:cNvSpPr>
          <p:nvPr>
            <p:ph type="title"/>
          </p:nvPr>
        </p:nvSpPr>
        <p:spPr>
          <a:xfrm>
            <a:off x="484552" y="365125"/>
            <a:ext cx="10869248" cy="168751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4CB514A-E7EA-41A8-ADBA-85CA1DF6D349}"/>
              </a:ext>
            </a:extLst>
          </p:cNvPr>
          <p:cNvSpPr>
            <a:spLocks noGrp="1"/>
          </p:cNvSpPr>
          <p:nvPr>
            <p:ph type="body" idx="1"/>
          </p:nvPr>
        </p:nvSpPr>
        <p:spPr>
          <a:xfrm>
            <a:off x="484552" y="2576513"/>
            <a:ext cx="10869248" cy="36004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19CB0BD-D6E3-4B3D-BCBB-6FECA5D6323C}"/>
              </a:ext>
            </a:extLst>
          </p:cNvPr>
          <p:cNvSpPr>
            <a:spLocks noGrp="1"/>
          </p:cNvSpPr>
          <p:nvPr>
            <p:ph type="dt" sz="half" idx="2"/>
          </p:nvPr>
        </p:nvSpPr>
        <p:spPr>
          <a:xfrm>
            <a:off x="146221" y="6357208"/>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1FC8E16-3C03-4238-9C6F-B34F3D10F77E}" type="datetime1">
              <a:rPr lang="en-US" smtClean="0"/>
              <a:t>12/12/2022</a:t>
            </a:fld>
            <a:endParaRPr lang="en-US" dirty="0"/>
          </a:p>
        </p:txBody>
      </p:sp>
      <p:sp>
        <p:nvSpPr>
          <p:cNvPr id="5" name="Footer Placeholder 4">
            <a:extLst>
              <a:ext uri="{FF2B5EF4-FFF2-40B4-BE49-F238E27FC236}">
                <a16:creationId xmlns:a16="http://schemas.microsoft.com/office/drawing/2014/main" id="{A84147F7-B466-4892-BE27-876F947515C8}"/>
              </a:ext>
            </a:extLst>
          </p:cNvPr>
          <p:cNvSpPr>
            <a:spLocks noGrp="1"/>
          </p:cNvSpPr>
          <p:nvPr>
            <p:ph type="ftr" sz="quarter" idx="3"/>
          </p:nvPr>
        </p:nvSpPr>
        <p:spPr>
          <a:xfrm>
            <a:off x="6270162" y="6356350"/>
            <a:ext cx="4114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264B4FE0-65CC-4435-A6AF-150E52F35BB8}"/>
              </a:ext>
            </a:extLst>
          </p:cNvPr>
          <p:cNvSpPr>
            <a:spLocks noGrp="1"/>
          </p:cNvSpPr>
          <p:nvPr>
            <p:ph type="sldNum" sz="quarter" idx="4"/>
          </p:nvPr>
        </p:nvSpPr>
        <p:spPr>
          <a:xfrm>
            <a:off x="10764983" y="6356350"/>
            <a:ext cx="1280796"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F646F3F-274D-499B-ABBE-824EB4ABDC3D}" type="slidenum">
              <a:rPr lang="en-US" smtClean="0"/>
              <a:pPr/>
              <a:t>‹#›</a:t>
            </a:fld>
            <a:endParaRPr lang="en-US" dirty="0"/>
          </a:p>
        </p:txBody>
      </p:sp>
    </p:spTree>
    <p:extLst>
      <p:ext uri="{BB962C8B-B14F-4D97-AF65-F5344CB8AC3E}">
        <p14:creationId xmlns:p14="http://schemas.microsoft.com/office/powerpoint/2010/main" val="2294503015"/>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Lst>
  <p:hf sldNum="0" hdr="0" ftr="0" dt="0"/>
  <p:txStyles>
    <p:titleStyle>
      <a:lvl1pPr algn="l" defTabSz="914400" rtl="0" eaLnBrk="1" latinLnBrk="0" hangingPunct="1">
        <a:lnSpc>
          <a:spcPct val="100000"/>
        </a:lnSpc>
        <a:spcBef>
          <a:spcPct val="0"/>
        </a:spcBef>
        <a:buNone/>
        <a:defRPr sz="5400" kern="1200">
          <a:solidFill>
            <a:schemeClr val="bg1"/>
          </a:solidFill>
          <a:latin typeface="+mj-lt"/>
          <a:ea typeface="+mj-ea"/>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EB291B-932E-4207-8B5F-1494EA59D7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EB70FF-001E-420E-81E4-20B46FA464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294C6B-7CBC-42A2-B562-C06034840F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EC5826-B33F-47A1-B4CD-F67D196CBDD2}" type="datetimeFigureOut">
              <a:rPr lang="en-GB" smtClean="0"/>
              <a:t>14/12/2022</a:t>
            </a:fld>
            <a:endParaRPr lang="en-GB"/>
          </a:p>
        </p:txBody>
      </p:sp>
      <p:sp>
        <p:nvSpPr>
          <p:cNvPr id="5" name="Footer Placeholder 4">
            <a:extLst>
              <a:ext uri="{FF2B5EF4-FFF2-40B4-BE49-F238E27FC236}">
                <a16:creationId xmlns:a16="http://schemas.microsoft.com/office/drawing/2014/main" id="{E3C6D4E8-86F5-4DF1-A577-B891860648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023F135-BBD8-4392-9E73-E6073D921A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CDECE0-931D-479D-8941-44DD284B7417}" type="slidenum">
              <a:rPr lang="en-GB" smtClean="0"/>
              <a:t>‹#›</a:t>
            </a:fld>
            <a:endParaRPr lang="en-GB"/>
          </a:p>
        </p:txBody>
      </p:sp>
    </p:spTree>
    <p:extLst>
      <p:ext uri="{BB962C8B-B14F-4D97-AF65-F5344CB8AC3E}">
        <p14:creationId xmlns:p14="http://schemas.microsoft.com/office/powerpoint/2010/main" val="2997990100"/>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15.xml"/><Relationship Id="rId1" Type="http://schemas.openxmlformats.org/officeDocument/2006/relationships/video" Target="https://www.youtube.com/embed/2NIgqS47m5k?feature=oembed"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video" Target="https://www.youtube.com/embed/qpXNRrtuo38?feature=oembed" TargetMode="Externa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video" Target="https://www.youtube.com/embed/f1Z9No9TPHM?feature=oembed"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video" Target="https://www.youtube.com/embed/E1ysPBjXXk4?feature=oembed"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9.jpe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0.jpe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EA26A151-13BF-4305-A6DC-9DC7C9877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911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6EFFDDA6-2CAE-438F-B0D6-FF4E710E24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29884" y="6324431"/>
            <a:ext cx="62116" cy="4289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1" name="Rectangle 40">
            <a:extLst>
              <a:ext uri="{FF2B5EF4-FFF2-40B4-BE49-F238E27FC236}">
                <a16:creationId xmlns:a16="http://schemas.microsoft.com/office/drawing/2014/main" id="{F06B261F-632C-43DC-8DC7-7723B36827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4E524C7F-EE50-42C5-9434-7C78CE0444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3644" cy="686133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9C453A-9718-B6E6-A545-2856D9F75867}"/>
              </a:ext>
            </a:extLst>
          </p:cNvPr>
          <p:cNvSpPr>
            <a:spLocks noGrp="1"/>
          </p:cNvSpPr>
          <p:nvPr>
            <p:ph type="ctrTitle"/>
          </p:nvPr>
        </p:nvSpPr>
        <p:spPr>
          <a:xfrm>
            <a:off x="484552" y="365125"/>
            <a:ext cx="5022630" cy="2430030"/>
          </a:xfrm>
        </p:spPr>
        <p:txBody>
          <a:bodyPr vert="horz" lIns="91440" tIns="45720" rIns="91440" bIns="45720" rtlCol="0" anchor="b">
            <a:normAutofit/>
          </a:bodyPr>
          <a:lstStyle/>
          <a:p>
            <a:pPr>
              <a:lnSpc>
                <a:spcPct val="90000"/>
              </a:lnSpc>
            </a:pPr>
            <a:r>
              <a:rPr lang="en-US" sz="4200"/>
              <a:t>What are Augustine’s teachings on Human Nature?</a:t>
            </a:r>
          </a:p>
        </p:txBody>
      </p:sp>
      <p:sp>
        <p:nvSpPr>
          <p:cNvPr id="3" name="Subtitle 2">
            <a:extLst>
              <a:ext uri="{FF2B5EF4-FFF2-40B4-BE49-F238E27FC236}">
                <a16:creationId xmlns:a16="http://schemas.microsoft.com/office/drawing/2014/main" id="{18062644-14B6-A329-6A41-DCFAE8BD96D8}"/>
              </a:ext>
            </a:extLst>
          </p:cNvPr>
          <p:cNvSpPr>
            <a:spLocks noGrp="1"/>
          </p:cNvSpPr>
          <p:nvPr>
            <p:ph type="subTitle" idx="1"/>
          </p:nvPr>
        </p:nvSpPr>
        <p:spPr>
          <a:xfrm>
            <a:off x="484552" y="3054927"/>
            <a:ext cx="5022630" cy="3122036"/>
          </a:xfrm>
        </p:spPr>
        <p:txBody>
          <a:bodyPr vert="horz" lIns="91440" tIns="45720" rIns="91440" bIns="45720" rtlCol="0">
            <a:normAutofit/>
          </a:bodyPr>
          <a:lstStyle/>
          <a:p>
            <a:r>
              <a:rPr lang="en-US" b="1" dirty="0">
                <a:solidFill>
                  <a:schemeClr val="bg1"/>
                </a:solidFill>
              </a:rPr>
              <a:t>Give five pieces of information/words about:</a:t>
            </a:r>
          </a:p>
          <a:p>
            <a:pPr marL="914400" indent="-457200">
              <a:buFont typeface="+mj-lt"/>
              <a:buAutoNum type="arabicPeriod"/>
            </a:pPr>
            <a:r>
              <a:rPr lang="en-US" dirty="0">
                <a:solidFill>
                  <a:schemeClr val="bg1"/>
                </a:solidFill>
              </a:rPr>
              <a:t>Plato</a:t>
            </a:r>
          </a:p>
          <a:p>
            <a:pPr marL="914400" indent="-457200">
              <a:buFont typeface="+mj-lt"/>
              <a:buAutoNum type="arabicPeriod"/>
            </a:pPr>
            <a:r>
              <a:rPr lang="en-US" dirty="0">
                <a:solidFill>
                  <a:schemeClr val="bg1"/>
                </a:solidFill>
              </a:rPr>
              <a:t>Paley</a:t>
            </a:r>
          </a:p>
          <a:p>
            <a:pPr marL="914400" indent="-457200">
              <a:buFont typeface="+mj-lt"/>
              <a:buAutoNum type="arabicPeriod"/>
            </a:pPr>
            <a:r>
              <a:rPr lang="en-US" dirty="0">
                <a:solidFill>
                  <a:schemeClr val="bg1"/>
                </a:solidFill>
              </a:rPr>
              <a:t>Augustine</a:t>
            </a:r>
          </a:p>
        </p:txBody>
      </p:sp>
      <p:pic>
        <p:nvPicPr>
          <p:cNvPr id="25" name="Picture 3">
            <a:extLst>
              <a:ext uri="{FF2B5EF4-FFF2-40B4-BE49-F238E27FC236}">
                <a16:creationId xmlns:a16="http://schemas.microsoft.com/office/drawing/2014/main" id="{9B10A99D-18D6-58C6-CDBB-E1D3CA9E3CB7}"/>
              </a:ext>
            </a:extLst>
          </p:cNvPr>
          <p:cNvPicPr>
            <a:picLocks noChangeAspect="1"/>
          </p:cNvPicPr>
          <p:nvPr/>
        </p:nvPicPr>
        <p:blipFill rotWithShape="1">
          <a:blip r:embed="rId2"/>
          <a:srcRect l="23285" r="17040" b="2"/>
          <a:stretch/>
        </p:blipFill>
        <p:spPr>
          <a:xfrm>
            <a:off x="6083644" y="10"/>
            <a:ext cx="6108356" cy="6857990"/>
          </a:xfrm>
          <a:prstGeom prst="rect">
            <a:avLst/>
          </a:prstGeom>
        </p:spPr>
      </p:pic>
    </p:spTree>
    <p:extLst>
      <p:ext uri="{BB962C8B-B14F-4D97-AF65-F5344CB8AC3E}">
        <p14:creationId xmlns:p14="http://schemas.microsoft.com/office/powerpoint/2010/main" val="88132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2000"/>
                                  </p:stCondLst>
                                  <p:iterate type="lt">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4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2000"/>
                                  </p:stCondLst>
                                  <p:iterate type="lt">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4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2000"/>
                                  </p:stCondLst>
                                  <p:iterate type="lt">
                                    <p:tmPct val="10000"/>
                                  </p:iterate>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400"/>
                                        <p:tgtEl>
                                          <p:spTgt spid="3">
                                            <p:txEl>
                                              <p:pRg st="3" end="3"/>
                                            </p:txEl>
                                          </p:spTgt>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2"/>
                                        </p:tgtEl>
                                        <p:attrNameLst>
                                          <p:attrName>style.visibility</p:attrName>
                                        </p:attrNameLst>
                                      </p:cBhvr>
                                      <p:to>
                                        <p:strVal val="visible"/>
                                      </p:to>
                                    </p:set>
                                    <p:animEffect transition="in" filter="fade">
                                      <p:cBhvr>
                                        <p:cTn id="25"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Background pattern&#10;&#10;Description automatically generated">
            <a:extLst>
              <a:ext uri="{FF2B5EF4-FFF2-40B4-BE49-F238E27FC236}">
                <a16:creationId xmlns:a16="http://schemas.microsoft.com/office/drawing/2014/main" id="{B528988A-06BD-131F-8F00-070CC12D5153}"/>
              </a:ext>
            </a:extLst>
          </p:cNvPr>
          <p:cNvPicPr>
            <a:picLocks noChangeAspect="1"/>
          </p:cNvPicPr>
          <p:nvPr/>
        </p:nvPicPr>
        <p:blipFill rotWithShape="1">
          <a:blip r:embed="rId2">
            <a:alphaModFix amt="35000"/>
          </a:blip>
          <a:srcRect t="14122"/>
          <a:stretch/>
        </p:blipFill>
        <p:spPr>
          <a:xfrm>
            <a:off x="20" y="10"/>
            <a:ext cx="12191980" cy="6857990"/>
          </a:xfrm>
          <a:prstGeom prst="rect">
            <a:avLst/>
          </a:prstGeom>
        </p:spPr>
      </p:pic>
      <p:sp>
        <p:nvSpPr>
          <p:cNvPr id="2" name="Title 1">
            <a:extLst>
              <a:ext uri="{FF2B5EF4-FFF2-40B4-BE49-F238E27FC236}">
                <a16:creationId xmlns:a16="http://schemas.microsoft.com/office/drawing/2014/main" id="{3AA0020D-38F6-4FC2-91CE-31941782037A}"/>
              </a:ext>
            </a:extLst>
          </p:cNvPr>
          <p:cNvSpPr>
            <a:spLocks noGrp="1"/>
          </p:cNvSpPr>
          <p:nvPr>
            <p:ph type="title"/>
          </p:nvPr>
        </p:nvSpPr>
        <p:spPr>
          <a:xfrm>
            <a:off x="838200" y="365125"/>
            <a:ext cx="10515600" cy="1325563"/>
          </a:xfrm>
        </p:spPr>
        <p:txBody>
          <a:bodyPr>
            <a:normAutofit/>
          </a:bodyPr>
          <a:lstStyle/>
          <a:p>
            <a:r>
              <a:rPr lang="en-GB">
                <a:solidFill>
                  <a:srgbClr val="FFFFFF"/>
                </a:solidFill>
              </a:rPr>
              <a:t>Course Outline</a:t>
            </a:r>
          </a:p>
        </p:txBody>
      </p:sp>
      <p:graphicFrame>
        <p:nvGraphicFramePr>
          <p:cNvPr id="4" name="Content Placeholder 3">
            <a:extLst>
              <a:ext uri="{FF2B5EF4-FFF2-40B4-BE49-F238E27FC236}">
                <a16:creationId xmlns:a16="http://schemas.microsoft.com/office/drawing/2014/main" id="{0FCF1784-CED5-4E8D-A3D0-5F961881E5DE}"/>
              </a:ext>
            </a:extLst>
          </p:cNvPr>
          <p:cNvGraphicFramePr>
            <a:graphicFrameLocks noGrp="1"/>
          </p:cNvGraphicFramePr>
          <p:nvPr>
            <p:ph idx="1"/>
            <p:extLst>
              <p:ext uri="{D42A27DB-BD31-4B8C-83A1-F6EECF244321}">
                <p14:modId xmlns:p14="http://schemas.microsoft.com/office/powerpoint/2010/main" val="360677670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34126226"/>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E7992CA-1DB8-46F2-9F23-E41269F7C1B3}"/>
              </a:ext>
            </a:extLst>
          </p:cNvPr>
          <p:cNvSpPr>
            <a:spLocks noGrp="1"/>
          </p:cNvSpPr>
          <p:nvPr>
            <p:ph sz="half" idx="1"/>
          </p:nvPr>
        </p:nvSpPr>
        <p:spPr>
          <a:xfrm>
            <a:off x="838200" y="450574"/>
            <a:ext cx="5181600" cy="5726389"/>
          </a:xfrm>
        </p:spPr>
        <p:txBody>
          <a:bodyPr>
            <a:normAutofit lnSpcReduction="10000"/>
          </a:bodyPr>
          <a:lstStyle/>
          <a:p>
            <a:pPr marL="0" indent="0">
              <a:buNone/>
            </a:pPr>
            <a:r>
              <a:rPr lang="en-GB" b="1" u="sng" dirty="0"/>
              <a:t>Key Words</a:t>
            </a:r>
          </a:p>
          <a:p>
            <a:pPr marL="0" indent="0">
              <a:buNone/>
            </a:pPr>
            <a:r>
              <a:rPr lang="en-GB" b="1" dirty="0"/>
              <a:t>Human nature: </a:t>
            </a:r>
            <a:r>
              <a:rPr lang="en-GB" dirty="0"/>
              <a:t>the general psychological characteristics, feelings, and behavioural traits of humankind, regarded as shared by all humans.</a:t>
            </a:r>
          </a:p>
          <a:p>
            <a:pPr marL="0" indent="0">
              <a:buNone/>
            </a:pPr>
            <a:endParaRPr lang="en-GB" u="sng" dirty="0"/>
          </a:p>
          <a:p>
            <a:pPr marL="0" indent="0">
              <a:buNone/>
            </a:pPr>
            <a:r>
              <a:rPr lang="en-GB" b="1" u="sng" dirty="0"/>
              <a:t>TASK:</a:t>
            </a:r>
          </a:p>
          <a:p>
            <a:pPr marL="0" indent="0">
              <a:buNone/>
            </a:pPr>
            <a:r>
              <a:rPr lang="en-GB" dirty="0">
                <a:latin typeface="+mn-lt"/>
              </a:rPr>
              <a:t>Many philosophers have made claims about what they believe to be the essential qualities of human nature. </a:t>
            </a:r>
            <a:r>
              <a:rPr lang="en-GB" b="1" dirty="0">
                <a:latin typeface="+mn-lt"/>
              </a:rPr>
              <a:t>Out of the list here which ones do you believe are distinctly human and why?</a:t>
            </a:r>
          </a:p>
        </p:txBody>
      </p:sp>
      <p:sp>
        <p:nvSpPr>
          <p:cNvPr id="5" name="Content Placeholder 4">
            <a:extLst>
              <a:ext uri="{FF2B5EF4-FFF2-40B4-BE49-F238E27FC236}">
                <a16:creationId xmlns:a16="http://schemas.microsoft.com/office/drawing/2014/main" id="{8F2E5EE5-37D4-4AD6-B677-9406082D19E6}"/>
              </a:ext>
            </a:extLst>
          </p:cNvPr>
          <p:cNvSpPr>
            <a:spLocks noGrp="1"/>
          </p:cNvSpPr>
          <p:nvPr>
            <p:ph sz="half" idx="2"/>
          </p:nvPr>
        </p:nvSpPr>
        <p:spPr>
          <a:xfrm>
            <a:off x="6172200" y="543339"/>
            <a:ext cx="5181600" cy="5633624"/>
          </a:xfrm>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marL="0" indent="0" algn="ctr">
              <a:buNone/>
              <a:defRPr/>
            </a:pPr>
            <a:r>
              <a:rPr lang="en-GB" dirty="0"/>
              <a:t>Love      Desire        Generosity</a:t>
            </a:r>
          </a:p>
          <a:p>
            <a:pPr marL="0" indent="0" algn="ctr">
              <a:buNone/>
              <a:defRPr/>
            </a:pPr>
            <a:endParaRPr lang="en-GB" dirty="0"/>
          </a:p>
          <a:p>
            <a:pPr marL="0" indent="0" algn="ctr">
              <a:buNone/>
              <a:defRPr/>
            </a:pPr>
            <a:r>
              <a:rPr lang="en-GB" dirty="0"/>
              <a:t>Suffering         Hatred             Justice</a:t>
            </a:r>
          </a:p>
          <a:p>
            <a:pPr marL="0" indent="0" algn="ctr">
              <a:buNone/>
              <a:defRPr/>
            </a:pPr>
            <a:endParaRPr lang="en-GB" dirty="0"/>
          </a:p>
          <a:p>
            <a:pPr marL="0" indent="0" algn="ctr">
              <a:buNone/>
              <a:defRPr/>
            </a:pPr>
            <a:r>
              <a:rPr lang="en-GB" dirty="0"/>
              <a:t>Equality         Anger               Evil</a:t>
            </a:r>
          </a:p>
          <a:p>
            <a:pPr marL="0" indent="0" algn="ctr">
              <a:buNone/>
              <a:defRPr/>
            </a:pPr>
            <a:endParaRPr lang="en-GB" dirty="0"/>
          </a:p>
          <a:p>
            <a:pPr marL="0" indent="0" algn="ctr">
              <a:buNone/>
              <a:defRPr/>
            </a:pPr>
            <a:r>
              <a:rPr lang="en-GB" dirty="0"/>
              <a:t>Forgiveness             Greed             Kinship</a:t>
            </a:r>
          </a:p>
          <a:p>
            <a:pPr marL="0" indent="0" algn="ctr">
              <a:buNone/>
              <a:defRPr/>
            </a:pPr>
            <a:endParaRPr lang="en-GB" dirty="0"/>
          </a:p>
          <a:p>
            <a:pPr marL="0" indent="0" algn="ctr">
              <a:buNone/>
              <a:defRPr/>
            </a:pPr>
            <a:r>
              <a:rPr lang="en-GB" dirty="0"/>
              <a:t>Faith          Compassion          Self-interest</a:t>
            </a:r>
          </a:p>
        </p:txBody>
      </p:sp>
    </p:spTree>
    <p:extLst>
      <p:ext uri="{BB962C8B-B14F-4D97-AF65-F5344CB8AC3E}">
        <p14:creationId xmlns:p14="http://schemas.microsoft.com/office/powerpoint/2010/main" val="2280405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268" y="1689497"/>
            <a:ext cx="3333224" cy="48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p:cNvPicPr>
            <a:picLocks noChangeAspect="1"/>
          </p:cNvPicPr>
          <p:nvPr/>
        </p:nvPicPr>
        <p:blipFill rotWithShape="1">
          <a:blip r:embed="rId3">
            <a:extLst>
              <a:ext uri="{28A0092B-C50C-407E-A947-70E740481C1C}">
                <a14:useLocalDpi xmlns:a14="http://schemas.microsoft.com/office/drawing/2010/main" val="0"/>
              </a:ext>
            </a:extLst>
          </a:blip>
          <a:srcRect l="17436"/>
          <a:stretch/>
        </p:blipFill>
        <p:spPr bwMode="auto">
          <a:xfrm>
            <a:off x="6222769" y="1686004"/>
            <a:ext cx="3343636" cy="48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213268" y="1316672"/>
            <a:ext cx="3595921"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Rousseau - </a:t>
            </a:r>
            <a:r>
              <a:rPr lang="en-US" b="0" i="0" dirty="0">
                <a:solidFill>
                  <a:srgbClr val="444444"/>
                </a:solidFill>
                <a:effectLst/>
                <a:latin typeface="Roboto" panose="02000000000000000000" pitchFamily="2" charset="0"/>
              </a:rPr>
              <a:t>28 June 1712 - Geneva</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ectangle 11"/>
          <p:cNvSpPr/>
          <p:nvPr/>
        </p:nvSpPr>
        <p:spPr>
          <a:xfrm>
            <a:off x="6222769" y="1316672"/>
            <a:ext cx="307648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Hobbes - </a:t>
            </a:r>
            <a:r>
              <a:rPr lang="en-US" b="0" i="0" dirty="0">
                <a:solidFill>
                  <a:srgbClr val="202122"/>
                </a:solidFill>
                <a:effectLst/>
                <a:latin typeface="Arial" panose="020B0604020202020204" pitchFamily="34" charset="0"/>
              </a:rPr>
              <a:t>April 1588 - English</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Content Placeholder 2">
            <a:extLst>
              <a:ext uri="{FF2B5EF4-FFF2-40B4-BE49-F238E27FC236}">
                <a16:creationId xmlns:a16="http://schemas.microsoft.com/office/drawing/2014/main" id="{F15076E4-FC40-49FE-97A4-AAAB8554310F}"/>
              </a:ext>
            </a:extLst>
          </p:cNvPr>
          <p:cNvSpPr>
            <a:spLocks noGrp="1"/>
          </p:cNvSpPr>
          <p:nvPr>
            <p:ph idx="1"/>
          </p:nvPr>
        </p:nvSpPr>
        <p:spPr>
          <a:xfrm>
            <a:off x="262660" y="228440"/>
            <a:ext cx="11719159" cy="1077913"/>
          </a:xfrm>
          <a:gradFill flip="none" rotWithShape="1">
            <a:gsLst>
              <a:gs pos="0">
                <a:schemeClr val="accent5">
                  <a:tint val="66000"/>
                  <a:satMod val="160000"/>
                </a:schemeClr>
              </a:gs>
              <a:gs pos="50000">
                <a:schemeClr val="accent5">
                  <a:tint val="44500"/>
                  <a:satMod val="160000"/>
                </a:schemeClr>
              </a:gs>
              <a:gs pos="100000">
                <a:schemeClr val="accent5">
                  <a:tint val="23500"/>
                  <a:satMod val="160000"/>
                </a:schemeClr>
              </a:gs>
            </a:gsLst>
            <a:lin ang="2700000" scaled="1"/>
            <a:tileRect/>
          </a:gradFill>
        </p:spPr>
        <p:txBody>
          <a:bodyPr rtlCol="0">
            <a:normAutofit/>
          </a:bodyPr>
          <a:lstStyle/>
          <a:p>
            <a:pPr marL="0" indent="0" eaLnBrk="1" hangingPunct="1">
              <a:lnSpc>
                <a:spcPct val="80000"/>
              </a:lnSpc>
              <a:buFont typeface="Arial" charset="0"/>
              <a:buNone/>
              <a:defRPr/>
            </a:pPr>
            <a:r>
              <a:rPr lang="en-US" altLang="en-US" sz="2500" dirty="0">
                <a:ea typeface="ＭＳ Ｐゴシック" pitchFamily="-1" charset="-128"/>
              </a:rPr>
              <a:t> Traditionally philosophers tend to prefer two alternative explanations of what they understand human nature to be. These are best illustrated by the competing ideas of </a:t>
            </a:r>
            <a:r>
              <a:rPr lang="en-US" altLang="en-US" sz="2500" b="1" dirty="0">
                <a:ea typeface="ＭＳ Ｐゴシック" pitchFamily="-1" charset="-128"/>
              </a:rPr>
              <a:t>Thomas Hobbes </a:t>
            </a:r>
            <a:r>
              <a:rPr lang="en-US" altLang="en-US" sz="2500" dirty="0">
                <a:ea typeface="ＭＳ Ｐゴシック" pitchFamily="-1" charset="-128"/>
              </a:rPr>
              <a:t>and </a:t>
            </a:r>
            <a:r>
              <a:rPr lang="en-US" altLang="en-US" sz="2500" b="1" dirty="0">
                <a:ea typeface="ＭＳ Ｐゴシック" pitchFamily="-1" charset="-128"/>
              </a:rPr>
              <a:t>Jean-Jacque Rousseau</a:t>
            </a:r>
            <a:r>
              <a:rPr lang="en-US" altLang="en-US" sz="2500" dirty="0">
                <a:ea typeface="ＭＳ Ｐゴシック" pitchFamily="-1" charset="-128"/>
              </a:rPr>
              <a:t>:</a:t>
            </a:r>
          </a:p>
        </p:txBody>
      </p:sp>
      <p:sp>
        <p:nvSpPr>
          <p:cNvPr id="2" name="Rectangle 1">
            <a:extLst>
              <a:ext uri="{FF2B5EF4-FFF2-40B4-BE49-F238E27FC236}">
                <a16:creationId xmlns:a16="http://schemas.microsoft.com/office/drawing/2014/main" id="{6D6C9744-EB8C-40A3-B7BC-7B1CA14B396B}"/>
              </a:ext>
            </a:extLst>
          </p:cNvPr>
          <p:cNvSpPr/>
          <p:nvPr/>
        </p:nvSpPr>
        <p:spPr>
          <a:xfrm>
            <a:off x="2841758" y="1686004"/>
            <a:ext cx="3044351" cy="48895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Rousseau argued In their natural state, humans are essentially generous creatures and only act otherwise when situation and circumstance cause them to. He remarked,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“Man is born free, and everywhere he is in chains.”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For Rousseau the purpose of our society should be to remove barriers that had resulted in our loss of freedom and try and regain our natural state as helpful, just and social beings.  </a:t>
            </a:r>
          </a:p>
        </p:txBody>
      </p:sp>
      <p:sp>
        <p:nvSpPr>
          <p:cNvPr id="3" name="Rectangle 2">
            <a:extLst>
              <a:ext uri="{FF2B5EF4-FFF2-40B4-BE49-F238E27FC236}">
                <a16:creationId xmlns:a16="http://schemas.microsoft.com/office/drawing/2014/main" id="{475AB235-1A45-40FD-BCA3-DA0F40355992}"/>
              </a:ext>
            </a:extLst>
          </p:cNvPr>
          <p:cNvSpPr/>
          <p:nvPr/>
        </p:nvSpPr>
        <p:spPr>
          <a:xfrm>
            <a:off x="8771669" y="1689497"/>
            <a:ext cx="3207063" cy="48860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In contrast, Hobbes argued that in their natural state humans are not co-operative but selfish and brutish (animal-like). He said,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“The life of man, solitary, poor, brutish, and short.”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Humans are, however, different from animals in that they recognise if they co-operate with each other life can become more tolerable. This, however, often has to be backed with the threat of force (the police, the army, the courts) to make sure we don’t go back to our selfish ways.</a:t>
            </a:r>
          </a:p>
        </p:txBody>
      </p:sp>
    </p:spTree>
    <p:extLst>
      <p:ext uri="{BB962C8B-B14F-4D97-AF65-F5344CB8AC3E}">
        <p14:creationId xmlns:p14="http://schemas.microsoft.com/office/powerpoint/2010/main" val="36564763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B9BD2-BCE7-4267-8A6F-0A25FBB0C607}"/>
              </a:ext>
            </a:extLst>
          </p:cNvPr>
          <p:cNvSpPr>
            <a:spLocks noGrp="1"/>
          </p:cNvSpPr>
          <p:nvPr>
            <p:ph type="title"/>
          </p:nvPr>
        </p:nvSpPr>
        <p:spPr>
          <a:xfrm>
            <a:off x="357809" y="365125"/>
            <a:ext cx="11476382" cy="1325563"/>
          </a:xfrm>
        </p:spPr>
        <p:style>
          <a:lnRef idx="2">
            <a:schemeClr val="accent5">
              <a:shade val="50000"/>
            </a:schemeClr>
          </a:lnRef>
          <a:fillRef idx="1">
            <a:schemeClr val="accent5"/>
          </a:fillRef>
          <a:effectRef idx="0">
            <a:schemeClr val="accent5"/>
          </a:effectRef>
          <a:fontRef idx="minor">
            <a:schemeClr val="lt1"/>
          </a:fontRef>
        </p:style>
        <p:txBody>
          <a:bodyPr/>
          <a:lstStyle/>
          <a:p>
            <a:r>
              <a:rPr lang="en-GB" dirty="0"/>
              <a:t>Are humans essentially brutish and violent?</a:t>
            </a:r>
          </a:p>
        </p:txBody>
      </p:sp>
      <p:pic>
        <p:nvPicPr>
          <p:cNvPr id="5" name="Online Media 4" title="War &amp; Human Nature: Crash Course World History 204">
            <a:hlinkClick r:id="" action="ppaction://media"/>
            <a:extLst>
              <a:ext uri="{FF2B5EF4-FFF2-40B4-BE49-F238E27FC236}">
                <a16:creationId xmlns:a16="http://schemas.microsoft.com/office/drawing/2014/main" id="{848FA63D-0A69-4620-B550-F31DB87213CD}"/>
              </a:ext>
            </a:extLst>
          </p:cNvPr>
          <p:cNvPicPr>
            <a:picLocks noGrp="1" noRot="1" noChangeAspect="1"/>
          </p:cNvPicPr>
          <p:nvPr>
            <p:ph sz="half" idx="1"/>
            <a:videoFile r:link="rId1"/>
          </p:nvPr>
        </p:nvPicPr>
        <p:blipFill>
          <a:blip r:embed="rId3"/>
          <a:stretch>
            <a:fillRect/>
          </a:stretch>
        </p:blipFill>
        <p:spPr>
          <a:xfrm>
            <a:off x="357809" y="1825625"/>
            <a:ext cx="8092738" cy="4572000"/>
          </a:xfrm>
          <a:prstGeom prst="rect">
            <a:avLst/>
          </a:prstGeom>
        </p:spPr>
      </p:pic>
      <p:sp>
        <p:nvSpPr>
          <p:cNvPr id="4" name="Content Placeholder 3">
            <a:extLst>
              <a:ext uri="{FF2B5EF4-FFF2-40B4-BE49-F238E27FC236}">
                <a16:creationId xmlns:a16="http://schemas.microsoft.com/office/drawing/2014/main" id="{A39585D2-A8EB-4BAB-B8F2-FF2A8519EF9F}"/>
              </a:ext>
            </a:extLst>
          </p:cNvPr>
          <p:cNvSpPr>
            <a:spLocks noGrp="1"/>
          </p:cNvSpPr>
          <p:nvPr>
            <p:ph sz="half" idx="2"/>
          </p:nvPr>
        </p:nvSpPr>
        <p:spPr>
          <a:xfrm>
            <a:off x="8521148" y="1825624"/>
            <a:ext cx="3313043" cy="4571999"/>
          </a:xfrm>
        </p:spPr>
        <p:style>
          <a:lnRef idx="2">
            <a:schemeClr val="accent5"/>
          </a:lnRef>
          <a:fillRef idx="1">
            <a:schemeClr val="lt1"/>
          </a:fillRef>
          <a:effectRef idx="0">
            <a:schemeClr val="accent5"/>
          </a:effectRef>
          <a:fontRef idx="minor">
            <a:schemeClr val="dk1"/>
          </a:fontRef>
        </p:style>
        <p:txBody>
          <a:bodyPr>
            <a:normAutofit fontScale="92500" lnSpcReduction="10000"/>
          </a:bodyPr>
          <a:lstStyle/>
          <a:p>
            <a:pPr marL="0" indent="0">
              <a:buNone/>
            </a:pPr>
            <a:r>
              <a:rPr lang="en-GB" sz="2400" dirty="0"/>
              <a:t>Watch 1:09 – 6:35</a:t>
            </a:r>
          </a:p>
          <a:p>
            <a:pPr marL="0" indent="0">
              <a:buNone/>
            </a:pPr>
            <a:endParaRPr lang="en-GB" sz="2400" dirty="0"/>
          </a:p>
          <a:p>
            <a:pPr marL="0" indent="0">
              <a:buNone/>
            </a:pPr>
            <a:r>
              <a:rPr lang="en-GB" sz="2400" dirty="0"/>
              <a:t>1) What are the views of Hobbes and Rousseau?</a:t>
            </a:r>
          </a:p>
          <a:p>
            <a:pPr marL="0" indent="0">
              <a:buNone/>
            </a:pPr>
            <a:r>
              <a:rPr lang="en-GB" sz="2400" dirty="0"/>
              <a:t>2) What does anthropology suggest about human nature?</a:t>
            </a:r>
          </a:p>
          <a:p>
            <a:pPr marL="0" indent="0">
              <a:buNone/>
            </a:pPr>
            <a:r>
              <a:rPr lang="en-GB" sz="2400" dirty="0"/>
              <a:t>3) How might evolutionary science explain war and violent behaviour?</a:t>
            </a:r>
          </a:p>
          <a:p>
            <a:pPr marL="0" indent="0">
              <a:buNone/>
            </a:pPr>
            <a:r>
              <a:rPr lang="en-GB" sz="2400" dirty="0"/>
              <a:t>4) Is human nature more the result of nurture or nature?</a:t>
            </a:r>
          </a:p>
        </p:txBody>
      </p:sp>
    </p:spTree>
    <p:extLst>
      <p:ext uri="{BB962C8B-B14F-4D97-AF65-F5344CB8AC3E}">
        <p14:creationId xmlns:p14="http://schemas.microsoft.com/office/powerpoint/2010/main" val="2661972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2">
            <a:extLst>
              <a:ext uri="{FF2B5EF4-FFF2-40B4-BE49-F238E27FC236}">
                <a16:creationId xmlns:a16="http://schemas.microsoft.com/office/drawing/2014/main" id="{F15076E4-FC40-49FE-97A4-AAAB8554310F}"/>
              </a:ext>
            </a:extLst>
          </p:cNvPr>
          <p:cNvSpPr>
            <a:spLocks noGrp="1"/>
          </p:cNvSpPr>
          <p:nvPr>
            <p:ph idx="1"/>
          </p:nvPr>
        </p:nvSpPr>
        <p:spPr>
          <a:xfrm>
            <a:off x="262660" y="228440"/>
            <a:ext cx="10511357" cy="1077913"/>
          </a:xfrm>
          <a:gradFill flip="none" rotWithShape="1">
            <a:gsLst>
              <a:gs pos="0">
                <a:schemeClr val="accent5">
                  <a:tint val="66000"/>
                  <a:satMod val="160000"/>
                </a:schemeClr>
              </a:gs>
              <a:gs pos="50000">
                <a:schemeClr val="accent5">
                  <a:tint val="44500"/>
                  <a:satMod val="160000"/>
                </a:schemeClr>
              </a:gs>
              <a:gs pos="100000">
                <a:schemeClr val="accent5">
                  <a:tint val="23500"/>
                  <a:satMod val="160000"/>
                </a:schemeClr>
              </a:gs>
            </a:gsLst>
            <a:lin ang="2700000" scaled="1"/>
            <a:tileRect/>
          </a:gradFill>
        </p:spPr>
        <p:txBody>
          <a:bodyPr rtlCol="0">
            <a:normAutofit/>
          </a:bodyPr>
          <a:lstStyle/>
          <a:p>
            <a:pPr marL="0" indent="0" eaLnBrk="1" hangingPunct="1">
              <a:lnSpc>
                <a:spcPct val="80000"/>
              </a:lnSpc>
              <a:buFont typeface="Arial" charset="0"/>
              <a:buNone/>
              <a:defRPr/>
            </a:pPr>
            <a:r>
              <a:rPr lang="en-US" altLang="en-US" sz="2500" dirty="0">
                <a:ea typeface="ＭＳ Ｐゴシック" pitchFamily="-1" charset="-128"/>
              </a:rPr>
              <a:t>More recently some philosophers have come to question the idea of human nature altogether, suggesting that humans are too changeable and flexible to have just one nature</a:t>
            </a:r>
          </a:p>
        </p:txBody>
      </p:sp>
      <p:pic>
        <p:nvPicPr>
          <p:cNvPr id="3" name="Online Media 2" title="Jean-Paul Sartre and Existential Choice">
            <a:hlinkClick r:id="" action="ppaction://media"/>
            <a:extLst>
              <a:ext uri="{FF2B5EF4-FFF2-40B4-BE49-F238E27FC236}">
                <a16:creationId xmlns:a16="http://schemas.microsoft.com/office/drawing/2014/main" id="{C366BADC-904A-46B8-9958-5055A8D54298}"/>
              </a:ext>
            </a:extLst>
          </p:cNvPr>
          <p:cNvPicPr>
            <a:picLocks noRot="1" noChangeAspect="1"/>
          </p:cNvPicPr>
          <p:nvPr>
            <a:videoFile r:link="rId1"/>
          </p:nvPr>
        </p:nvPicPr>
        <p:blipFill>
          <a:blip r:embed="rId3"/>
          <a:stretch>
            <a:fillRect/>
          </a:stretch>
        </p:blipFill>
        <p:spPr>
          <a:xfrm>
            <a:off x="210181" y="1557917"/>
            <a:ext cx="7198314" cy="4967720"/>
          </a:xfrm>
          <a:prstGeom prst="rect">
            <a:avLst/>
          </a:prstGeom>
        </p:spPr>
      </p:pic>
      <p:sp>
        <p:nvSpPr>
          <p:cNvPr id="2" name="Rectangle 1">
            <a:extLst>
              <a:ext uri="{FF2B5EF4-FFF2-40B4-BE49-F238E27FC236}">
                <a16:creationId xmlns:a16="http://schemas.microsoft.com/office/drawing/2014/main" id="{7C68E2DD-DBB9-4918-82F5-B67B77CFC02B}"/>
              </a:ext>
            </a:extLst>
          </p:cNvPr>
          <p:cNvSpPr/>
          <p:nvPr/>
        </p:nvSpPr>
        <p:spPr>
          <a:xfrm>
            <a:off x="7646504" y="1596217"/>
            <a:ext cx="4332228" cy="485854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2300" b="0" i="0" u="none" strike="noStrike" kern="1200" cap="none" spc="0" normalizeH="0" baseline="0" noProof="0" dirty="0">
                <a:ln>
                  <a:noFill/>
                </a:ln>
                <a:solidFill>
                  <a:prstClr val="black"/>
                </a:solidFill>
                <a:effectLst/>
                <a:uLnTx/>
                <a:uFillTx/>
                <a:latin typeface="Calibri" panose="020F0502020204030204"/>
                <a:ea typeface="+mn-ea"/>
                <a:cs typeface="+mn-cs"/>
              </a:rPr>
              <a:t>Sartre argued that we do not come into this world already determined by a ‘nature’, culture or anything else. </a:t>
            </a:r>
            <a:r>
              <a:rPr kumimoji="0" lang="en-GB" sz="2300" b="1" i="0" u="none" strike="noStrike" kern="1200" cap="none" spc="0" normalizeH="0" baseline="0" noProof="0" dirty="0">
                <a:ln>
                  <a:noFill/>
                </a:ln>
                <a:solidFill>
                  <a:prstClr val="black"/>
                </a:solidFill>
                <a:effectLst/>
                <a:uLnTx/>
                <a:uFillTx/>
                <a:latin typeface="Calibri" panose="020F0502020204030204"/>
                <a:ea typeface="+mn-ea"/>
                <a:cs typeface="+mn-cs"/>
              </a:rPr>
              <a:t>‘Existence precedes essence’</a:t>
            </a:r>
            <a:r>
              <a:rPr kumimoji="0" lang="en-GB" sz="2300" b="0" i="0" u="none" strike="noStrike" kern="1200" cap="none" spc="0" normalizeH="0" baseline="0" noProof="0" dirty="0">
                <a:ln>
                  <a:noFill/>
                </a:ln>
                <a:solidFill>
                  <a:prstClr val="black"/>
                </a:solidFill>
                <a:effectLst/>
                <a:uLnTx/>
                <a:uFillTx/>
                <a:latin typeface="Calibri" panose="020F0502020204030204"/>
                <a:ea typeface="+mn-ea"/>
                <a:cs typeface="+mn-cs"/>
              </a:rPr>
              <a:t>, in other words, first we exist, and then we determine our own nature or essence by the choices we make.</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2300" b="0" i="0" u="none" strike="noStrike" kern="1200" cap="none" spc="0" normalizeH="0" baseline="0" noProof="0" dirty="0">
                <a:ln>
                  <a:noFill/>
                </a:ln>
                <a:solidFill>
                  <a:prstClr val="black"/>
                </a:solidFill>
                <a:effectLst/>
                <a:uLnTx/>
                <a:uFillTx/>
                <a:latin typeface="Calibri" panose="020F0502020204030204"/>
                <a:ea typeface="+mn-ea"/>
                <a:cs typeface="+mn-cs"/>
              </a:rPr>
              <a:t>We are completely free as individuals to decide who we are and what we want to become </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2300" b="0" i="0" u="none" strike="noStrike" kern="1200" cap="none" spc="0" normalizeH="0" baseline="0" noProof="0" dirty="0">
                <a:ln>
                  <a:noFill/>
                </a:ln>
                <a:solidFill>
                  <a:prstClr val="black"/>
                </a:solidFill>
                <a:effectLst/>
                <a:uLnTx/>
                <a:uFillTx/>
                <a:latin typeface="Calibri" panose="020F0502020204030204"/>
                <a:ea typeface="+mn-ea"/>
                <a:cs typeface="+mn-cs"/>
              </a:rPr>
              <a:t>This can be frightening, but also liberating.</a:t>
            </a:r>
          </a:p>
        </p:txBody>
      </p:sp>
      <p:pic>
        <p:nvPicPr>
          <p:cNvPr id="14" name="Picture 13">
            <a:extLst>
              <a:ext uri="{FF2B5EF4-FFF2-40B4-BE49-F238E27FC236}">
                <a16:creationId xmlns:a16="http://schemas.microsoft.com/office/drawing/2014/main" id="{A45B2C9F-5D0F-4705-85E0-00C73C3E17F7}"/>
              </a:ext>
            </a:extLst>
          </p:cNvPr>
          <p:cNvPicPr>
            <a:picLocks noChangeAspect="1"/>
          </p:cNvPicPr>
          <p:nvPr/>
        </p:nvPicPr>
        <p:blipFill rotWithShape="1">
          <a:blip r:embed="rId4"/>
          <a:srcRect l="30898" r="25837"/>
          <a:stretch/>
        </p:blipFill>
        <p:spPr>
          <a:xfrm>
            <a:off x="10984820" y="70748"/>
            <a:ext cx="993912" cy="1335686"/>
          </a:xfrm>
          <a:prstGeom prst="rect">
            <a:avLst/>
          </a:prstGeom>
          <a:ln>
            <a:solidFill>
              <a:schemeClr val="tx1"/>
            </a:solidFill>
          </a:ln>
        </p:spPr>
      </p:pic>
    </p:spTree>
    <p:extLst>
      <p:ext uri="{BB962C8B-B14F-4D97-AF65-F5344CB8AC3E}">
        <p14:creationId xmlns:p14="http://schemas.microsoft.com/office/powerpoint/2010/main" val="3752981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894062D-8784-3112-01DE-9EAFBE5B1EA1}"/>
              </a:ext>
            </a:extLst>
          </p:cNvPr>
          <p:cNvPicPr>
            <a:picLocks noChangeAspect="1"/>
          </p:cNvPicPr>
          <p:nvPr/>
        </p:nvPicPr>
        <p:blipFill rotWithShape="1">
          <a:blip r:embed="rId2">
            <a:alphaModFix amt="35000"/>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7019E909-92B3-4617-A939-31520FCA4673}"/>
              </a:ext>
            </a:extLst>
          </p:cNvPr>
          <p:cNvSpPr>
            <a:spLocks noGrp="1"/>
          </p:cNvSpPr>
          <p:nvPr>
            <p:ph type="title"/>
          </p:nvPr>
        </p:nvSpPr>
        <p:spPr>
          <a:xfrm>
            <a:off x="838200" y="365125"/>
            <a:ext cx="10515600" cy="1325563"/>
          </a:xfrm>
        </p:spPr>
        <p:txBody>
          <a:bodyPr>
            <a:normAutofit/>
          </a:bodyPr>
          <a:lstStyle/>
          <a:p>
            <a:r>
              <a:rPr lang="en-GB" b="1" dirty="0">
                <a:solidFill>
                  <a:srgbClr val="FFFFFF"/>
                </a:solidFill>
              </a:rPr>
              <a:t>Brain Dump</a:t>
            </a:r>
          </a:p>
        </p:txBody>
      </p:sp>
      <p:sp>
        <p:nvSpPr>
          <p:cNvPr id="3" name="Content Placeholder 2">
            <a:extLst>
              <a:ext uri="{FF2B5EF4-FFF2-40B4-BE49-F238E27FC236}">
                <a16:creationId xmlns:a16="http://schemas.microsoft.com/office/drawing/2014/main" id="{E1C8C55D-C647-4DD4-95A2-E4E3AC41A658}"/>
              </a:ext>
            </a:extLst>
          </p:cNvPr>
          <p:cNvSpPr>
            <a:spLocks noGrp="1"/>
          </p:cNvSpPr>
          <p:nvPr>
            <p:ph idx="1"/>
          </p:nvPr>
        </p:nvSpPr>
        <p:spPr>
          <a:xfrm>
            <a:off x="838200" y="1825625"/>
            <a:ext cx="10515600" cy="4351338"/>
          </a:xfrm>
        </p:spPr>
        <p:txBody>
          <a:bodyPr>
            <a:normAutofit/>
          </a:bodyPr>
          <a:lstStyle/>
          <a:p>
            <a:pPr marL="0" indent="0">
              <a:buNone/>
            </a:pPr>
            <a:r>
              <a:rPr lang="en-GB" b="1" dirty="0">
                <a:solidFill>
                  <a:srgbClr val="FFFFFF"/>
                </a:solidFill>
              </a:rPr>
              <a:t>Write down everything you remember about today’s lesson:</a:t>
            </a:r>
          </a:p>
          <a:p>
            <a:r>
              <a:rPr lang="en-GB" b="1" dirty="0">
                <a:solidFill>
                  <a:srgbClr val="FFFFFF"/>
                </a:solidFill>
              </a:rPr>
              <a:t>Rousseau</a:t>
            </a:r>
          </a:p>
          <a:p>
            <a:r>
              <a:rPr lang="en-GB" b="1" dirty="0">
                <a:solidFill>
                  <a:srgbClr val="FFFFFF"/>
                </a:solidFill>
              </a:rPr>
              <a:t>Hobbes</a:t>
            </a:r>
          </a:p>
          <a:p>
            <a:r>
              <a:rPr lang="en-GB" b="1" dirty="0">
                <a:solidFill>
                  <a:srgbClr val="FFFFFF"/>
                </a:solidFill>
              </a:rPr>
              <a:t>Sartre</a:t>
            </a:r>
          </a:p>
          <a:p>
            <a:endParaRPr lang="en-GB" b="1" dirty="0">
              <a:solidFill>
                <a:srgbClr val="FFFFFF"/>
              </a:solidFill>
            </a:endParaRPr>
          </a:p>
          <a:p>
            <a:pPr marL="0" indent="0">
              <a:buNone/>
            </a:pPr>
            <a:r>
              <a:rPr lang="en-GB" b="1" dirty="0">
                <a:solidFill>
                  <a:srgbClr val="FFFFFF"/>
                </a:solidFill>
              </a:rPr>
              <a:t>Then afterwards check your notes and the powerpoint. What did you remember? What did you forget?</a:t>
            </a:r>
          </a:p>
        </p:txBody>
      </p:sp>
    </p:spTree>
    <p:extLst>
      <p:ext uri="{BB962C8B-B14F-4D97-AF65-F5344CB8AC3E}">
        <p14:creationId xmlns:p14="http://schemas.microsoft.com/office/powerpoint/2010/main" val="60121991"/>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3A8CB-176D-E05D-706D-836813958B05}"/>
              </a:ext>
            </a:extLst>
          </p:cNvPr>
          <p:cNvSpPr>
            <a:spLocks noGrp="1"/>
          </p:cNvSpPr>
          <p:nvPr>
            <p:ph type="title"/>
          </p:nvPr>
        </p:nvSpPr>
        <p:spPr/>
        <p:txBody>
          <a:bodyPr/>
          <a:lstStyle/>
          <a:p>
            <a:r>
              <a:rPr lang="en-GB" dirty="0"/>
              <a:t>What we will look at this week…</a:t>
            </a:r>
            <a:endParaRPr lang="en-US" dirty="0"/>
          </a:p>
        </p:txBody>
      </p:sp>
      <p:sp>
        <p:nvSpPr>
          <p:cNvPr id="3" name="Content Placeholder 2">
            <a:extLst>
              <a:ext uri="{FF2B5EF4-FFF2-40B4-BE49-F238E27FC236}">
                <a16:creationId xmlns:a16="http://schemas.microsoft.com/office/drawing/2014/main" id="{67954AF7-BDCD-5146-9F64-B0572EA87586}"/>
              </a:ext>
            </a:extLst>
          </p:cNvPr>
          <p:cNvSpPr>
            <a:spLocks noGrp="1"/>
          </p:cNvSpPr>
          <p:nvPr>
            <p:ph idx="1"/>
          </p:nvPr>
        </p:nvSpPr>
        <p:spPr/>
        <p:txBody>
          <a:bodyPr>
            <a:normAutofit fontScale="92500" lnSpcReduction="20000"/>
          </a:bodyPr>
          <a:lstStyle/>
          <a:p>
            <a:pPr>
              <a:lnSpc>
                <a:spcPct val="110000"/>
              </a:lnSpc>
            </a:pPr>
            <a:r>
              <a:rPr lang="en-GB" sz="2000" dirty="0"/>
              <a:t>Augustine’s interpretation of Genesis 2–3. The state of perfection before the Fall and Adam and Eve’s relationship as friends: </a:t>
            </a:r>
          </a:p>
          <a:p>
            <a:pPr>
              <a:lnSpc>
                <a:spcPct val="110000"/>
              </a:lnSpc>
            </a:pPr>
            <a:r>
              <a:rPr lang="en-GB" sz="2000" dirty="0"/>
              <a:t>• The state of perfection in Eden and the sexual relationship as a rational act in response to the command of Gen. 1 ‘Go forth and multiply’. </a:t>
            </a:r>
          </a:p>
          <a:p>
            <a:pPr>
              <a:lnSpc>
                <a:spcPct val="110000"/>
              </a:lnSpc>
            </a:pPr>
            <a:r>
              <a:rPr lang="en-GB" sz="2000" dirty="0"/>
              <a:t>• Adam and Eve’s friendship not based on sex. </a:t>
            </a:r>
          </a:p>
          <a:p>
            <a:pPr>
              <a:lnSpc>
                <a:spcPct val="110000"/>
              </a:lnSpc>
            </a:pPr>
            <a:r>
              <a:rPr lang="en-GB" sz="2000" dirty="0"/>
              <a:t>• Unity of body and soul. Lust and selfish desires after the Fall: </a:t>
            </a:r>
          </a:p>
          <a:p>
            <a:pPr>
              <a:lnSpc>
                <a:spcPct val="110000"/>
              </a:lnSpc>
            </a:pPr>
            <a:r>
              <a:rPr lang="en-GB" sz="2000" dirty="0"/>
              <a:t>• The division of the unity of the body and the soul and the divided will. </a:t>
            </a:r>
          </a:p>
          <a:p>
            <a:pPr>
              <a:lnSpc>
                <a:spcPct val="110000"/>
              </a:lnSpc>
            </a:pPr>
            <a:r>
              <a:rPr lang="en-GB" sz="2000" dirty="0"/>
              <a:t>• The importance of concupiscence.</a:t>
            </a:r>
          </a:p>
          <a:p>
            <a:pPr>
              <a:lnSpc>
                <a:spcPct val="110000"/>
              </a:lnSpc>
            </a:pPr>
            <a:r>
              <a:rPr lang="en-GB" sz="2000" dirty="0"/>
              <a:t> • The sexualisation of humanity</a:t>
            </a:r>
          </a:p>
          <a:p>
            <a:pPr>
              <a:lnSpc>
                <a:spcPct val="110000"/>
              </a:lnSpc>
            </a:pPr>
            <a:r>
              <a:rPr lang="en-GB" sz="2000" dirty="0"/>
              <a:t> • Augustine view on the role of women in the Fall</a:t>
            </a:r>
            <a:endParaRPr lang="en-US" sz="2000" dirty="0"/>
          </a:p>
          <a:p>
            <a:endParaRPr lang="en-US" dirty="0"/>
          </a:p>
        </p:txBody>
      </p:sp>
    </p:spTree>
    <p:extLst>
      <p:ext uri="{BB962C8B-B14F-4D97-AF65-F5344CB8AC3E}">
        <p14:creationId xmlns:p14="http://schemas.microsoft.com/office/powerpoint/2010/main" val="2246623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2A57C99-1DA3-49A9-8C47-C87EBD017B81}"/>
              </a:ext>
            </a:extLst>
          </p:cNvPr>
          <p:cNvSpPr>
            <a:spLocks noGrp="1"/>
          </p:cNvSpPr>
          <p:nvPr>
            <p:ph type="title"/>
          </p:nvPr>
        </p:nvSpPr>
        <p:spPr/>
        <p:txBody>
          <a:bodyPr/>
          <a:lstStyle/>
          <a:p>
            <a:r>
              <a:rPr lang="en-GB" dirty="0"/>
              <a:t>Timeline</a:t>
            </a:r>
          </a:p>
        </p:txBody>
      </p:sp>
      <p:graphicFrame>
        <p:nvGraphicFramePr>
          <p:cNvPr id="7" name="Content Placeholder 6">
            <a:extLst>
              <a:ext uri="{FF2B5EF4-FFF2-40B4-BE49-F238E27FC236}">
                <a16:creationId xmlns:a16="http://schemas.microsoft.com/office/drawing/2014/main" id="{BF77D939-B27A-4CA2-A040-50C919543D1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5072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5662F-56A0-2663-9B77-A01646527FE6}"/>
              </a:ext>
            </a:extLst>
          </p:cNvPr>
          <p:cNvSpPr>
            <a:spLocks noGrp="1"/>
          </p:cNvSpPr>
          <p:nvPr>
            <p:ph type="title"/>
          </p:nvPr>
        </p:nvSpPr>
        <p:spPr/>
        <p:txBody>
          <a:bodyPr>
            <a:normAutofit fontScale="90000"/>
          </a:bodyPr>
          <a:lstStyle/>
          <a:p>
            <a:r>
              <a:rPr lang="en-GB" dirty="0"/>
              <a:t>Are humans in control of their lives?</a:t>
            </a:r>
            <a:endParaRPr lang="en-US" dirty="0"/>
          </a:p>
        </p:txBody>
      </p:sp>
      <p:sp>
        <p:nvSpPr>
          <p:cNvPr id="3" name="Content Placeholder 2">
            <a:extLst>
              <a:ext uri="{FF2B5EF4-FFF2-40B4-BE49-F238E27FC236}">
                <a16:creationId xmlns:a16="http://schemas.microsoft.com/office/drawing/2014/main" id="{29D4C541-89B0-A4B4-67D8-000F7DE01419}"/>
              </a:ext>
            </a:extLst>
          </p:cNvPr>
          <p:cNvSpPr>
            <a:spLocks noGrp="1"/>
          </p:cNvSpPr>
          <p:nvPr>
            <p:ph idx="1"/>
          </p:nvPr>
        </p:nvSpPr>
        <p:spPr/>
        <p:txBody>
          <a:bodyPr>
            <a:normAutofit fontScale="92500" lnSpcReduction="10000"/>
          </a:bodyPr>
          <a:lstStyle/>
          <a:p>
            <a:r>
              <a:rPr lang="en-GB" sz="3000" b="1" dirty="0"/>
              <a:t>Key terms: (make a note in your own words)</a:t>
            </a:r>
          </a:p>
          <a:p>
            <a:r>
              <a:rPr lang="en-US" b="1" u="sng" dirty="0"/>
              <a:t>Esoteric</a:t>
            </a:r>
            <a:r>
              <a:rPr lang="en-US" dirty="0"/>
              <a:t> </a:t>
            </a:r>
            <a:r>
              <a:rPr lang="en-GB" dirty="0"/>
              <a:t>– </a:t>
            </a:r>
            <a:r>
              <a:rPr lang="en-US" dirty="0"/>
              <a:t>teachings which are only intended to be understood by only a small number of people with specialized knowledge. </a:t>
            </a:r>
            <a:endParaRPr lang="en-GB" dirty="0"/>
          </a:p>
          <a:p>
            <a:r>
              <a:rPr lang="en-GB" b="1" u="sng" dirty="0"/>
              <a:t>Manicheism</a:t>
            </a:r>
            <a:r>
              <a:rPr lang="en-GB" dirty="0"/>
              <a:t> – </a:t>
            </a:r>
            <a:r>
              <a:rPr lang="en-US" dirty="0"/>
              <a:t>A form of esoteric Christianity which believed that suffering and evil in the world are not caused by God but by a lower power </a:t>
            </a:r>
            <a:r>
              <a:rPr lang="en-GB" dirty="0"/>
              <a:t>e.g.</a:t>
            </a:r>
            <a:r>
              <a:rPr lang="en-US" dirty="0"/>
              <a:t> Satan. Humans have two souls, the higher soul desires God and the lower soul desires evil</a:t>
            </a:r>
            <a:r>
              <a:rPr lang="en-GB" dirty="0"/>
              <a:t>.</a:t>
            </a:r>
          </a:p>
          <a:p>
            <a:r>
              <a:rPr lang="en-US" b="1" u="sng" dirty="0"/>
              <a:t>Platonism</a:t>
            </a:r>
            <a:r>
              <a:rPr lang="en-US" dirty="0"/>
              <a:t> </a:t>
            </a:r>
            <a:r>
              <a:rPr lang="en-GB" dirty="0"/>
              <a:t>– </a:t>
            </a:r>
            <a:r>
              <a:rPr lang="en-US" dirty="0"/>
              <a:t>usually referred to </a:t>
            </a:r>
            <a:r>
              <a:rPr lang="en-US" dirty="0" err="1"/>
              <a:t>neoplatonism</a:t>
            </a:r>
            <a:r>
              <a:rPr lang="en-US" dirty="0"/>
              <a:t> is the term scholars used to refer to the followers of Plato in the 3rd century AD, notably Plotinus </a:t>
            </a:r>
            <a:r>
              <a:rPr lang="en-GB" dirty="0"/>
              <a:t>(205-270ad). </a:t>
            </a:r>
            <a:r>
              <a:rPr lang="en-US" dirty="0"/>
              <a:t>they believed that the soul can ascend to merge with the one go with God where encounters truth wisdom and happiness. Open </a:t>
            </a:r>
          </a:p>
        </p:txBody>
      </p:sp>
    </p:spTree>
    <p:extLst>
      <p:ext uri="{BB962C8B-B14F-4D97-AF65-F5344CB8AC3E}">
        <p14:creationId xmlns:p14="http://schemas.microsoft.com/office/powerpoint/2010/main" val="30102205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AE053-3417-F953-4C98-37249B4961E2}"/>
              </a:ext>
            </a:extLst>
          </p:cNvPr>
          <p:cNvSpPr>
            <a:spLocks noGrp="1"/>
          </p:cNvSpPr>
          <p:nvPr>
            <p:ph type="title"/>
          </p:nvPr>
        </p:nvSpPr>
        <p:spPr>
          <a:xfrm>
            <a:off x="484552" y="365126"/>
            <a:ext cx="10869248" cy="760290"/>
          </a:xfrm>
        </p:spPr>
        <p:txBody>
          <a:bodyPr>
            <a:normAutofit fontScale="90000"/>
          </a:bodyPr>
          <a:lstStyle/>
          <a:p>
            <a:pPr algn="ctr"/>
            <a:r>
              <a:rPr lang="en-GB" dirty="0"/>
              <a:t>Let’s remind ourself of the fall</a:t>
            </a:r>
            <a:endParaRPr lang="en-US" dirty="0"/>
          </a:p>
        </p:txBody>
      </p:sp>
      <p:pic>
        <p:nvPicPr>
          <p:cNvPr id="4" name="Online Media 3" title="Prolifik Films: FREE FALL, GENESIS CHAPTER 3-POETRY">
            <a:hlinkClick r:id="" action="ppaction://media"/>
            <a:extLst>
              <a:ext uri="{FF2B5EF4-FFF2-40B4-BE49-F238E27FC236}">
                <a16:creationId xmlns:a16="http://schemas.microsoft.com/office/drawing/2014/main" id="{72855B12-EEEA-FD00-6993-4E43E67F0261}"/>
              </a:ext>
            </a:extLst>
          </p:cNvPr>
          <p:cNvPicPr>
            <a:picLocks noGrp="1" noRot="1" noChangeAspect="1"/>
          </p:cNvPicPr>
          <p:nvPr>
            <p:ph idx="1"/>
            <a:videoFile r:link="rId1"/>
          </p:nvPr>
        </p:nvPicPr>
        <p:blipFill>
          <a:blip r:embed="rId3"/>
          <a:stretch>
            <a:fillRect/>
          </a:stretch>
        </p:blipFill>
        <p:spPr>
          <a:xfrm>
            <a:off x="1153477" y="1125416"/>
            <a:ext cx="9885045" cy="5585272"/>
          </a:xfrm>
          <a:prstGeom prst="rect">
            <a:avLst/>
          </a:prstGeom>
        </p:spPr>
      </p:pic>
    </p:spTree>
    <p:extLst>
      <p:ext uri="{BB962C8B-B14F-4D97-AF65-F5344CB8AC3E}">
        <p14:creationId xmlns:p14="http://schemas.microsoft.com/office/powerpoint/2010/main" val="1474620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420BB-C286-CD6F-E537-582D9F9E39A5}"/>
              </a:ext>
            </a:extLst>
          </p:cNvPr>
          <p:cNvSpPr>
            <a:spLocks noGrp="1"/>
          </p:cNvSpPr>
          <p:nvPr>
            <p:ph type="title"/>
          </p:nvPr>
        </p:nvSpPr>
        <p:spPr/>
        <p:txBody>
          <a:bodyPr/>
          <a:lstStyle/>
          <a:p>
            <a:r>
              <a:rPr lang="en-GB" dirty="0"/>
              <a:t>Visualiser</a:t>
            </a:r>
            <a:endParaRPr lang="en-US" dirty="0"/>
          </a:p>
        </p:txBody>
      </p:sp>
      <p:sp>
        <p:nvSpPr>
          <p:cNvPr id="3" name="Content Placeholder 2">
            <a:extLst>
              <a:ext uri="{FF2B5EF4-FFF2-40B4-BE49-F238E27FC236}">
                <a16:creationId xmlns:a16="http://schemas.microsoft.com/office/drawing/2014/main" id="{C16BD604-CDF8-AC50-9B67-8FD023061659}"/>
              </a:ext>
            </a:extLst>
          </p:cNvPr>
          <p:cNvSpPr>
            <a:spLocks noGrp="1"/>
          </p:cNvSpPr>
          <p:nvPr>
            <p:ph idx="1"/>
          </p:nvPr>
        </p:nvSpPr>
        <p:spPr/>
        <p:txBody>
          <a:bodyPr>
            <a:normAutofit/>
          </a:bodyPr>
          <a:lstStyle/>
          <a:p>
            <a:pPr marL="457200" indent="-457200">
              <a:buFont typeface="+mj-lt"/>
              <a:buAutoNum type="arabicPeriod"/>
            </a:pPr>
            <a:r>
              <a:rPr lang="en-GB" sz="3000" dirty="0"/>
              <a:t>Read sheets together</a:t>
            </a:r>
          </a:p>
          <a:p>
            <a:pPr marL="457200" indent="-457200">
              <a:buFont typeface="+mj-lt"/>
              <a:buAutoNum type="arabicPeriod"/>
            </a:pPr>
            <a:r>
              <a:rPr lang="en-GB" sz="3000" dirty="0"/>
              <a:t>Annotate – label AO1, AO2, highlight key terms</a:t>
            </a:r>
          </a:p>
          <a:p>
            <a:pPr marL="457200" indent="-457200">
              <a:buFont typeface="+mj-lt"/>
              <a:buAutoNum type="arabicPeriod"/>
            </a:pPr>
            <a:r>
              <a:rPr lang="en-GB" sz="3000" dirty="0"/>
              <a:t>Choose an essay title and complete plan</a:t>
            </a:r>
          </a:p>
          <a:p>
            <a:pPr marL="457200" indent="-457200">
              <a:buFont typeface="+mj-lt"/>
              <a:buAutoNum type="arabicPeriod"/>
            </a:pPr>
            <a:r>
              <a:rPr lang="en-GB" sz="3000" dirty="0"/>
              <a:t>To continue tomorrow before </a:t>
            </a:r>
            <a:r>
              <a:rPr lang="en-GB" sz="3000" dirty="0" err="1"/>
              <a:t>Kahoots</a:t>
            </a:r>
            <a:endParaRPr lang="en-US" sz="3000" dirty="0"/>
          </a:p>
        </p:txBody>
      </p:sp>
    </p:spTree>
    <p:extLst>
      <p:ext uri="{BB962C8B-B14F-4D97-AF65-F5344CB8AC3E}">
        <p14:creationId xmlns:p14="http://schemas.microsoft.com/office/powerpoint/2010/main" val="2513714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6C1CF-5A26-F7AA-A939-5E11484E716A}"/>
              </a:ext>
            </a:extLst>
          </p:cNvPr>
          <p:cNvSpPr>
            <a:spLocks noGrp="1"/>
          </p:cNvSpPr>
          <p:nvPr>
            <p:ph type="title"/>
          </p:nvPr>
        </p:nvSpPr>
        <p:spPr/>
        <p:txBody>
          <a:bodyPr/>
          <a:lstStyle/>
          <a:p>
            <a:r>
              <a:rPr lang="en-GB" dirty="0"/>
              <a:t>Augustine – influences on his life </a:t>
            </a:r>
            <a:endParaRPr lang="en-US" dirty="0"/>
          </a:p>
        </p:txBody>
      </p:sp>
      <p:sp>
        <p:nvSpPr>
          <p:cNvPr id="3" name="Content Placeholder 2">
            <a:extLst>
              <a:ext uri="{FF2B5EF4-FFF2-40B4-BE49-F238E27FC236}">
                <a16:creationId xmlns:a16="http://schemas.microsoft.com/office/drawing/2014/main" id="{69B7D202-2835-03B7-A1FB-A298BA6267D8}"/>
              </a:ext>
            </a:extLst>
          </p:cNvPr>
          <p:cNvSpPr>
            <a:spLocks noGrp="1"/>
          </p:cNvSpPr>
          <p:nvPr>
            <p:ph idx="1"/>
          </p:nvPr>
        </p:nvSpPr>
        <p:spPr/>
        <p:txBody>
          <a:bodyPr>
            <a:normAutofit fontScale="92500" lnSpcReduction="10000"/>
          </a:bodyPr>
          <a:lstStyle/>
          <a:p>
            <a:r>
              <a:rPr lang="en-US" dirty="0"/>
              <a:t>Pelagius was a Christian monk who massively impacted Augustine’s theology. He did not believe that original sin caused universal guilt which only God could remove. The </a:t>
            </a:r>
            <a:r>
              <a:rPr lang="en-US" dirty="0" err="1"/>
              <a:t>pelagians</a:t>
            </a:r>
            <a:r>
              <a:rPr lang="en-US" dirty="0"/>
              <a:t> argued that humans have sufficient free will to overcome personal sin. Pelagius taught</a:t>
            </a:r>
            <a:r>
              <a:rPr lang="en-GB" dirty="0"/>
              <a:t>:</a:t>
            </a:r>
          </a:p>
          <a:p>
            <a:pPr marL="342900" indent="-342900">
              <a:buFont typeface="Arial" panose="020B0604020202020204" pitchFamily="34" charset="0"/>
              <a:buChar char="•"/>
            </a:pPr>
            <a:r>
              <a:rPr lang="en-US" dirty="0"/>
              <a:t>Even if Adam had not sinned he would have died </a:t>
            </a:r>
            <a:endParaRPr lang="en-GB" dirty="0"/>
          </a:p>
          <a:p>
            <a:pPr marL="342900" indent="-342900">
              <a:buFont typeface="Arial" panose="020B0604020202020204" pitchFamily="34" charset="0"/>
              <a:buChar char="•"/>
            </a:pPr>
            <a:r>
              <a:rPr lang="en-US" dirty="0"/>
              <a:t>Adam</a:t>
            </a:r>
            <a:r>
              <a:rPr lang="en-GB" dirty="0"/>
              <a:t>’s </a:t>
            </a:r>
            <a:r>
              <a:rPr lang="en-GB" dirty="0" err="1"/>
              <a:t>si</a:t>
            </a:r>
            <a:r>
              <a:rPr lang="en-US" dirty="0"/>
              <a:t>n harmed only himself not the human race </a:t>
            </a:r>
            <a:endParaRPr lang="en-GB" dirty="0"/>
          </a:p>
          <a:p>
            <a:pPr marL="342900" indent="-342900">
              <a:buFont typeface="Arial" panose="020B0604020202020204" pitchFamily="34" charset="0"/>
              <a:buChar char="•"/>
            </a:pPr>
            <a:r>
              <a:rPr lang="en-US" dirty="0"/>
              <a:t>Children are born in the same state as Adam before his fall </a:t>
            </a:r>
            <a:endParaRPr lang="en-GB" dirty="0"/>
          </a:p>
          <a:p>
            <a:pPr marL="342900" indent="-342900">
              <a:buFont typeface="Arial" panose="020B0604020202020204" pitchFamily="34" charset="0"/>
              <a:buChar char="•"/>
            </a:pPr>
            <a:r>
              <a:rPr lang="en-US" dirty="0"/>
              <a:t>The whole human race neither dies through Adam's sin or death nor rises again through the resurrection of Christ </a:t>
            </a:r>
            <a:endParaRPr lang="en-GB" dirty="0"/>
          </a:p>
          <a:p>
            <a:pPr marL="342900" indent="-342900">
              <a:buFont typeface="Arial" panose="020B0604020202020204" pitchFamily="34" charset="0"/>
              <a:buChar char="•"/>
            </a:pPr>
            <a:r>
              <a:rPr lang="en-US" dirty="0"/>
              <a:t>Even before the coming of Christ there were men who lived without sinning </a:t>
            </a:r>
            <a:endParaRPr lang="en-GB" dirty="0"/>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418721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6C1CF-5A26-F7AA-A939-5E11484E716A}"/>
              </a:ext>
            </a:extLst>
          </p:cNvPr>
          <p:cNvSpPr>
            <a:spLocks noGrp="1"/>
          </p:cNvSpPr>
          <p:nvPr>
            <p:ph type="title"/>
          </p:nvPr>
        </p:nvSpPr>
        <p:spPr/>
        <p:txBody>
          <a:bodyPr/>
          <a:lstStyle/>
          <a:p>
            <a:r>
              <a:rPr lang="en-GB" dirty="0"/>
              <a:t>Augustine – influences on his life </a:t>
            </a:r>
            <a:endParaRPr lang="en-US" dirty="0"/>
          </a:p>
        </p:txBody>
      </p:sp>
      <p:sp>
        <p:nvSpPr>
          <p:cNvPr id="3" name="Content Placeholder 2">
            <a:extLst>
              <a:ext uri="{FF2B5EF4-FFF2-40B4-BE49-F238E27FC236}">
                <a16:creationId xmlns:a16="http://schemas.microsoft.com/office/drawing/2014/main" id="{69B7D202-2835-03B7-A1FB-A298BA6267D8}"/>
              </a:ext>
            </a:extLst>
          </p:cNvPr>
          <p:cNvSpPr>
            <a:spLocks noGrp="1"/>
          </p:cNvSpPr>
          <p:nvPr>
            <p:ph idx="1"/>
          </p:nvPr>
        </p:nvSpPr>
        <p:spPr/>
        <p:txBody>
          <a:bodyPr>
            <a:normAutofit/>
          </a:bodyPr>
          <a:lstStyle/>
          <a:p>
            <a:pPr marL="342900" indent="-342900">
              <a:buFont typeface="Arial" panose="020B0604020202020204" pitchFamily="34" charset="0"/>
              <a:buChar char="•"/>
            </a:pPr>
            <a:r>
              <a:rPr lang="en-US" dirty="0"/>
              <a:t>Augustine opposed Pelagius</a:t>
            </a:r>
            <a:r>
              <a:rPr lang="en-GB" dirty="0"/>
              <a:t>, </a:t>
            </a:r>
            <a:r>
              <a:rPr lang="en-US" dirty="0"/>
              <a:t>stating that human nature after the fall of Adam and Eve is entirely corrupt and that Adam's original sin and guilt is passed on from generation to generation. </a:t>
            </a:r>
          </a:p>
          <a:p>
            <a:pPr marL="342900" indent="-342900">
              <a:buFont typeface="Arial" panose="020B0604020202020204" pitchFamily="34" charset="0"/>
              <a:buChar char="•"/>
            </a:pPr>
            <a:r>
              <a:rPr lang="en-US" dirty="0"/>
              <a:t>Therefore because all humans are born in sin they are incapable of choosing to do good or to follow God, that is only possible because of God's grace. </a:t>
            </a:r>
          </a:p>
          <a:p>
            <a:pPr marL="342900" indent="-342900">
              <a:buFont typeface="Arial" panose="020B0604020202020204" pitchFamily="34" charset="0"/>
              <a:buChar char="•"/>
            </a:pPr>
            <a:r>
              <a:rPr lang="en-US" dirty="0"/>
              <a:t>But in refuting </a:t>
            </a:r>
            <a:r>
              <a:rPr lang="en-US" dirty="0" err="1"/>
              <a:t>pelagius</a:t>
            </a:r>
            <a:r>
              <a:rPr lang="en-US" dirty="0"/>
              <a:t>, Augustine took an increasingly hardline view that God's grace would only extend to a select few, the elect. Although he had officially rejected </a:t>
            </a:r>
            <a:r>
              <a:rPr lang="en-US" dirty="0" err="1"/>
              <a:t>manicheism</a:t>
            </a:r>
            <a:r>
              <a:rPr lang="en-US" dirty="0"/>
              <a:t> this aspect of his theology was strongly reminiscent of </a:t>
            </a:r>
            <a:r>
              <a:rPr lang="en-US" dirty="0" err="1"/>
              <a:t>manichean</a:t>
            </a:r>
            <a:r>
              <a:rPr lang="en-US" dirty="0"/>
              <a:t> teaching. </a:t>
            </a:r>
          </a:p>
        </p:txBody>
      </p:sp>
    </p:spTree>
    <p:extLst>
      <p:ext uri="{BB962C8B-B14F-4D97-AF65-F5344CB8AC3E}">
        <p14:creationId xmlns:p14="http://schemas.microsoft.com/office/powerpoint/2010/main" val="3310534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06B261F-632C-43DC-8DC7-7723B36827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4E524C7F-EE50-42C5-9434-7C78CE0444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3644" cy="686133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56C1CF-5A26-F7AA-A939-5E11484E716A}"/>
              </a:ext>
            </a:extLst>
          </p:cNvPr>
          <p:cNvSpPr>
            <a:spLocks noGrp="1"/>
          </p:cNvSpPr>
          <p:nvPr>
            <p:ph type="title"/>
          </p:nvPr>
        </p:nvSpPr>
        <p:spPr>
          <a:xfrm>
            <a:off x="357942" y="-428454"/>
            <a:ext cx="5022630" cy="1745029"/>
          </a:xfrm>
        </p:spPr>
        <p:txBody>
          <a:bodyPr>
            <a:normAutofit fontScale="90000"/>
          </a:bodyPr>
          <a:lstStyle/>
          <a:p>
            <a:pPr>
              <a:lnSpc>
                <a:spcPct val="90000"/>
              </a:lnSpc>
            </a:pPr>
            <a:r>
              <a:rPr lang="en-GB" sz="4400" dirty="0"/>
              <a:t>His views on humans before the fall</a:t>
            </a:r>
            <a:endParaRPr lang="en-US" sz="4400" dirty="0"/>
          </a:p>
        </p:txBody>
      </p:sp>
      <p:sp>
        <p:nvSpPr>
          <p:cNvPr id="3" name="Content Placeholder 2">
            <a:extLst>
              <a:ext uri="{FF2B5EF4-FFF2-40B4-BE49-F238E27FC236}">
                <a16:creationId xmlns:a16="http://schemas.microsoft.com/office/drawing/2014/main" id="{69B7D202-2835-03B7-A1FB-A298BA6267D8}"/>
              </a:ext>
            </a:extLst>
          </p:cNvPr>
          <p:cNvSpPr>
            <a:spLocks noGrp="1"/>
          </p:cNvSpPr>
          <p:nvPr>
            <p:ph idx="1"/>
          </p:nvPr>
        </p:nvSpPr>
        <p:spPr>
          <a:xfrm>
            <a:off x="91440" y="1316575"/>
            <a:ext cx="5900764" cy="4747846"/>
          </a:xfrm>
        </p:spPr>
        <p:txBody>
          <a:bodyPr>
            <a:noAutofit/>
          </a:bodyPr>
          <a:lstStyle/>
          <a:p>
            <a:pPr marL="342900" indent="-342900">
              <a:lnSpc>
                <a:spcPct val="110000"/>
              </a:lnSpc>
              <a:buFont typeface="Arial" panose="020B0604020202020204" pitchFamily="34" charset="0"/>
              <a:buChar char="•"/>
            </a:pPr>
            <a:r>
              <a:rPr lang="en-US" sz="2200" dirty="0">
                <a:solidFill>
                  <a:schemeClr val="bg1"/>
                </a:solidFill>
              </a:rPr>
              <a:t>Augustine’s starting point is Genesis 1 to 3. Here we are given accounts of the creation of man and woman, their time in the garden of Eden paradise, their relationship with each other, the natural world and God. </a:t>
            </a:r>
            <a:endParaRPr lang="en-GB" sz="2200" dirty="0">
              <a:solidFill>
                <a:schemeClr val="bg1"/>
              </a:solidFill>
            </a:endParaRPr>
          </a:p>
          <a:p>
            <a:pPr marL="342900" indent="-342900">
              <a:lnSpc>
                <a:spcPct val="110000"/>
              </a:lnSpc>
              <a:buFont typeface="Arial" panose="020B0604020202020204" pitchFamily="34" charset="0"/>
              <a:buChar char="•"/>
            </a:pPr>
            <a:r>
              <a:rPr lang="en-US" sz="2200" dirty="0">
                <a:solidFill>
                  <a:schemeClr val="bg1"/>
                </a:solidFill>
              </a:rPr>
              <a:t>Until the fall, humans enjoyed a time of harmony. Harmony is expressed in the complete obedience of Adam and Eve to God and in their duties to other living creatures.</a:t>
            </a:r>
          </a:p>
          <a:p>
            <a:pPr marL="342900" indent="-342900">
              <a:lnSpc>
                <a:spcPct val="110000"/>
              </a:lnSpc>
              <a:buFont typeface="Arial" panose="020B0604020202020204" pitchFamily="34" charset="0"/>
              <a:buChar char="•"/>
            </a:pPr>
            <a:r>
              <a:rPr lang="en-US" sz="2200" dirty="0">
                <a:solidFill>
                  <a:schemeClr val="bg1"/>
                </a:solidFill>
              </a:rPr>
              <a:t>It is also, according to Augustine, a time when the human body, will and reason are in complete cooperation with each other. </a:t>
            </a:r>
            <a:endParaRPr lang="en-GB" sz="2200" dirty="0">
              <a:solidFill>
                <a:schemeClr val="bg1"/>
              </a:solidFill>
            </a:endParaRPr>
          </a:p>
        </p:txBody>
      </p:sp>
      <p:pic>
        <p:nvPicPr>
          <p:cNvPr id="1026" name="Picture 2" descr="See the source image">
            <a:extLst>
              <a:ext uri="{FF2B5EF4-FFF2-40B4-BE49-F238E27FC236}">
                <a16:creationId xmlns:a16="http://schemas.microsoft.com/office/drawing/2014/main" id="{2CA2AA77-F91F-DBE2-9B26-A80E3A6C598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430" r="20213" b="-2"/>
          <a:stretch/>
        </p:blipFill>
        <p:spPr bwMode="auto">
          <a:xfrm>
            <a:off x="6083644" y="10"/>
            <a:ext cx="6108356"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5601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6C1CF-5A26-F7AA-A939-5E11484E716A}"/>
              </a:ext>
            </a:extLst>
          </p:cNvPr>
          <p:cNvSpPr>
            <a:spLocks noGrp="1"/>
          </p:cNvSpPr>
          <p:nvPr>
            <p:ph type="title"/>
          </p:nvPr>
        </p:nvSpPr>
        <p:spPr/>
        <p:txBody>
          <a:bodyPr>
            <a:normAutofit/>
          </a:bodyPr>
          <a:lstStyle/>
          <a:p>
            <a:r>
              <a:rPr lang="en-GB" dirty="0"/>
              <a:t>Augustine on - The will</a:t>
            </a:r>
            <a:endParaRPr lang="en-US" dirty="0"/>
          </a:p>
        </p:txBody>
      </p:sp>
      <p:sp>
        <p:nvSpPr>
          <p:cNvPr id="3" name="Content Placeholder 2">
            <a:extLst>
              <a:ext uri="{FF2B5EF4-FFF2-40B4-BE49-F238E27FC236}">
                <a16:creationId xmlns:a16="http://schemas.microsoft.com/office/drawing/2014/main" id="{69B7D202-2835-03B7-A1FB-A298BA6267D8}"/>
              </a:ext>
            </a:extLst>
          </p:cNvPr>
          <p:cNvSpPr>
            <a:spLocks noGrp="1"/>
          </p:cNvSpPr>
          <p:nvPr>
            <p:ph idx="1"/>
          </p:nvPr>
        </p:nvSpPr>
        <p:spPr>
          <a:xfrm>
            <a:off x="484552" y="2358887"/>
            <a:ext cx="10869248" cy="3818076"/>
          </a:xfrm>
        </p:spPr>
        <p:txBody>
          <a:bodyPr>
            <a:noAutofit/>
          </a:bodyPr>
          <a:lstStyle/>
          <a:p>
            <a:pPr marL="342900" indent="-342900">
              <a:buFont typeface="Arial" panose="020B0604020202020204" pitchFamily="34" charset="0"/>
              <a:buChar char="•"/>
            </a:pPr>
            <a:r>
              <a:rPr lang="en-US" sz="2400" dirty="0"/>
              <a:t>The will is God-given, created along with humans ex nihilo, from nothing, and can choose to do good or evil, to believe in God or t</a:t>
            </a:r>
            <a:r>
              <a:rPr lang="en-GB" sz="2400" dirty="0"/>
              <a:t>o re</a:t>
            </a:r>
            <a:r>
              <a:rPr lang="en-US" sz="2400" dirty="0" err="1"/>
              <a:t>ject</a:t>
            </a:r>
            <a:r>
              <a:rPr lang="en-US" sz="2400" dirty="0"/>
              <a:t> him. </a:t>
            </a:r>
            <a:endParaRPr lang="en-GB" sz="2400" dirty="0"/>
          </a:p>
          <a:p>
            <a:pPr marL="342900" indent="-342900">
              <a:buFont typeface="Arial" panose="020B0604020202020204" pitchFamily="34" charset="0"/>
              <a:buChar char="•"/>
            </a:pPr>
            <a:r>
              <a:rPr lang="en-US" sz="2400" dirty="0"/>
              <a:t>The will determines the kind of person we are</a:t>
            </a:r>
            <a:r>
              <a:rPr lang="en-GB" sz="2400" dirty="0"/>
              <a:t>. </a:t>
            </a:r>
            <a:r>
              <a:rPr lang="en-US" sz="2400" dirty="0"/>
              <a:t>Above all, the will is synonymous with love, a kind of force or weight pulling us in various directions. Therefore, the will is driven by </a:t>
            </a:r>
            <a:r>
              <a:rPr lang="en-GB" sz="2400" dirty="0" err="1"/>
              <a:t>cupiditas</a:t>
            </a:r>
            <a:r>
              <a:rPr lang="en-GB" sz="2400" dirty="0"/>
              <a:t>,</a:t>
            </a:r>
            <a:r>
              <a:rPr lang="en-US" sz="2400" dirty="0"/>
              <a:t> meaning self-love and ca</a:t>
            </a:r>
            <a:r>
              <a:rPr lang="en-GB" sz="2400" dirty="0" err="1"/>
              <a:t>ritas</a:t>
            </a:r>
            <a:r>
              <a:rPr lang="en-GB" sz="2400" dirty="0"/>
              <a:t>,</a:t>
            </a:r>
            <a:r>
              <a:rPr lang="en-US" sz="2400" dirty="0"/>
              <a:t> meaning generous love. </a:t>
            </a:r>
            <a:endParaRPr lang="en-GB" sz="2400" dirty="0"/>
          </a:p>
          <a:p>
            <a:pPr marL="342900" indent="-342900">
              <a:buFont typeface="Arial" panose="020B0604020202020204" pitchFamily="34" charset="0"/>
              <a:buChar char="•"/>
            </a:pPr>
            <a:r>
              <a:rPr lang="en-US" sz="2400" dirty="0"/>
              <a:t>These are both necessary elements of will, for in order for a person to love his </a:t>
            </a:r>
            <a:r>
              <a:rPr lang="en-US" sz="2400" dirty="0" err="1"/>
              <a:t>neighbour</a:t>
            </a:r>
            <a:r>
              <a:rPr lang="en-US" sz="2400" dirty="0"/>
              <a:t> he must also love himself, this in turn leads to the love of God. </a:t>
            </a:r>
            <a:endParaRPr lang="en-GB" sz="2400" dirty="0"/>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1939458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6C1CF-5A26-F7AA-A939-5E11484E716A}"/>
              </a:ext>
            </a:extLst>
          </p:cNvPr>
          <p:cNvSpPr>
            <a:spLocks noGrp="1"/>
          </p:cNvSpPr>
          <p:nvPr>
            <p:ph type="title"/>
          </p:nvPr>
        </p:nvSpPr>
        <p:spPr/>
        <p:txBody>
          <a:bodyPr>
            <a:normAutofit/>
          </a:bodyPr>
          <a:lstStyle/>
          <a:p>
            <a:r>
              <a:rPr lang="en-GB" dirty="0"/>
              <a:t>Augustine - Sex and friendship</a:t>
            </a:r>
            <a:endParaRPr lang="en-US" dirty="0"/>
          </a:p>
        </p:txBody>
      </p:sp>
      <p:sp>
        <p:nvSpPr>
          <p:cNvPr id="3" name="Content Placeholder 2">
            <a:extLst>
              <a:ext uri="{FF2B5EF4-FFF2-40B4-BE49-F238E27FC236}">
                <a16:creationId xmlns:a16="http://schemas.microsoft.com/office/drawing/2014/main" id="{69B7D202-2835-03B7-A1FB-A298BA6267D8}"/>
              </a:ext>
            </a:extLst>
          </p:cNvPr>
          <p:cNvSpPr>
            <a:spLocks noGrp="1"/>
          </p:cNvSpPr>
          <p:nvPr>
            <p:ph idx="1"/>
          </p:nvPr>
        </p:nvSpPr>
        <p:spPr/>
        <p:txBody>
          <a:bodyPr>
            <a:normAutofit lnSpcReduction="10000"/>
          </a:bodyPr>
          <a:lstStyle/>
          <a:p>
            <a:pPr marL="342900" indent="-342900">
              <a:buFont typeface="Arial" panose="020B0604020202020204" pitchFamily="34" charset="0"/>
              <a:buChar char="•"/>
            </a:pPr>
            <a:r>
              <a:rPr lang="en-US" dirty="0"/>
              <a:t>Augustine wrote extensively on friendship. And his groundbreaking commentary on genesis, Augustine argued that in paradise Adam and Eve were not only married but married his friends where they equally and mutually participated in the friendliness of God. </a:t>
            </a:r>
            <a:endParaRPr lang="en-GB" dirty="0"/>
          </a:p>
          <a:p>
            <a:pPr marL="342900" indent="-342900">
              <a:buFont typeface="Arial" panose="020B0604020202020204" pitchFamily="34" charset="0"/>
              <a:buChar char="•"/>
            </a:pPr>
            <a:r>
              <a:rPr lang="en-US" dirty="0"/>
              <a:t>Augustine argued that as God had commanded Adam and Eve to be fruitful and multiply and fill the earth, in genesis chapter one verse 28, then friendship between men and women also included reproduction as well as the pleasure of sex. </a:t>
            </a:r>
            <a:endParaRPr lang="en-GB" dirty="0"/>
          </a:p>
          <a:p>
            <a:pPr marL="342900" indent="-342900">
              <a:buFont typeface="Arial" panose="020B0604020202020204" pitchFamily="34" charset="0"/>
              <a:buChar char="•"/>
            </a:pPr>
            <a:r>
              <a:rPr lang="en-US" dirty="0"/>
              <a:t>Nevertheless, sex is always secondary to friendship, friendship being the highest expression of human existence. </a:t>
            </a:r>
            <a:endParaRPr lang="en-GB" dirty="0"/>
          </a:p>
        </p:txBody>
      </p:sp>
    </p:spTree>
    <p:extLst>
      <p:ext uri="{BB962C8B-B14F-4D97-AF65-F5344CB8AC3E}">
        <p14:creationId xmlns:p14="http://schemas.microsoft.com/office/powerpoint/2010/main" val="608582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6C1CF-5A26-F7AA-A939-5E11484E716A}"/>
              </a:ext>
            </a:extLst>
          </p:cNvPr>
          <p:cNvSpPr>
            <a:spLocks noGrp="1"/>
          </p:cNvSpPr>
          <p:nvPr>
            <p:ph type="title"/>
          </p:nvPr>
        </p:nvSpPr>
        <p:spPr/>
        <p:txBody>
          <a:bodyPr>
            <a:normAutofit/>
          </a:bodyPr>
          <a:lstStyle/>
          <a:p>
            <a:r>
              <a:rPr lang="en-GB" dirty="0"/>
              <a:t>Human will after the fall</a:t>
            </a:r>
            <a:endParaRPr lang="en-US" dirty="0"/>
          </a:p>
        </p:txBody>
      </p:sp>
      <p:sp>
        <p:nvSpPr>
          <p:cNvPr id="3" name="Content Placeholder 2">
            <a:extLst>
              <a:ext uri="{FF2B5EF4-FFF2-40B4-BE49-F238E27FC236}">
                <a16:creationId xmlns:a16="http://schemas.microsoft.com/office/drawing/2014/main" id="{69B7D202-2835-03B7-A1FB-A298BA6267D8}"/>
              </a:ext>
            </a:extLst>
          </p:cNvPr>
          <p:cNvSpPr>
            <a:spLocks noGrp="1"/>
          </p:cNvSpPr>
          <p:nvPr>
            <p:ph idx="1"/>
          </p:nvPr>
        </p:nvSpPr>
        <p:spPr/>
        <p:txBody>
          <a:bodyPr>
            <a:normAutofit fontScale="92500" lnSpcReduction="20000"/>
          </a:bodyPr>
          <a:lstStyle/>
          <a:p>
            <a:pPr marL="342900" indent="-342900">
              <a:buFont typeface="Arial" panose="020B0604020202020204" pitchFamily="34" charset="0"/>
              <a:buChar char="•"/>
            </a:pPr>
            <a:r>
              <a:rPr lang="en-US" dirty="0"/>
              <a:t>And the Lord God commanded the man, </a:t>
            </a:r>
            <a:r>
              <a:rPr lang="en-GB" dirty="0"/>
              <a:t>‘</a:t>
            </a:r>
            <a:r>
              <a:rPr lang="en-US" dirty="0"/>
              <a:t>you may freely eat for every tree of the garden but of the tree of the knowledge of good and evil you shall not eat, for in the day that you eat of it you shall die</a:t>
            </a:r>
            <a:r>
              <a:rPr lang="en-GB" dirty="0"/>
              <a:t>.’ </a:t>
            </a:r>
            <a:r>
              <a:rPr lang="en-US" dirty="0"/>
              <a:t>genesis 3</a:t>
            </a:r>
            <a:r>
              <a:rPr lang="en-GB" dirty="0"/>
              <a:t>:16-17. Au</a:t>
            </a:r>
            <a:r>
              <a:rPr lang="en-US" dirty="0" err="1"/>
              <a:t>gustine</a:t>
            </a:r>
            <a:r>
              <a:rPr lang="en-US" dirty="0"/>
              <a:t> discusses the fall from genesis 3 at length in his city of God. </a:t>
            </a:r>
            <a:endParaRPr lang="en-GB" dirty="0"/>
          </a:p>
          <a:p>
            <a:pPr marL="342900" indent="-342900">
              <a:buFont typeface="Arial" panose="020B0604020202020204" pitchFamily="34" charset="0"/>
              <a:buChar char="•"/>
            </a:pPr>
            <a:r>
              <a:rPr lang="en-US" dirty="0"/>
              <a:t>The key problem which faced Augustine was what caused humans to reject their perfect relationship with the world and with God. </a:t>
            </a:r>
            <a:endParaRPr lang="en-GB" dirty="0"/>
          </a:p>
          <a:p>
            <a:pPr marL="342900" indent="-342900">
              <a:buFont typeface="Arial" panose="020B0604020202020204" pitchFamily="34" charset="0"/>
              <a:buChar char="•"/>
            </a:pPr>
            <a:r>
              <a:rPr lang="en-US" dirty="0"/>
              <a:t>The answer is pride. Augustine interpreted Adam and eve's decision to eat from the forbidden tree of knowledge and Eden to be a sign of their desire to be like thought, knowing good and evil and having its powers. Pride means that they can never again enjoy their harmonious relationship with God and with each other because </a:t>
            </a:r>
            <a:r>
              <a:rPr lang="en-US" dirty="0" err="1"/>
              <a:t>cupiditas</a:t>
            </a:r>
            <a:r>
              <a:rPr lang="en-US" dirty="0"/>
              <a:t> has now been separated from Caritas</a:t>
            </a:r>
            <a:r>
              <a:rPr lang="en-GB" dirty="0"/>
              <a:t>.</a:t>
            </a:r>
          </a:p>
        </p:txBody>
      </p:sp>
    </p:spTree>
    <p:extLst>
      <p:ext uri="{BB962C8B-B14F-4D97-AF65-F5344CB8AC3E}">
        <p14:creationId xmlns:p14="http://schemas.microsoft.com/office/powerpoint/2010/main" val="4164178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6C1CF-5A26-F7AA-A939-5E11484E716A}"/>
              </a:ext>
            </a:extLst>
          </p:cNvPr>
          <p:cNvSpPr>
            <a:spLocks noGrp="1"/>
          </p:cNvSpPr>
          <p:nvPr>
            <p:ph type="title"/>
          </p:nvPr>
        </p:nvSpPr>
        <p:spPr/>
        <p:txBody>
          <a:bodyPr>
            <a:normAutofit/>
          </a:bodyPr>
          <a:lstStyle/>
          <a:p>
            <a:r>
              <a:rPr lang="en-GB" dirty="0"/>
              <a:t>Human will after the fall</a:t>
            </a:r>
            <a:endParaRPr lang="en-US" dirty="0"/>
          </a:p>
        </p:txBody>
      </p:sp>
      <p:sp>
        <p:nvSpPr>
          <p:cNvPr id="3" name="Content Placeholder 2">
            <a:extLst>
              <a:ext uri="{FF2B5EF4-FFF2-40B4-BE49-F238E27FC236}">
                <a16:creationId xmlns:a16="http://schemas.microsoft.com/office/drawing/2014/main" id="{69B7D202-2835-03B7-A1FB-A298BA6267D8}"/>
              </a:ext>
            </a:extLst>
          </p:cNvPr>
          <p:cNvSpPr>
            <a:spLocks noGrp="1"/>
          </p:cNvSpPr>
          <p:nvPr>
            <p:ph idx="1"/>
          </p:nvPr>
        </p:nvSpPr>
        <p:spPr>
          <a:xfrm>
            <a:off x="484552" y="2576512"/>
            <a:ext cx="10869248" cy="4281487"/>
          </a:xfrm>
        </p:spPr>
        <p:txBody>
          <a:bodyPr>
            <a:normAutofit fontScale="85000" lnSpcReduction="20000"/>
          </a:bodyPr>
          <a:lstStyle/>
          <a:p>
            <a:pPr marL="342900" indent="-342900">
              <a:buFont typeface="Arial" panose="020B0604020202020204" pitchFamily="34" charset="0"/>
              <a:buChar char="•"/>
            </a:pPr>
            <a:r>
              <a:rPr lang="en-US" dirty="0"/>
              <a:t>Nevertheless, there still remained the question of how the idea of wanting to have God's knowledge and disobeying God's command could have entered the minds of Adam and Eve in the first place. Augustine's answer is based on the tradition that Satan was originally an Angel who threw pride fell from grace and tried to rule the earth. </a:t>
            </a:r>
          </a:p>
          <a:p>
            <a:pPr marL="342900" indent="-342900">
              <a:buFont typeface="Arial" panose="020B0604020202020204" pitchFamily="34" charset="0"/>
              <a:buChar char="•"/>
            </a:pPr>
            <a:r>
              <a:rPr lang="en-US" dirty="0"/>
              <a:t>In Eden he takes on the form of the serpent and out of envy he plants the idea of disobedience into eve's mind. Satan's idea of disobedience is not the cause of the fall but it provides the stimulus for the will to obey disobey God's commands. God may have foreseen that Adam and Eve would disobey him, but Augustine stresses that the act of rebellion is entirely the result of human free will. </a:t>
            </a:r>
          </a:p>
          <a:p>
            <a:pPr marL="342900" indent="-342900">
              <a:buFont typeface="Arial" panose="020B0604020202020204" pitchFamily="34" charset="0"/>
              <a:buChar char="•"/>
            </a:pPr>
            <a:r>
              <a:rPr lang="en-US" dirty="0"/>
              <a:t>As he says more than once </a:t>
            </a:r>
            <a:r>
              <a:rPr lang="en-GB" dirty="0"/>
              <a:t>‘</a:t>
            </a:r>
            <a:r>
              <a:rPr lang="en-US" dirty="0"/>
              <a:t>the evil will proceeds the evil act</a:t>
            </a:r>
            <a:r>
              <a:rPr lang="en-GB" dirty="0"/>
              <a:t>’. S</a:t>
            </a:r>
            <a:r>
              <a:rPr lang="en-US" dirty="0"/>
              <a:t>o Augustine argues, as obedience is the mother and guardian of all the other virtues, pride or disobedience is the cause of all other vices. </a:t>
            </a:r>
            <a:endParaRPr lang="en-GB" dirty="0"/>
          </a:p>
          <a:p>
            <a:pPr marL="342900" indent="-342900">
              <a:buFont typeface="Arial" panose="020B0604020202020204" pitchFamily="34" charset="0"/>
              <a:buChar char="•"/>
            </a:pPr>
            <a:r>
              <a:rPr lang="en-US" dirty="0"/>
              <a:t>Importantly, if the evil will proceeds the evil act, then it's not the body which is corrupt but the will. Augustine resisted the </a:t>
            </a:r>
            <a:r>
              <a:rPr lang="en-US" dirty="0" err="1"/>
              <a:t>manichean</a:t>
            </a:r>
            <a:r>
              <a:rPr lang="en-US" dirty="0"/>
              <a:t> idea that the body was evil and corrupt but now that the well is weakened it is unable to Control Board leaders eyes and the natural desires of food and sex, especially sex, are no longer in harmony with the will but dominate it. </a:t>
            </a:r>
            <a:endParaRPr lang="en-GB" dirty="0"/>
          </a:p>
        </p:txBody>
      </p:sp>
    </p:spTree>
    <p:extLst>
      <p:ext uri="{BB962C8B-B14F-4D97-AF65-F5344CB8AC3E}">
        <p14:creationId xmlns:p14="http://schemas.microsoft.com/office/powerpoint/2010/main" val="233802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A59B1-3B28-64D1-3849-F490BF5CEE59}"/>
              </a:ext>
            </a:extLst>
          </p:cNvPr>
          <p:cNvSpPr>
            <a:spLocks noGrp="1"/>
          </p:cNvSpPr>
          <p:nvPr>
            <p:ph type="title"/>
          </p:nvPr>
        </p:nvSpPr>
        <p:spPr/>
        <p:txBody>
          <a:bodyPr/>
          <a:lstStyle/>
          <a:p>
            <a:r>
              <a:rPr lang="en-US" dirty="0"/>
              <a:t>Questions to consider </a:t>
            </a:r>
          </a:p>
        </p:txBody>
      </p:sp>
      <p:sp>
        <p:nvSpPr>
          <p:cNvPr id="3" name="Content Placeholder 2">
            <a:extLst>
              <a:ext uri="{FF2B5EF4-FFF2-40B4-BE49-F238E27FC236}">
                <a16:creationId xmlns:a16="http://schemas.microsoft.com/office/drawing/2014/main" id="{F9BC3126-0D0C-7606-6E1C-66B02EAB4720}"/>
              </a:ext>
            </a:extLst>
          </p:cNvPr>
          <p:cNvSpPr>
            <a:spLocks noGrp="1"/>
          </p:cNvSpPr>
          <p:nvPr>
            <p:ph idx="1"/>
          </p:nvPr>
        </p:nvSpPr>
        <p:spPr/>
        <p:txBody>
          <a:bodyPr/>
          <a:lstStyle/>
          <a:p>
            <a:r>
              <a:rPr lang="en-US" dirty="0"/>
              <a:t>Is pride necessarily bad? </a:t>
            </a:r>
            <a:endParaRPr lang="en-GB" dirty="0"/>
          </a:p>
          <a:p>
            <a:r>
              <a:rPr lang="en-US" dirty="0"/>
              <a:t>Why do people do the things they don't want to do? </a:t>
            </a:r>
            <a:endParaRPr lang="en-GB" dirty="0"/>
          </a:p>
          <a:p>
            <a:r>
              <a:rPr lang="en-US" dirty="0"/>
              <a:t>Why is obedience a virtue? </a:t>
            </a:r>
          </a:p>
        </p:txBody>
      </p:sp>
    </p:spTree>
    <p:extLst>
      <p:ext uri="{BB962C8B-B14F-4D97-AF65-F5344CB8AC3E}">
        <p14:creationId xmlns:p14="http://schemas.microsoft.com/office/powerpoint/2010/main" val="20553535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31E3A-58C3-5987-CD34-03209FC642A0}"/>
              </a:ext>
            </a:extLst>
          </p:cNvPr>
          <p:cNvSpPr>
            <a:spLocks noGrp="1"/>
          </p:cNvSpPr>
          <p:nvPr>
            <p:ph type="title"/>
          </p:nvPr>
        </p:nvSpPr>
        <p:spPr>
          <a:xfrm>
            <a:off x="484552" y="365125"/>
            <a:ext cx="10869248" cy="746223"/>
          </a:xfrm>
        </p:spPr>
        <p:txBody>
          <a:bodyPr>
            <a:normAutofit fontScale="90000"/>
          </a:bodyPr>
          <a:lstStyle/>
          <a:p>
            <a:pPr algn="ctr"/>
            <a:r>
              <a:rPr lang="en-GB" dirty="0"/>
              <a:t>Augustine’s theodicy</a:t>
            </a:r>
            <a:endParaRPr lang="en-US" dirty="0"/>
          </a:p>
        </p:txBody>
      </p:sp>
      <p:pic>
        <p:nvPicPr>
          <p:cNvPr id="4" name="Online Media 3" title="Problem of Evil (2 of 4) The Augustinian Theodicy | by MrMcMillanREvis">
            <a:hlinkClick r:id="" action="ppaction://media"/>
            <a:extLst>
              <a:ext uri="{FF2B5EF4-FFF2-40B4-BE49-F238E27FC236}">
                <a16:creationId xmlns:a16="http://schemas.microsoft.com/office/drawing/2014/main" id="{84DF7E1A-4E1E-7D84-23A5-E1B8959B0BD8}"/>
              </a:ext>
            </a:extLst>
          </p:cNvPr>
          <p:cNvPicPr>
            <a:picLocks noGrp="1" noRot="1" noChangeAspect="1"/>
          </p:cNvPicPr>
          <p:nvPr>
            <p:ph idx="1"/>
            <a:videoFile r:link="rId1"/>
          </p:nvPr>
        </p:nvPicPr>
        <p:blipFill>
          <a:blip r:embed="rId3"/>
          <a:stretch>
            <a:fillRect/>
          </a:stretch>
        </p:blipFill>
        <p:spPr>
          <a:xfrm>
            <a:off x="1102915" y="1111348"/>
            <a:ext cx="9986169" cy="5642409"/>
          </a:xfrm>
          <a:prstGeom prst="rect">
            <a:avLst/>
          </a:prstGeom>
        </p:spPr>
      </p:pic>
    </p:spTree>
    <p:extLst>
      <p:ext uri="{BB962C8B-B14F-4D97-AF65-F5344CB8AC3E}">
        <p14:creationId xmlns:p14="http://schemas.microsoft.com/office/powerpoint/2010/main" val="1404048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560EE-7999-8ABA-1313-0EC42CD08282}"/>
              </a:ext>
            </a:extLst>
          </p:cNvPr>
          <p:cNvSpPr>
            <a:spLocks noGrp="1"/>
          </p:cNvSpPr>
          <p:nvPr>
            <p:ph type="title"/>
          </p:nvPr>
        </p:nvSpPr>
        <p:spPr/>
        <p:txBody>
          <a:bodyPr/>
          <a:lstStyle/>
          <a:p>
            <a:r>
              <a:rPr lang="en-GB" dirty="0"/>
              <a:t>Reading</a:t>
            </a:r>
            <a:endParaRPr lang="en-US" dirty="0"/>
          </a:p>
        </p:txBody>
      </p:sp>
      <p:sp>
        <p:nvSpPr>
          <p:cNvPr id="3" name="Content Placeholder 2">
            <a:extLst>
              <a:ext uri="{FF2B5EF4-FFF2-40B4-BE49-F238E27FC236}">
                <a16:creationId xmlns:a16="http://schemas.microsoft.com/office/drawing/2014/main" id="{389857EA-A809-10A1-FE95-11DF1B95AC69}"/>
              </a:ext>
            </a:extLst>
          </p:cNvPr>
          <p:cNvSpPr>
            <a:spLocks noGrp="1"/>
          </p:cNvSpPr>
          <p:nvPr>
            <p:ph idx="1"/>
          </p:nvPr>
        </p:nvSpPr>
        <p:spPr/>
        <p:txBody>
          <a:bodyPr/>
          <a:lstStyle/>
          <a:p>
            <a:pPr fontAlgn="base"/>
            <a:r>
              <a:rPr lang="en-GB" b="0" i="0" dirty="0">
                <a:solidFill>
                  <a:srgbClr val="666666"/>
                </a:solidFill>
                <a:effectLst/>
                <a:latin typeface="Noto Sans" panose="020B0502040504020204" pitchFamily="34" charset="0"/>
              </a:rPr>
              <a:t>Augustine’s teachings on human nature</a:t>
            </a:r>
          </a:p>
          <a:p>
            <a:endParaRPr lang="en-US" dirty="0"/>
          </a:p>
        </p:txBody>
      </p:sp>
      <p:sp>
        <p:nvSpPr>
          <p:cNvPr id="4" name="Rectangle 3">
            <a:extLst>
              <a:ext uri="{FF2B5EF4-FFF2-40B4-BE49-F238E27FC236}">
                <a16:creationId xmlns:a16="http://schemas.microsoft.com/office/drawing/2014/main" id="{26BC90DA-9E7A-81BF-C73A-728EC634E945}"/>
              </a:ext>
            </a:extLst>
          </p:cNvPr>
          <p:cNvSpPr/>
          <p:nvPr/>
        </p:nvSpPr>
        <p:spPr>
          <a:xfrm>
            <a:off x="9051235" y="248789"/>
            <a:ext cx="2756452" cy="9600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Black </a:t>
            </a:r>
            <a:r>
              <a:rPr lang="en-GB" dirty="0" err="1"/>
              <a:t>ipads</a:t>
            </a:r>
            <a:r>
              <a:rPr lang="en-GB" dirty="0"/>
              <a:t> Friday p1</a:t>
            </a:r>
          </a:p>
          <a:p>
            <a:pPr algn="ctr"/>
            <a:r>
              <a:rPr lang="en-GB" dirty="0" err="1"/>
              <a:t>Kahoots</a:t>
            </a:r>
            <a:r>
              <a:rPr lang="en-GB" dirty="0"/>
              <a:t> on </a:t>
            </a:r>
            <a:r>
              <a:rPr lang="en-GB"/>
              <a:t>all topics!</a:t>
            </a:r>
            <a:endParaRPr lang="en-US" dirty="0"/>
          </a:p>
        </p:txBody>
      </p:sp>
    </p:spTree>
    <p:extLst>
      <p:ext uri="{BB962C8B-B14F-4D97-AF65-F5344CB8AC3E}">
        <p14:creationId xmlns:p14="http://schemas.microsoft.com/office/powerpoint/2010/main" val="12119053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Background pattern&#10;&#10;Description automatically generated">
            <a:extLst>
              <a:ext uri="{FF2B5EF4-FFF2-40B4-BE49-F238E27FC236}">
                <a16:creationId xmlns:a16="http://schemas.microsoft.com/office/drawing/2014/main" id="{667F1EE1-0E35-FB38-AF47-F2C7391170B8}"/>
              </a:ext>
            </a:extLst>
          </p:cNvPr>
          <p:cNvPicPr>
            <a:picLocks noChangeAspect="1"/>
          </p:cNvPicPr>
          <p:nvPr/>
        </p:nvPicPr>
        <p:blipFill rotWithShape="1">
          <a:blip r:embed="rId2">
            <a:alphaModFix amt="35000"/>
          </a:blip>
          <a:srcRect b="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B25E39B1-3543-4FA9-8A55-C44A0514DC8D}"/>
              </a:ext>
            </a:extLst>
          </p:cNvPr>
          <p:cNvSpPr>
            <a:spLocks noGrp="1"/>
          </p:cNvSpPr>
          <p:nvPr>
            <p:ph type="title"/>
          </p:nvPr>
        </p:nvSpPr>
        <p:spPr>
          <a:xfrm>
            <a:off x="838200" y="365125"/>
            <a:ext cx="10515600" cy="1325563"/>
          </a:xfrm>
        </p:spPr>
        <p:txBody>
          <a:bodyPr>
            <a:normAutofit/>
          </a:bodyPr>
          <a:lstStyle/>
          <a:p>
            <a:r>
              <a:rPr lang="en-GB">
                <a:solidFill>
                  <a:srgbClr val="FFFFFF"/>
                </a:solidFill>
              </a:rPr>
              <a:t>Retrieval</a:t>
            </a:r>
          </a:p>
        </p:txBody>
      </p:sp>
      <p:graphicFrame>
        <p:nvGraphicFramePr>
          <p:cNvPr id="5" name="Content Placeholder 2">
            <a:extLst>
              <a:ext uri="{FF2B5EF4-FFF2-40B4-BE49-F238E27FC236}">
                <a16:creationId xmlns:a16="http://schemas.microsoft.com/office/drawing/2014/main" id="{4E4D3807-7BEA-9B5D-3F91-99713047E502}"/>
              </a:ext>
            </a:extLst>
          </p:cNvPr>
          <p:cNvGraphicFramePr>
            <a:graphicFrameLocks noGrp="1"/>
          </p:cNvGraphicFramePr>
          <p:nvPr>
            <p:ph idx="1"/>
            <p:extLst>
              <p:ext uri="{D42A27DB-BD31-4B8C-83A1-F6EECF244321}">
                <p14:modId xmlns:p14="http://schemas.microsoft.com/office/powerpoint/2010/main" val="304486226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463101"/>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FA84379-C9E9-3D4E-14E2-B5B4B6D226CE}"/>
              </a:ext>
            </a:extLst>
          </p:cNvPr>
          <p:cNvPicPr>
            <a:picLocks noChangeAspect="1"/>
          </p:cNvPicPr>
          <p:nvPr/>
        </p:nvPicPr>
        <p:blipFill rotWithShape="1">
          <a:blip r:embed="rId2">
            <a:alphaModFix amt="35000"/>
          </a:blip>
          <a:srcRect t="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D427598A-4398-5FD1-E7C6-AAEB70D7330B}"/>
              </a:ext>
            </a:extLst>
          </p:cNvPr>
          <p:cNvSpPr>
            <a:spLocks noGrp="1"/>
          </p:cNvSpPr>
          <p:nvPr>
            <p:ph type="title"/>
          </p:nvPr>
        </p:nvSpPr>
        <p:spPr>
          <a:xfrm>
            <a:off x="838200" y="365126"/>
            <a:ext cx="10515600" cy="788426"/>
          </a:xfrm>
        </p:spPr>
        <p:txBody>
          <a:bodyPr>
            <a:normAutofit/>
          </a:bodyPr>
          <a:lstStyle/>
          <a:p>
            <a:r>
              <a:rPr lang="en-GB" b="1" dirty="0">
                <a:solidFill>
                  <a:srgbClr val="FFFFFF"/>
                </a:solidFill>
              </a:rPr>
              <a:t>Retrieval </a:t>
            </a:r>
            <a:r>
              <a:rPr lang="en-GB" b="1" dirty="0" err="1">
                <a:solidFill>
                  <a:srgbClr val="FFFFFF"/>
                </a:solidFill>
              </a:rPr>
              <a:t>kahoots</a:t>
            </a:r>
            <a:endParaRPr lang="en-US" b="1" dirty="0">
              <a:solidFill>
                <a:srgbClr val="FFFFFF"/>
              </a:solidFill>
            </a:endParaRPr>
          </a:p>
        </p:txBody>
      </p:sp>
      <p:graphicFrame>
        <p:nvGraphicFramePr>
          <p:cNvPr id="5" name="Content Placeholder 2">
            <a:extLst>
              <a:ext uri="{FF2B5EF4-FFF2-40B4-BE49-F238E27FC236}">
                <a16:creationId xmlns:a16="http://schemas.microsoft.com/office/drawing/2014/main" id="{84E8F011-B2FF-8ED9-FB99-FD0E637932E5}"/>
              </a:ext>
            </a:extLst>
          </p:cNvPr>
          <p:cNvGraphicFramePr>
            <a:graphicFrameLocks noGrp="1"/>
          </p:cNvGraphicFramePr>
          <p:nvPr>
            <p:ph idx="1"/>
            <p:extLst>
              <p:ext uri="{D42A27DB-BD31-4B8C-83A1-F6EECF244321}">
                <p14:modId xmlns:p14="http://schemas.microsoft.com/office/powerpoint/2010/main" val="1922990684"/>
              </p:ext>
            </p:extLst>
          </p:nvPr>
        </p:nvGraphicFramePr>
        <p:xfrm>
          <a:off x="838200" y="956602"/>
          <a:ext cx="10515600" cy="57396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1150304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MatrixVTI">
  <a:themeElements>
    <a:clrScheme name="Custom 29">
      <a:dk1>
        <a:srgbClr val="000000"/>
      </a:dk1>
      <a:lt1>
        <a:sysClr val="window" lastClr="FFFFFF"/>
      </a:lt1>
      <a:dk2>
        <a:srgbClr val="465959"/>
      </a:dk2>
      <a:lt2>
        <a:srgbClr val="ECF0F0"/>
      </a:lt2>
      <a:accent1>
        <a:srgbClr val="1EBE9B"/>
      </a:accent1>
      <a:accent2>
        <a:srgbClr val="FD7C7C"/>
      </a:accent2>
      <a:accent3>
        <a:srgbClr val="7DA8B5"/>
      </a:accent3>
      <a:accent4>
        <a:srgbClr val="17967B"/>
      </a:accent4>
      <a:accent5>
        <a:srgbClr val="FB7365"/>
      </a:accent5>
      <a:accent6>
        <a:srgbClr val="D39B17"/>
      </a:accent6>
      <a:hlink>
        <a:srgbClr val="EF08F7"/>
      </a:hlink>
      <a:folHlink>
        <a:srgbClr val="8477FE"/>
      </a:folHlink>
    </a:clrScheme>
    <a:fontScheme name="Custom 4">
      <a:majorFont>
        <a:latin typeface="Bahnschrif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trixVTI" id="{A2576CCC-A559-4FD4-A542-772649F65A84}" vid="{5CBC41A9-80A0-44C6-90CD-6D863034352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8253</TotalTime>
  <Words>2043</Words>
  <Application>Microsoft Office PowerPoint</Application>
  <PresentationFormat>Widescreen</PresentationFormat>
  <Paragraphs>147</Paragraphs>
  <Slides>24</Slides>
  <Notes>0</Notes>
  <HiddenSlides>0</HiddenSlides>
  <MMClips>4</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24</vt:i4>
      </vt:variant>
    </vt:vector>
  </HeadingPairs>
  <TitlesOfParts>
    <vt:vector size="34" baseType="lpstr">
      <vt:lpstr>Arial</vt:lpstr>
      <vt:lpstr>Avenir Next LT Pro</vt:lpstr>
      <vt:lpstr>Bahnschrift</vt:lpstr>
      <vt:lpstr>Calibri</vt:lpstr>
      <vt:lpstr>Calibri Light</vt:lpstr>
      <vt:lpstr>Chronicle SSm A</vt:lpstr>
      <vt:lpstr>Noto Sans</vt:lpstr>
      <vt:lpstr>Roboto</vt:lpstr>
      <vt:lpstr>MatrixVTI</vt:lpstr>
      <vt:lpstr>Office Theme</vt:lpstr>
      <vt:lpstr>What are Augustine’s teachings on Human Nature?</vt:lpstr>
      <vt:lpstr>Course Outline</vt:lpstr>
      <vt:lpstr>PowerPoint Presentation</vt:lpstr>
      <vt:lpstr>PowerPoint Presentation</vt:lpstr>
      <vt:lpstr>Are humans essentially brutish and violent?</vt:lpstr>
      <vt:lpstr>PowerPoint Presentation</vt:lpstr>
      <vt:lpstr>Brain Dump</vt:lpstr>
      <vt:lpstr>What we will look at this week…</vt:lpstr>
      <vt:lpstr>Timeline</vt:lpstr>
      <vt:lpstr>Are humans in control of their lives?</vt:lpstr>
      <vt:lpstr>Let’s remind ourself of the fall</vt:lpstr>
      <vt:lpstr>Visualiser</vt:lpstr>
      <vt:lpstr>Augustine – influences on his life </vt:lpstr>
      <vt:lpstr>Augustine – influences on his life </vt:lpstr>
      <vt:lpstr>His views on humans before the fall</vt:lpstr>
      <vt:lpstr>Augustine on - The will</vt:lpstr>
      <vt:lpstr>Augustine - Sex and friendship</vt:lpstr>
      <vt:lpstr>Human will after the fall</vt:lpstr>
      <vt:lpstr>Human will after the fall</vt:lpstr>
      <vt:lpstr>Questions to consider </vt:lpstr>
      <vt:lpstr>Augustine’s theodicy</vt:lpstr>
      <vt:lpstr>Reading</vt:lpstr>
      <vt:lpstr>Retrieval</vt:lpstr>
      <vt:lpstr>Retrieval kahoots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are Augustine’s teachings on Human Nature?</dc:title>
  <dc:creator>Mrs A. McKenzie</dc:creator>
  <cp:lastModifiedBy>Mrs A. McKenzie</cp:lastModifiedBy>
  <cp:revision>1</cp:revision>
  <dcterms:created xsi:type="dcterms:W3CDTF">2022-12-09T10:02:03Z</dcterms:created>
  <dcterms:modified xsi:type="dcterms:W3CDTF">2022-12-15T15:41:21Z</dcterms:modified>
</cp:coreProperties>
</file>