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17640300" cx="972025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" roundtripDataSignature="AMtx7mjmSj3FM7EKnFhI/wPDt7jR/FJ6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476500" y="1241425"/>
            <a:ext cx="184467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2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9751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2476500" y="1241425"/>
            <a:ext cx="184467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b="1" sz="255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b="1" sz="1912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b="1" sz="255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b="1" sz="1912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" type="body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44627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indent="-417576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indent="-390588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indent="-363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indent="-363601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indent="-363601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indent="-363601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indent="-363601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indent="-363601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/>
        </p:txBody>
      </p:sp>
      <p:sp>
        <p:nvSpPr>
          <p:cNvPr id="61" name="Google Shape;61;p10"/>
          <p:cNvSpPr txBox="1"/>
          <p:nvPr>
            <p:ph idx="2" type="body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/>
          <p:nvPr>
            <p:ph idx="2" type="pic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/>
          <p:nvPr>
            <p:ph idx="1" type="body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/>
        </p:txBody>
      </p:sp>
      <p:sp>
        <p:nvSpPr>
          <p:cNvPr id="69" name="Google Shape;69;p11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 rot="5400000">
            <a:off x="-736172" y="6100354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>
            <p:ph type="title"/>
          </p:nvPr>
        </p:nvSpPr>
        <p:spPr>
          <a:xfrm rot="5400000">
            <a:off x="529360" y="7365887"/>
            <a:ext cx="14949339" cy="20959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 rot="5400000">
            <a:off x="-3723255" y="5330707"/>
            <a:ext cx="14949339" cy="61662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b="0" i="0" sz="467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idx="1" type="body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17576" lvl="0" marL="457200" marR="0" rtl="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b="0" i="0" sz="297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90588" lvl="1" marL="9144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b="0" i="0" sz="255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3600" lvl="2" marL="13716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0075" lvl="3" marL="18288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0075" lvl="4" marL="22860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0075" lvl="5" marL="27432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0075" lvl="6" marL="32004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0075" lvl="7" marL="36576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0075" lvl="8" marL="41148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0" type="dt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15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40" Type="http://schemas.openxmlformats.org/officeDocument/2006/relationships/image" Target="../media/image30.png"/><Relationship Id="rId20" Type="http://schemas.openxmlformats.org/officeDocument/2006/relationships/image" Target="../media/image24.jpg"/><Relationship Id="rId42" Type="http://schemas.openxmlformats.org/officeDocument/2006/relationships/image" Target="../media/image40.png"/><Relationship Id="rId41" Type="http://schemas.openxmlformats.org/officeDocument/2006/relationships/image" Target="../media/image34.png"/><Relationship Id="rId22" Type="http://schemas.openxmlformats.org/officeDocument/2006/relationships/image" Target="../media/image17.jpg"/><Relationship Id="rId44" Type="http://schemas.openxmlformats.org/officeDocument/2006/relationships/image" Target="../media/image38.png"/><Relationship Id="rId21" Type="http://schemas.openxmlformats.org/officeDocument/2006/relationships/image" Target="../media/image16.jpg"/><Relationship Id="rId43" Type="http://schemas.openxmlformats.org/officeDocument/2006/relationships/image" Target="../media/image39.png"/><Relationship Id="rId24" Type="http://schemas.openxmlformats.org/officeDocument/2006/relationships/image" Target="../media/image28.jpg"/><Relationship Id="rId23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1.jpg"/><Relationship Id="rId26" Type="http://schemas.openxmlformats.org/officeDocument/2006/relationships/image" Target="../media/image25.jpg"/><Relationship Id="rId25" Type="http://schemas.openxmlformats.org/officeDocument/2006/relationships/image" Target="../media/image27.jpg"/><Relationship Id="rId28" Type="http://schemas.openxmlformats.org/officeDocument/2006/relationships/image" Target="../media/image32.jpg"/><Relationship Id="rId27" Type="http://schemas.openxmlformats.org/officeDocument/2006/relationships/image" Target="../media/image22.jpg"/><Relationship Id="rId5" Type="http://schemas.openxmlformats.org/officeDocument/2006/relationships/image" Target="../media/image14.jpg"/><Relationship Id="rId6" Type="http://schemas.openxmlformats.org/officeDocument/2006/relationships/image" Target="../media/image8.jpg"/><Relationship Id="rId29" Type="http://schemas.openxmlformats.org/officeDocument/2006/relationships/image" Target="../media/image26.jpg"/><Relationship Id="rId7" Type="http://schemas.openxmlformats.org/officeDocument/2006/relationships/image" Target="../media/image10.jpg"/><Relationship Id="rId8" Type="http://schemas.openxmlformats.org/officeDocument/2006/relationships/image" Target="../media/image12.jpg"/><Relationship Id="rId31" Type="http://schemas.openxmlformats.org/officeDocument/2006/relationships/image" Target="../media/image21.png"/><Relationship Id="rId30" Type="http://schemas.openxmlformats.org/officeDocument/2006/relationships/image" Target="../media/image31.png"/><Relationship Id="rId11" Type="http://schemas.openxmlformats.org/officeDocument/2006/relationships/image" Target="../media/image13.png"/><Relationship Id="rId33" Type="http://schemas.openxmlformats.org/officeDocument/2006/relationships/image" Target="../media/image20.png"/><Relationship Id="rId10" Type="http://schemas.openxmlformats.org/officeDocument/2006/relationships/image" Target="../media/image7.png"/><Relationship Id="rId32" Type="http://schemas.openxmlformats.org/officeDocument/2006/relationships/image" Target="../media/image29.png"/><Relationship Id="rId13" Type="http://schemas.openxmlformats.org/officeDocument/2006/relationships/image" Target="../media/image4.png"/><Relationship Id="rId35" Type="http://schemas.openxmlformats.org/officeDocument/2006/relationships/image" Target="../media/image42.png"/><Relationship Id="rId12" Type="http://schemas.openxmlformats.org/officeDocument/2006/relationships/image" Target="../media/image15.jpg"/><Relationship Id="rId34" Type="http://schemas.openxmlformats.org/officeDocument/2006/relationships/image" Target="../media/image33.png"/><Relationship Id="rId15" Type="http://schemas.openxmlformats.org/officeDocument/2006/relationships/image" Target="../media/image2.png"/><Relationship Id="rId37" Type="http://schemas.openxmlformats.org/officeDocument/2006/relationships/image" Target="../media/image35.png"/><Relationship Id="rId14" Type="http://schemas.openxmlformats.org/officeDocument/2006/relationships/image" Target="../media/image19.jpg"/><Relationship Id="rId36" Type="http://schemas.openxmlformats.org/officeDocument/2006/relationships/image" Target="../media/image41.png"/><Relationship Id="rId17" Type="http://schemas.openxmlformats.org/officeDocument/2006/relationships/image" Target="../media/image23.jpg"/><Relationship Id="rId39" Type="http://schemas.openxmlformats.org/officeDocument/2006/relationships/image" Target="../media/image36.png"/><Relationship Id="rId16" Type="http://schemas.openxmlformats.org/officeDocument/2006/relationships/image" Target="../media/image9.jpg"/><Relationship Id="rId38" Type="http://schemas.openxmlformats.org/officeDocument/2006/relationships/image" Target="../media/image37.png"/><Relationship Id="rId19" Type="http://schemas.openxmlformats.org/officeDocument/2006/relationships/image" Target="../media/image6.jpg"/><Relationship Id="rId18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gradFill>
            <a:gsLst>
              <a:gs pos="0">
                <a:srgbClr val="9A9A9A"/>
              </a:gs>
              <a:gs pos="50000">
                <a:srgbClr val="8D8D8D"/>
              </a:gs>
              <a:gs pos="100000">
                <a:srgbClr val="787878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-34543" y="-727112"/>
            <a:ext cx="9754805" cy="18087608"/>
          </a:xfrm>
          <a:prstGeom prst="rect">
            <a:avLst/>
          </a:prstGeom>
          <a:solidFill>
            <a:srgbClr val="2F5496"/>
          </a:solidFill>
          <a:ln cap="flat" cmpd="sng" w="12700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5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RR</a:t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169930" y="-631242"/>
            <a:ext cx="9489146" cy="1761664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3F3F3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5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Where </a:t>
            </a:r>
            <a:r>
              <a:rPr b="0" i="0" lang="en-US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are</a:t>
            </a:r>
            <a:r>
              <a:rPr b="0" i="0" lang="en-US" sz="215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areas of surplus anRd ?A</a:t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608268" y="13652220"/>
            <a:ext cx="2780712" cy="2184400"/>
          </a:xfrm>
          <a:prstGeom prst="blockArc">
            <a:avLst>
              <a:gd fmla="val 10794188" name="adj1"/>
              <a:gd fmla="val 156513" name="adj2"/>
              <a:gd fmla="val 28217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 flipH="1" rot="5400000">
            <a:off x="6418957" y="11395806"/>
            <a:ext cx="2847721" cy="2325134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999285" y="13360972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 rot="-5400000">
            <a:off x="670067" y="9270881"/>
            <a:ext cx="2800986" cy="2229301"/>
          </a:xfrm>
          <a:prstGeom prst="blockArc">
            <a:avLst>
              <a:gd fmla="val 10532807" name="adj1"/>
              <a:gd fmla="val 263439" name="adj2"/>
              <a:gd fmla="val 28511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 flipH="1" rot="5400000">
            <a:off x="6344822" y="7070001"/>
            <a:ext cx="2805423" cy="2287911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2132592" y="8990899"/>
            <a:ext cx="5935711" cy="652772"/>
          </a:xfrm>
          <a:custGeom>
            <a:rect b="b" l="l" r="r" t="t"/>
            <a:pathLst>
              <a:path extrusionOk="0" h="652772" w="5909338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2056731" y="6814509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/>
          <p:nvPr/>
        </p:nvSpPr>
        <p:spPr>
          <a:xfrm rot="-5400000">
            <a:off x="758789" y="4966051"/>
            <a:ext cx="2763038" cy="2184400"/>
          </a:xfrm>
          <a:prstGeom prst="blockArc">
            <a:avLst>
              <a:gd fmla="val 10800000" name="adj1"/>
              <a:gd fmla="val 156513" name="adj2"/>
              <a:gd fmla="val 28217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/>
          <p:nvPr/>
        </p:nvSpPr>
        <p:spPr>
          <a:xfrm flipH="1" rot="5400000">
            <a:off x="6392648" y="2760754"/>
            <a:ext cx="2800409" cy="2204310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2086779" y="4687135"/>
            <a:ext cx="5733212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8003494" y="1200637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8191763" y="12192149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1953674" y="2459522"/>
            <a:ext cx="5854586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/>
          <p:nvPr/>
        </p:nvSpPr>
        <p:spPr>
          <a:xfrm rot="5400000">
            <a:off x="5920196" y="466378"/>
            <a:ext cx="938427" cy="735967"/>
          </a:xfrm>
          <a:prstGeom prst="triangle">
            <a:avLst>
              <a:gd fmla="val 45360" name="adj"/>
            </a:avLst>
          </a:prstGeom>
          <a:gradFill>
            <a:gsLst>
              <a:gs pos="0">
                <a:srgbClr val="F5F7FC"/>
              </a:gs>
              <a:gs pos="38000">
                <a:srgbClr val="A9BEE4"/>
              </a:gs>
              <a:gs pos="39000">
                <a:srgbClr val="A9BEE4"/>
              </a:gs>
              <a:gs pos="84000">
                <a:srgbClr val="00206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8188605" y="12254054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109" name="Google Shape;109;p1"/>
          <p:cNvSpPr txBox="1"/>
          <p:nvPr/>
        </p:nvSpPr>
        <p:spPr>
          <a:xfrm>
            <a:off x="8200158" y="12343708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110" name="Google Shape;110;p1"/>
          <p:cNvSpPr/>
          <p:nvPr/>
        </p:nvSpPr>
        <p:spPr>
          <a:xfrm>
            <a:off x="3868700" y="6622454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4049884" y="6850434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2389627" y="4561037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4003073" y="6775393"/>
            <a:ext cx="84107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b="1" i="0" sz="4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7085331" y="1513690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7276162" y="15336268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5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6" name="Google Shape;116;p1"/>
          <p:cNvCxnSpPr/>
          <p:nvPr/>
        </p:nvCxnSpPr>
        <p:spPr>
          <a:xfrm>
            <a:off x="6765398" y="15229052"/>
            <a:ext cx="0" cy="51012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17" name="Google Shape;117;p1"/>
          <p:cNvCxnSpPr/>
          <p:nvPr/>
        </p:nvCxnSpPr>
        <p:spPr>
          <a:xfrm flipH="1" rot="10800000">
            <a:off x="6398437" y="15851472"/>
            <a:ext cx="270" cy="65334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18" name="Google Shape;118;p1"/>
          <p:cNvCxnSpPr/>
          <p:nvPr/>
        </p:nvCxnSpPr>
        <p:spPr>
          <a:xfrm>
            <a:off x="5698171" y="15324512"/>
            <a:ext cx="1" cy="41624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19" name="Google Shape;119;p1"/>
          <p:cNvCxnSpPr/>
          <p:nvPr/>
        </p:nvCxnSpPr>
        <p:spPr>
          <a:xfrm rot="10800000">
            <a:off x="5496525" y="15851472"/>
            <a:ext cx="0" cy="60201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20" name="Google Shape;120;p1"/>
          <p:cNvSpPr txBox="1"/>
          <p:nvPr/>
        </p:nvSpPr>
        <p:spPr>
          <a:xfrm>
            <a:off x="5257218" y="16471604"/>
            <a:ext cx="942102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are the main religions?</a:t>
            </a:r>
            <a:endParaRPr b="1" i="0" sz="1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"/>
          <p:cNvSpPr/>
          <p:nvPr/>
        </p:nvSpPr>
        <p:spPr>
          <a:xfrm>
            <a:off x="5455862" y="14818561"/>
            <a:ext cx="942102" cy="238363"/>
          </a:xfrm>
          <a:prstGeom prst="wedgeRoundRectCallout">
            <a:avLst>
              <a:gd fmla="val 12991" name="adj1"/>
              <a:gd fmla="val 65212" name="adj2"/>
              <a:gd fmla="val 16667" name="adj3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2" name="Google Shape;122;p1"/>
          <p:cNvCxnSpPr/>
          <p:nvPr/>
        </p:nvCxnSpPr>
        <p:spPr>
          <a:xfrm flipH="1">
            <a:off x="4754177" y="15316859"/>
            <a:ext cx="1541" cy="42232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23" name="Google Shape;123;p1"/>
          <p:cNvCxnSpPr/>
          <p:nvPr/>
        </p:nvCxnSpPr>
        <p:spPr>
          <a:xfrm flipH="1" rot="10800000">
            <a:off x="4997023" y="15914191"/>
            <a:ext cx="6084" cy="75803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24" name="Google Shape;124;p1"/>
          <p:cNvSpPr txBox="1"/>
          <p:nvPr/>
        </p:nvSpPr>
        <p:spPr>
          <a:xfrm>
            <a:off x="4709085" y="14874390"/>
            <a:ext cx="898823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Hinduism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5" name="Google Shape;125;p1"/>
          <p:cNvCxnSpPr/>
          <p:nvPr/>
        </p:nvCxnSpPr>
        <p:spPr>
          <a:xfrm>
            <a:off x="3830266" y="15046501"/>
            <a:ext cx="0" cy="71707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26" name="Google Shape;126;p1"/>
          <p:cNvSpPr txBox="1"/>
          <p:nvPr/>
        </p:nvSpPr>
        <p:spPr>
          <a:xfrm>
            <a:off x="3598692" y="16679348"/>
            <a:ext cx="1897833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      Judaism            Buddhism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p1"/>
          <p:cNvPicPr preferRelativeResize="0"/>
          <p:nvPr/>
        </p:nvPicPr>
        <p:blipFill rotWithShape="1">
          <a:blip r:embed="rId3">
            <a:alphaModFix/>
          </a:blip>
          <a:srcRect b="32511" l="0" r="529" t="24406"/>
          <a:stretch/>
        </p:blipFill>
        <p:spPr>
          <a:xfrm>
            <a:off x="7826139" y="16418401"/>
            <a:ext cx="1428811" cy="40866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8" name="Google Shape;128;p1"/>
          <p:cNvCxnSpPr/>
          <p:nvPr/>
        </p:nvCxnSpPr>
        <p:spPr>
          <a:xfrm>
            <a:off x="7871564" y="10928006"/>
            <a:ext cx="0" cy="49924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29" name="Google Shape;129;p1"/>
          <p:cNvCxnSpPr/>
          <p:nvPr/>
        </p:nvCxnSpPr>
        <p:spPr>
          <a:xfrm>
            <a:off x="7173580" y="11056198"/>
            <a:ext cx="0" cy="37105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0" name="Google Shape;130;p1"/>
          <p:cNvCxnSpPr/>
          <p:nvPr/>
        </p:nvCxnSpPr>
        <p:spPr>
          <a:xfrm rot="10800000">
            <a:off x="7694593" y="11547524"/>
            <a:ext cx="0" cy="350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1" name="Google Shape;131;p1"/>
          <p:cNvCxnSpPr/>
          <p:nvPr/>
        </p:nvCxnSpPr>
        <p:spPr>
          <a:xfrm flipH="1" rot="10800000">
            <a:off x="1162543" y="11666669"/>
            <a:ext cx="1184866" cy="1154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2" name="Google Shape;132;p1"/>
          <p:cNvCxnSpPr/>
          <p:nvPr/>
        </p:nvCxnSpPr>
        <p:spPr>
          <a:xfrm rot="10800000">
            <a:off x="2597620" y="15944008"/>
            <a:ext cx="0" cy="46827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3" name="Google Shape;133;p1"/>
          <p:cNvCxnSpPr/>
          <p:nvPr/>
        </p:nvCxnSpPr>
        <p:spPr>
          <a:xfrm rot="10800000">
            <a:off x="8445131" y="4975033"/>
            <a:ext cx="179368" cy="50340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4" name="Google Shape;134;p1"/>
          <p:cNvCxnSpPr/>
          <p:nvPr/>
        </p:nvCxnSpPr>
        <p:spPr>
          <a:xfrm flipH="1">
            <a:off x="7751427" y="2220921"/>
            <a:ext cx="310961" cy="23307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5" name="Google Shape;135;p1"/>
          <p:cNvCxnSpPr/>
          <p:nvPr/>
        </p:nvCxnSpPr>
        <p:spPr>
          <a:xfrm>
            <a:off x="6886342" y="2175861"/>
            <a:ext cx="0" cy="45169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6" name="Google Shape;136;p1"/>
          <p:cNvCxnSpPr/>
          <p:nvPr/>
        </p:nvCxnSpPr>
        <p:spPr>
          <a:xfrm flipH="1">
            <a:off x="7352936" y="4282462"/>
            <a:ext cx="263466" cy="32478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7" name="Google Shape;137;p1"/>
          <p:cNvCxnSpPr/>
          <p:nvPr/>
        </p:nvCxnSpPr>
        <p:spPr>
          <a:xfrm flipH="1">
            <a:off x="8374737" y="4680397"/>
            <a:ext cx="353890" cy="169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8" name="Google Shape;138;p1"/>
          <p:cNvCxnSpPr/>
          <p:nvPr/>
        </p:nvCxnSpPr>
        <p:spPr>
          <a:xfrm rot="10800000">
            <a:off x="7558891" y="3013939"/>
            <a:ext cx="0" cy="350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39" name="Google Shape;139;p1"/>
          <p:cNvCxnSpPr/>
          <p:nvPr/>
        </p:nvCxnSpPr>
        <p:spPr>
          <a:xfrm rot="10800000">
            <a:off x="3820437" y="2768959"/>
            <a:ext cx="278763" cy="59704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40" name="Google Shape;140;p1"/>
          <p:cNvSpPr txBox="1"/>
          <p:nvPr/>
        </p:nvSpPr>
        <p:spPr>
          <a:xfrm>
            <a:off x="7265978" y="15513490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141" name="Google Shape;141;p1"/>
          <p:cNvSpPr txBox="1"/>
          <p:nvPr/>
        </p:nvSpPr>
        <p:spPr>
          <a:xfrm>
            <a:off x="7265978" y="15429809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142" name="Google Shape;142;p1"/>
          <p:cNvSpPr/>
          <p:nvPr/>
        </p:nvSpPr>
        <p:spPr>
          <a:xfrm>
            <a:off x="6427419" y="14560795"/>
            <a:ext cx="985968" cy="783193"/>
          </a:xfrm>
          <a:prstGeom prst="wedgeRoundRectCallout">
            <a:avLst>
              <a:gd fmla="val 7940" name="adj1"/>
              <a:gd fmla="val 85064" name="adj2"/>
              <a:gd fmla="val 16667" name="adj3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Why do we study Religion and Worldviews?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3460187" y="14849240"/>
            <a:ext cx="95779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Humanism</a:t>
            </a:r>
            <a:endParaRPr sz="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982510" y="16453484"/>
            <a:ext cx="20832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Should happiness be the purpose of life?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5" name="Google Shape;145;p1"/>
          <p:cNvCxnSpPr/>
          <p:nvPr/>
        </p:nvCxnSpPr>
        <p:spPr>
          <a:xfrm>
            <a:off x="2347409" y="15344201"/>
            <a:ext cx="0" cy="49187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46" name="Google Shape;146;p1"/>
          <p:cNvCxnSpPr/>
          <p:nvPr/>
        </p:nvCxnSpPr>
        <p:spPr>
          <a:xfrm flipH="1" rot="10800000">
            <a:off x="1779859" y="15883955"/>
            <a:ext cx="14446" cy="67370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47" name="Google Shape;147;p1"/>
          <p:cNvCxnSpPr/>
          <p:nvPr/>
        </p:nvCxnSpPr>
        <p:spPr>
          <a:xfrm>
            <a:off x="939514" y="15851471"/>
            <a:ext cx="572506" cy="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48" name="Google Shape;148;p1"/>
          <p:cNvSpPr txBox="1"/>
          <p:nvPr/>
        </p:nvSpPr>
        <p:spPr>
          <a:xfrm>
            <a:off x="1773220" y="14997500"/>
            <a:ext cx="13346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Why are religious festivals important?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1102101" y="16615802"/>
            <a:ext cx="137941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Buddhism       Selling Faith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"/>
          <p:cNvSpPr txBox="1"/>
          <p:nvPr/>
        </p:nvSpPr>
        <p:spPr>
          <a:xfrm>
            <a:off x="145865" y="15433263"/>
            <a:ext cx="88125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Religious or nor, does it matter?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1" name="Google Shape;151;p1"/>
          <p:cNvCxnSpPr/>
          <p:nvPr/>
        </p:nvCxnSpPr>
        <p:spPr>
          <a:xfrm>
            <a:off x="1528500" y="13003631"/>
            <a:ext cx="0" cy="77968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52" name="Google Shape;152;p1"/>
          <p:cNvCxnSpPr/>
          <p:nvPr/>
        </p:nvCxnSpPr>
        <p:spPr>
          <a:xfrm rot="10800000">
            <a:off x="2000644" y="13731591"/>
            <a:ext cx="0" cy="36375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53" name="Google Shape;153;p1"/>
          <p:cNvCxnSpPr/>
          <p:nvPr/>
        </p:nvCxnSpPr>
        <p:spPr>
          <a:xfrm flipH="1">
            <a:off x="2368507" y="13042085"/>
            <a:ext cx="9049" cy="71435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54" name="Google Shape;154;p1"/>
          <p:cNvSpPr txBox="1"/>
          <p:nvPr/>
        </p:nvSpPr>
        <p:spPr>
          <a:xfrm>
            <a:off x="231089" y="13534612"/>
            <a:ext cx="78255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My Life in Pieces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"/>
          <p:cNvSpPr txBox="1"/>
          <p:nvPr/>
        </p:nvSpPr>
        <p:spPr>
          <a:xfrm>
            <a:off x="626553" y="12559830"/>
            <a:ext cx="1198428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What do I believe?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1804713" y="14094684"/>
            <a:ext cx="839207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Who am I?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7" name="Google Shape;157;p1"/>
          <p:cNvCxnSpPr/>
          <p:nvPr/>
        </p:nvCxnSpPr>
        <p:spPr>
          <a:xfrm rot="10800000">
            <a:off x="2934642" y="13720150"/>
            <a:ext cx="0" cy="62450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58" name="Google Shape;158;p1"/>
          <p:cNvCxnSpPr/>
          <p:nvPr/>
        </p:nvCxnSpPr>
        <p:spPr>
          <a:xfrm>
            <a:off x="3590390" y="13294330"/>
            <a:ext cx="704" cy="33203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59" name="Google Shape;159;p1"/>
          <p:cNvSpPr txBox="1"/>
          <p:nvPr/>
        </p:nvSpPr>
        <p:spPr>
          <a:xfrm>
            <a:off x="1777827" y="12468179"/>
            <a:ext cx="1550188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Stewardship – The Island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"/>
          <p:cNvSpPr txBox="1"/>
          <p:nvPr/>
        </p:nvSpPr>
        <p:spPr>
          <a:xfrm>
            <a:off x="2032661" y="14302821"/>
            <a:ext cx="155772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Are communities and shared values important in our lives?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1" name="Google Shape;161;p1"/>
          <p:cNvCxnSpPr/>
          <p:nvPr/>
        </p:nvCxnSpPr>
        <p:spPr>
          <a:xfrm rot="10800000">
            <a:off x="3869280" y="13705649"/>
            <a:ext cx="0" cy="38969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62" name="Google Shape;162;p1"/>
          <p:cNvCxnSpPr/>
          <p:nvPr/>
        </p:nvCxnSpPr>
        <p:spPr>
          <a:xfrm>
            <a:off x="4417987" y="13108090"/>
            <a:ext cx="5423" cy="49786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63" name="Google Shape;163;p1"/>
          <p:cNvSpPr txBox="1"/>
          <p:nvPr/>
        </p:nvSpPr>
        <p:spPr>
          <a:xfrm>
            <a:off x="3110630" y="12979250"/>
            <a:ext cx="109107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"/>
          <p:cNvSpPr txBox="1"/>
          <p:nvPr/>
        </p:nvSpPr>
        <p:spPr>
          <a:xfrm>
            <a:off x="3437314" y="14057363"/>
            <a:ext cx="1259009" cy="853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Are we responsible for the world around us?</a:t>
            </a:r>
            <a:endParaRPr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5" name="Google Shape;165;p1"/>
          <p:cNvCxnSpPr/>
          <p:nvPr/>
        </p:nvCxnSpPr>
        <p:spPr>
          <a:xfrm flipH="1" rot="10800000">
            <a:off x="4834656" y="13694665"/>
            <a:ext cx="1" cy="44621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66" name="Google Shape;166;p1"/>
          <p:cNvCxnSpPr/>
          <p:nvPr/>
        </p:nvCxnSpPr>
        <p:spPr>
          <a:xfrm flipH="1">
            <a:off x="5287665" y="13042085"/>
            <a:ext cx="22960" cy="68950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67" name="Google Shape;167;p1"/>
          <p:cNvSpPr txBox="1"/>
          <p:nvPr/>
        </p:nvSpPr>
        <p:spPr>
          <a:xfrm>
            <a:off x="4514091" y="14165477"/>
            <a:ext cx="127081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Are symbols important in our lives?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"/>
          <p:cNvSpPr txBox="1"/>
          <p:nvPr/>
        </p:nvSpPr>
        <p:spPr>
          <a:xfrm>
            <a:off x="3560611" y="12525660"/>
            <a:ext cx="163743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How can we show the British value of tolerance and respect?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9" name="Google Shape;169;p1"/>
          <p:cNvCxnSpPr/>
          <p:nvPr/>
        </p:nvCxnSpPr>
        <p:spPr>
          <a:xfrm rot="10800000">
            <a:off x="5620526" y="13900371"/>
            <a:ext cx="0" cy="74067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70" name="Google Shape;170;p1"/>
          <p:cNvCxnSpPr/>
          <p:nvPr/>
        </p:nvCxnSpPr>
        <p:spPr>
          <a:xfrm>
            <a:off x="6233372" y="13217521"/>
            <a:ext cx="0" cy="56579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71" name="Google Shape;171;p1"/>
          <p:cNvSpPr txBox="1"/>
          <p:nvPr/>
        </p:nvSpPr>
        <p:spPr>
          <a:xfrm>
            <a:off x="5639448" y="12838294"/>
            <a:ext cx="131957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How was the world created?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"/>
          <p:cNvSpPr txBox="1"/>
          <p:nvPr/>
        </p:nvSpPr>
        <p:spPr>
          <a:xfrm>
            <a:off x="5607907" y="14057362"/>
            <a:ext cx="112587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Can we sense of the world around us?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3" name="Google Shape;173;p1"/>
          <p:cNvCxnSpPr/>
          <p:nvPr/>
        </p:nvCxnSpPr>
        <p:spPr>
          <a:xfrm rot="10800000">
            <a:off x="6879288" y="13710579"/>
            <a:ext cx="7054" cy="45497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74" name="Google Shape;174;p1"/>
          <p:cNvSpPr txBox="1"/>
          <p:nvPr/>
        </p:nvSpPr>
        <p:spPr>
          <a:xfrm>
            <a:off x="6964870" y="14031045"/>
            <a:ext cx="1097518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5" name="Google Shape;175;p1"/>
          <p:cNvCxnSpPr/>
          <p:nvPr/>
        </p:nvCxnSpPr>
        <p:spPr>
          <a:xfrm rot="10800000">
            <a:off x="8502234" y="11666669"/>
            <a:ext cx="601302" cy="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76" name="Google Shape;176;p1"/>
          <p:cNvSpPr txBox="1"/>
          <p:nvPr/>
        </p:nvSpPr>
        <p:spPr>
          <a:xfrm>
            <a:off x="8739070" y="10882189"/>
            <a:ext cx="84628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Authority and Leadership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Good, bad right ,wrong, how do I decide?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"/>
          <p:cNvSpPr txBox="1"/>
          <p:nvPr/>
        </p:nvSpPr>
        <p:spPr>
          <a:xfrm>
            <a:off x="7980654" y="10596862"/>
            <a:ext cx="89386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Is God the leader?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"/>
          <p:cNvSpPr txBox="1"/>
          <p:nvPr/>
        </p:nvSpPr>
        <p:spPr>
          <a:xfrm>
            <a:off x="7245115" y="11891987"/>
            <a:ext cx="89881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Why do we study religion and worldviews?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9" name="Google Shape;179;p1"/>
          <p:cNvCxnSpPr/>
          <p:nvPr/>
        </p:nvCxnSpPr>
        <p:spPr>
          <a:xfrm rot="10800000">
            <a:off x="6587783" y="11576303"/>
            <a:ext cx="0" cy="25056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80" name="Google Shape;180;p1"/>
          <p:cNvSpPr txBox="1"/>
          <p:nvPr/>
        </p:nvSpPr>
        <p:spPr>
          <a:xfrm>
            <a:off x="6797484" y="10579238"/>
            <a:ext cx="1117183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1" name="Google Shape;181;p1"/>
          <p:cNvCxnSpPr/>
          <p:nvPr/>
        </p:nvCxnSpPr>
        <p:spPr>
          <a:xfrm flipH="1">
            <a:off x="6389410" y="10788238"/>
            <a:ext cx="8554" cy="63901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82" name="Google Shape;182;p1"/>
          <p:cNvSpPr txBox="1"/>
          <p:nvPr/>
        </p:nvSpPr>
        <p:spPr>
          <a:xfrm>
            <a:off x="6054507" y="10321115"/>
            <a:ext cx="112234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same, different, respect for all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3" name="Google Shape;183;p1"/>
          <p:cNvCxnSpPr/>
          <p:nvPr/>
        </p:nvCxnSpPr>
        <p:spPr>
          <a:xfrm rot="10800000">
            <a:off x="5683908" y="11586169"/>
            <a:ext cx="0" cy="305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84" name="Google Shape;184;p1"/>
          <p:cNvSpPr txBox="1"/>
          <p:nvPr/>
        </p:nvSpPr>
        <p:spPr>
          <a:xfrm>
            <a:off x="5271636" y="11868355"/>
            <a:ext cx="91676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rules for living do we need?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"/>
          <p:cNvSpPr txBox="1"/>
          <p:nvPr/>
        </p:nvSpPr>
        <p:spPr>
          <a:xfrm>
            <a:off x="4781192" y="10384720"/>
            <a:ext cx="1207328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Inspirational or not?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Prophets – People of faith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6" name="Google Shape;186;p1"/>
          <p:cNvCxnSpPr/>
          <p:nvPr/>
        </p:nvCxnSpPr>
        <p:spPr>
          <a:xfrm>
            <a:off x="5338147" y="11053247"/>
            <a:ext cx="0" cy="37105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87" name="Google Shape;187;p1"/>
          <p:cNvCxnSpPr/>
          <p:nvPr/>
        </p:nvCxnSpPr>
        <p:spPr>
          <a:xfrm rot="10800000">
            <a:off x="5041730" y="11586169"/>
            <a:ext cx="0" cy="45270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88" name="Google Shape;188;p1"/>
          <p:cNvCxnSpPr/>
          <p:nvPr/>
        </p:nvCxnSpPr>
        <p:spPr>
          <a:xfrm>
            <a:off x="4715981" y="10569621"/>
            <a:ext cx="1591" cy="86454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89" name="Google Shape;189;p1"/>
          <p:cNvSpPr txBox="1"/>
          <p:nvPr/>
        </p:nvSpPr>
        <p:spPr>
          <a:xfrm>
            <a:off x="4010420" y="10364379"/>
            <a:ext cx="99154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What is the history of racism?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0" name="Google Shape;190;p1"/>
          <p:cNvCxnSpPr/>
          <p:nvPr/>
        </p:nvCxnSpPr>
        <p:spPr>
          <a:xfrm rot="10800000">
            <a:off x="3975387" y="11602057"/>
            <a:ext cx="0" cy="23634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91" name="Google Shape;191;p1"/>
          <p:cNvSpPr txBox="1"/>
          <p:nvPr/>
        </p:nvSpPr>
        <p:spPr>
          <a:xfrm>
            <a:off x="2905637" y="11784289"/>
            <a:ext cx="173803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Ambition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How can you change the world?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2" name="Google Shape;192;p1"/>
          <p:cNvCxnSpPr/>
          <p:nvPr/>
        </p:nvCxnSpPr>
        <p:spPr>
          <a:xfrm>
            <a:off x="3526712" y="10988594"/>
            <a:ext cx="0" cy="42517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193" name="Google Shape;193;p1"/>
          <p:cNvCxnSpPr/>
          <p:nvPr/>
        </p:nvCxnSpPr>
        <p:spPr>
          <a:xfrm flipH="1" rot="10800000">
            <a:off x="2898686" y="11613415"/>
            <a:ext cx="9256" cy="49243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94" name="Google Shape;194;p1"/>
          <p:cNvSpPr txBox="1"/>
          <p:nvPr/>
        </p:nvSpPr>
        <p:spPr>
          <a:xfrm>
            <a:off x="2770700" y="10274601"/>
            <a:ext cx="1330892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Death, the end or the beginning?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Should happiness be the purpose of life? Buddhism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"/>
          <p:cNvSpPr txBox="1"/>
          <p:nvPr/>
        </p:nvSpPr>
        <p:spPr>
          <a:xfrm>
            <a:off x="2281950" y="11829822"/>
            <a:ext cx="1062679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"/>
          <p:cNvSpPr txBox="1"/>
          <p:nvPr/>
        </p:nvSpPr>
        <p:spPr>
          <a:xfrm>
            <a:off x="323387" y="11318371"/>
            <a:ext cx="106183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7" name="Google Shape;197;p1"/>
          <p:cNvCxnSpPr/>
          <p:nvPr/>
        </p:nvCxnSpPr>
        <p:spPr>
          <a:xfrm rot="10800000">
            <a:off x="818789" y="10895625"/>
            <a:ext cx="457800" cy="915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198" name="Google Shape;198;p1"/>
          <p:cNvSpPr txBox="1"/>
          <p:nvPr/>
        </p:nvSpPr>
        <p:spPr>
          <a:xfrm>
            <a:off x="2121509" y="10272796"/>
            <a:ext cx="813133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9" name="Google Shape;199;p1"/>
          <p:cNvCxnSpPr/>
          <p:nvPr/>
        </p:nvCxnSpPr>
        <p:spPr>
          <a:xfrm>
            <a:off x="1124994" y="9310314"/>
            <a:ext cx="403506" cy="15042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00" name="Google Shape;200;p1"/>
          <p:cNvCxnSpPr/>
          <p:nvPr/>
        </p:nvCxnSpPr>
        <p:spPr>
          <a:xfrm rot="10800000">
            <a:off x="2241728" y="9380779"/>
            <a:ext cx="0" cy="34623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01" name="Google Shape;201;p1"/>
          <p:cNvCxnSpPr/>
          <p:nvPr/>
        </p:nvCxnSpPr>
        <p:spPr>
          <a:xfrm>
            <a:off x="2698209" y="8906303"/>
            <a:ext cx="0" cy="34274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02" name="Google Shape;202;p1"/>
          <p:cNvCxnSpPr/>
          <p:nvPr/>
        </p:nvCxnSpPr>
        <p:spPr>
          <a:xfrm flipH="1" rot="10800000">
            <a:off x="3055026" y="9386661"/>
            <a:ext cx="1077" cy="36450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03" name="Google Shape;203;p1"/>
          <p:cNvSpPr txBox="1"/>
          <p:nvPr/>
        </p:nvSpPr>
        <p:spPr>
          <a:xfrm>
            <a:off x="1127248" y="8495275"/>
            <a:ext cx="108288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If God exists, why do people suffer?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"/>
          <p:cNvSpPr txBox="1"/>
          <p:nvPr/>
        </p:nvSpPr>
        <p:spPr>
          <a:xfrm>
            <a:off x="1794397" y="9713695"/>
            <a:ext cx="1148284" cy="55399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Why do we study religion and worldviews?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1"/>
          <p:cNvCxnSpPr/>
          <p:nvPr/>
        </p:nvCxnSpPr>
        <p:spPr>
          <a:xfrm>
            <a:off x="3386064" y="8860445"/>
            <a:ext cx="0" cy="34274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06" name="Google Shape;206;p1"/>
          <p:cNvSpPr txBox="1"/>
          <p:nvPr/>
        </p:nvSpPr>
        <p:spPr>
          <a:xfrm>
            <a:off x="2021053" y="8420237"/>
            <a:ext cx="868143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7" name="Google Shape;207;p1"/>
          <p:cNvCxnSpPr/>
          <p:nvPr/>
        </p:nvCxnSpPr>
        <p:spPr>
          <a:xfrm rot="10800000">
            <a:off x="4154433" y="9370735"/>
            <a:ext cx="0" cy="28361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08" name="Google Shape;208;p1"/>
          <p:cNvCxnSpPr/>
          <p:nvPr/>
        </p:nvCxnSpPr>
        <p:spPr>
          <a:xfrm>
            <a:off x="4340964" y="8791726"/>
            <a:ext cx="515" cy="38249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09" name="Google Shape;209;p1"/>
          <p:cNvCxnSpPr/>
          <p:nvPr/>
        </p:nvCxnSpPr>
        <p:spPr>
          <a:xfrm flipH="1" rot="10800000">
            <a:off x="5028089" y="9370735"/>
            <a:ext cx="1" cy="45174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10" name="Google Shape;210;p1"/>
          <p:cNvSpPr txBox="1"/>
          <p:nvPr/>
        </p:nvSpPr>
        <p:spPr>
          <a:xfrm>
            <a:off x="2748412" y="9748216"/>
            <a:ext cx="1382566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is evil and suffering? 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Good or bad, The Fall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1" name="Google Shape;211;p1"/>
          <p:cNvCxnSpPr/>
          <p:nvPr/>
        </p:nvCxnSpPr>
        <p:spPr>
          <a:xfrm flipH="1">
            <a:off x="5421458" y="8799091"/>
            <a:ext cx="6936" cy="43586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12" name="Google Shape;212;p1"/>
          <p:cNvCxnSpPr/>
          <p:nvPr/>
        </p:nvCxnSpPr>
        <p:spPr>
          <a:xfrm flipH="1" rot="10800000">
            <a:off x="6243538" y="9496271"/>
            <a:ext cx="7267" cy="30569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13" name="Google Shape;213;p1"/>
          <p:cNvSpPr/>
          <p:nvPr/>
        </p:nvSpPr>
        <p:spPr>
          <a:xfrm rot="-5400000">
            <a:off x="699164" y="687890"/>
            <a:ext cx="2591870" cy="2184400"/>
          </a:xfrm>
          <a:prstGeom prst="blockArc">
            <a:avLst>
              <a:gd fmla="val 10800000" name="adj1"/>
              <a:gd fmla="val 156513" name="adj2"/>
              <a:gd fmla="val 28217" name="adj3"/>
            </a:avLst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4" name="Google Shape;214;p1"/>
          <p:cNvCxnSpPr/>
          <p:nvPr/>
        </p:nvCxnSpPr>
        <p:spPr>
          <a:xfrm flipH="1">
            <a:off x="7856406" y="9548598"/>
            <a:ext cx="552902" cy="758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15" name="Google Shape;215;p1"/>
          <p:cNvCxnSpPr/>
          <p:nvPr/>
        </p:nvCxnSpPr>
        <p:spPr>
          <a:xfrm flipH="1">
            <a:off x="8166954" y="7353078"/>
            <a:ext cx="552902" cy="758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16" name="Google Shape;216;p1"/>
          <p:cNvCxnSpPr/>
          <p:nvPr/>
        </p:nvCxnSpPr>
        <p:spPr>
          <a:xfrm>
            <a:off x="8018757" y="6480310"/>
            <a:ext cx="0" cy="56929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17" name="Google Shape;217;p1"/>
          <p:cNvSpPr txBox="1"/>
          <p:nvPr/>
        </p:nvSpPr>
        <p:spPr>
          <a:xfrm flipH="1">
            <a:off x="8420860" y="9243573"/>
            <a:ext cx="90484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Are some people more equal than others?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"/>
          <p:cNvSpPr txBox="1"/>
          <p:nvPr/>
        </p:nvSpPr>
        <p:spPr>
          <a:xfrm>
            <a:off x="7961654" y="6208686"/>
            <a:ext cx="96695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is forgiveness?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9" name="Google Shape;219;p1"/>
          <p:cNvCxnSpPr/>
          <p:nvPr/>
        </p:nvCxnSpPr>
        <p:spPr>
          <a:xfrm rot="10800000">
            <a:off x="7560663" y="7199777"/>
            <a:ext cx="0" cy="41359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20" name="Google Shape;220;p1"/>
          <p:cNvSpPr txBox="1"/>
          <p:nvPr/>
        </p:nvSpPr>
        <p:spPr>
          <a:xfrm>
            <a:off x="6828461" y="7484741"/>
            <a:ext cx="1055230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are religious attitudes towards the death penalty</a:t>
            </a:r>
            <a:r>
              <a:rPr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/>
          </a:p>
        </p:txBody>
      </p:sp>
      <p:sp>
        <p:nvSpPr>
          <p:cNvPr id="221" name="Google Shape;221;p1"/>
          <p:cNvSpPr txBox="1"/>
          <p:nvPr/>
        </p:nvSpPr>
        <p:spPr>
          <a:xfrm>
            <a:off x="6687451" y="6306383"/>
            <a:ext cx="1154053" cy="24622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Equality</a:t>
            </a:r>
            <a:endParaRPr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"/>
          <p:cNvSpPr txBox="1"/>
          <p:nvPr/>
        </p:nvSpPr>
        <p:spPr>
          <a:xfrm>
            <a:off x="5901056" y="7463397"/>
            <a:ext cx="862034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3" name="Google Shape;223;p1"/>
          <p:cNvCxnSpPr/>
          <p:nvPr/>
        </p:nvCxnSpPr>
        <p:spPr>
          <a:xfrm rot="10800000">
            <a:off x="6706936" y="7199777"/>
            <a:ext cx="0" cy="61170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24" name="Google Shape;224;p1"/>
          <p:cNvCxnSpPr/>
          <p:nvPr/>
        </p:nvCxnSpPr>
        <p:spPr>
          <a:xfrm rot="10800000">
            <a:off x="5901056" y="7251477"/>
            <a:ext cx="0" cy="41359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25" name="Google Shape;225;p1"/>
          <p:cNvCxnSpPr/>
          <p:nvPr/>
        </p:nvCxnSpPr>
        <p:spPr>
          <a:xfrm>
            <a:off x="7105495" y="6743465"/>
            <a:ext cx="0" cy="30613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26" name="Google Shape;226;p1"/>
          <p:cNvCxnSpPr/>
          <p:nvPr/>
        </p:nvCxnSpPr>
        <p:spPr>
          <a:xfrm>
            <a:off x="6105864" y="6690706"/>
            <a:ext cx="0" cy="35889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27" name="Google Shape;227;p1"/>
          <p:cNvCxnSpPr/>
          <p:nvPr/>
        </p:nvCxnSpPr>
        <p:spPr>
          <a:xfrm>
            <a:off x="5530723" y="6510915"/>
            <a:ext cx="0" cy="56929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28" name="Google Shape;228;p1"/>
          <p:cNvSpPr/>
          <p:nvPr/>
        </p:nvSpPr>
        <p:spPr>
          <a:xfrm>
            <a:off x="7924594" y="343536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/>
          <p:nvPr/>
        </p:nvSpPr>
        <p:spPr>
          <a:xfrm>
            <a:off x="8059279" y="3630034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"/>
          <p:cNvSpPr txBox="1"/>
          <p:nvPr/>
        </p:nvSpPr>
        <p:spPr>
          <a:xfrm>
            <a:off x="8090772" y="3625577"/>
            <a:ext cx="840353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b="1" sz="4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4263504" y="2401708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"/>
          <p:cNvSpPr txBox="1"/>
          <p:nvPr/>
        </p:nvSpPr>
        <p:spPr>
          <a:xfrm>
            <a:off x="4992903" y="7470806"/>
            <a:ext cx="95541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4910134" y="6075402"/>
            <a:ext cx="1173034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Can people ever reconcile their differences?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"/>
          <p:cNvSpPr txBox="1"/>
          <p:nvPr/>
        </p:nvSpPr>
        <p:spPr>
          <a:xfrm>
            <a:off x="3920280" y="6457918"/>
            <a:ext cx="95541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2286931" y="7549612"/>
            <a:ext cx="1396288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question of God  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"/>
          <p:cNvSpPr txBox="1"/>
          <p:nvPr/>
        </p:nvSpPr>
        <p:spPr>
          <a:xfrm>
            <a:off x="1902885" y="6053630"/>
            <a:ext cx="823482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Christianity as a world faith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7" name="Google Shape;237;p1"/>
          <p:cNvCxnSpPr/>
          <p:nvPr/>
        </p:nvCxnSpPr>
        <p:spPr>
          <a:xfrm>
            <a:off x="3844896" y="6505986"/>
            <a:ext cx="0" cy="26483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38" name="Google Shape;238;p1"/>
          <p:cNvCxnSpPr/>
          <p:nvPr/>
        </p:nvCxnSpPr>
        <p:spPr>
          <a:xfrm>
            <a:off x="3054480" y="6657710"/>
            <a:ext cx="0" cy="35889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39" name="Google Shape;239;p1"/>
          <p:cNvCxnSpPr/>
          <p:nvPr/>
        </p:nvCxnSpPr>
        <p:spPr>
          <a:xfrm flipH="1" rot="10800000">
            <a:off x="2689011" y="6360696"/>
            <a:ext cx="6249" cy="40222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40" name="Google Shape;240;p1"/>
          <p:cNvCxnSpPr/>
          <p:nvPr/>
        </p:nvCxnSpPr>
        <p:spPr>
          <a:xfrm rot="10800000">
            <a:off x="2347409" y="7228215"/>
            <a:ext cx="10290" cy="52565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41" name="Google Shape;241;p1"/>
          <p:cNvCxnSpPr/>
          <p:nvPr/>
        </p:nvCxnSpPr>
        <p:spPr>
          <a:xfrm flipH="1" rot="10800000">
            <a:off x="1571138" y="7074184"/>
            <a:ext cx="1303" cy="36115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42" name="Google Shape;242;p1"/>
          <p:cNvSpPr txBox="1"/>
          <p:nvPr/>
        </p:nvSpPr>
        <p:spPr>
          <a:xfrm>
            <a:off x="379105" y="7261810"/>
            <a:ext cx="1275764" cy="5548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Experiencing God   The oneness of God and the Trinity 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"/>
          <p:cNvSpPr txBox="1"/>
          <p:nvPr/>
        </p:nvSpPr>
        <p:spPr>
          <a:xfrm>
            <a:off x="145376" y="5353319"/>
            <a:ext cx="1114253" cy="4001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Relationships and Families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4" name="Google Shape;244;p1"/>
          <p:cNvCxnSpPr/>
          <p:nvPr/>
        </p:nvCxnSpPr>
        <p:spPr>
          <a:xfrm>
            <a:off x="923993" y="6952496"/>
            <a:ext cx="647320" cy="741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45" name="Google Shape;245;p1"/>
          <p:cNvCxnSpPr/>
          <p:nvPr/>
        </p:nvCxnSpPr>
        <p:spPr>
          <a:xfrm rot="10800000">
            <a:off x="1473206" y="6168620"/>
            <a:ext cx="534109" cy="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46" name="Google Shape;246;p1"/>
          <p:cNvCxnSpPr/>
          <p:nvPr/>
        </p:nvCxnSpPr>
        <p:spPr>
          <a:xfrm>
            <a:off x="841227" y="5667425"/>
            <a:ext cx="505491" cy="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47" name="Google Shape;247;p1"/>
          <p:cNvCxnSpPr/>
          <p:nvPr/>
        </p:nvCxnSpPr>
        <p:spPr>
          <a:xfrm>
            <a:off x="1473206" y="4800071"/>
            <a:ext cx="0" cy="35889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48" name="Google Shape;248;p1"/>
          <p:cNvSpPr txBox="1"/>
          <p:nvPr/>
        </p:nvSpPr>
        <p:spPr>
          <a:xfrm>
            <a:off x="3170739" y="5431842"/>
            <a:ext cx="1035894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9" name="Google Shape;249;p1"/>
          <p:cNvCxnSpPr/>
          <p:nvPr/>
        </p:nvCxnSpPr>
        <p:spPr>
          <a:xfrm flipH="1" rot="10800000">
            <a:off x="3773034" y="5124265"/>
            <a:ext cx="309261" cy="59634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50" name="Google Shape;250;p1"/>
          <p:cNvCxnSpPr/>
          <p:nvPr/>
        </p:nvCxnSpPr>
        <p:spPr>
          <a:xfrm rot="10800000">
            <a:off x="2767220" y="5144097"/>
            <a:ext cx="0" cy="25012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51" name="Google Shape;251;p1"/>
          <p:cNvCxnSpPr/>
          <p:nvPr/>
        </p:nvCxnSpPr>
        <p:spPr>
          <a:xfrm rot="10800000">
            <a:off x="1595121" y="5496319"/>
            <a:ext cx="296210" cy="32944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52" name="Google Shape;252;p1"/>
          <p:cNvCxnSpPr>
            <a:stCxn id="253" idx="2"/>
          </p:cNvCxnSpPr>
          <p:nvPr/>
        </p:nvCxnSpPr>
        <p:spPr>
          <a:xfrm flipH="1">
            <a:off x="3695386" y="4325218"/>
            <a:ext cx="134400" cy="47040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54" name="Google Shape;254;p1"/>
          <p:cNvSpPr txBox="1"/>
          <p:nvPr/>
        </p:nvSpPr>
        <p:spPr>
          <a:xfrm>
            <a:off x="2534575" y="3950092"/>
            <a:ext cx="902739" cy="55399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Buddhism Beliefs and Teachings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"/>
          <p:cNvSpPr txBox="1"/>
          <p:nvPr/>
        </p:nvSpPr>
        <p:spPr>
          <a:xfrm>
            <a:off x="4160179" y="5280875"/>
            <a:ext cx="1035894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"/>
          <p:cNvSpPr txBox="1"/>
          <p:nvPr/>
        </p:nvSpPr>
        <p:spPr>
          <a:xfrm>
            <a:off x="3977540" y="4230011"/>
            <a:ext cx="1035894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four sights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"/>
          <p:cNvSpPr txBox="1"/>
          <p:nvPr/>
        </p:nvSpPr>
        <p:spPr>
          <a:xfrm>
            <a:off x="5867246" y="5406291"/>
            <a:ext cx="1488829" cy="2462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Christianity Practices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8" name="Google Shape;258;p1"/>
          <p:cNvCxnSpPr/>
          <p:nvPr/>
        </p:nvCxnSpPr>
        <p:spPr>
          <a:xfrm rot="10800000">
            <a:off x="5268147" y="5195150"/>
            <a:ext cx="0" cy="235061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59" name="Google Shape;259;p1"/>
          <p:cNvCxnSpPr/>
          <p:nvPr/>
        </p:nvCxnSpPr>
        <p:spPr>
          <a:xfrm>
            <a:off x="4467246" y="4451242"/>
            <a:ext cx="0" cy="655485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60" name="Google Shape;260;p1"/>
          <p:cNvSpPr txBox="1"/>
          <p:nvPr/>
        </p:nvSpPr>
        <p:spPr>
          <a:xfrm>
            <a:off x="5567235" y="3879346"/>
            <a:ext cx="834438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Theravada and Mahayana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"/>
          <p:cNvSpPr txBox="1"/>
          <p:nvPr/>
        </p:nvSpPr>
        <p:spPr>
          <a:xfrm>
            <a:off x="7356075" y="5418013"/>
            <a:ext cx="994579" cy="2154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1"/>
          <p:cNvCxnSpPr/>
          <p:nvPr/>
        </p:nvCxnSpPr>
        <p:spPr>
          <a:xfrm rot="10800000">
            <a:off x="7339415" y="5055073"/>
            <a:ext cx="0" cy="41359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63" name="Google Shape;263;p1"/>
          <p:cNvCxnSpPr/>
          <p:nvPr/>
        </p:nvCxnSpPr>
        <p:spPr>
          <a:xfrm>
            <a:off x="6021258" y="4366826"/>
            <a:ext cx="0" cy="47688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64" name="Google Shape;264;p1"/>
          <p:cNvSpPr txBox="1"/>
          <p:nvPr/>
        </p:nvSpPr>
        <p:spPr>
          <a:xfrm>
            <a:off x="6449820" y="4108178"/>
            <a:ext cx="87928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Sacraments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"/>
          <p:cNvSpPr txBox="1"/>
          <p:nvPr/>
        </p:nvSpPr>
        <p:spPr>
          <a:xfrm>
            <a:off x="7694593" y="1497784"/>
            <a:ext cx="86616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Worship and meditation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Vipassana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Samatha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"/>
          <p:cNvSpPr txBox="1"/>
          <p:nvPr/>
        </p:nvSpPr>
        <p:spPr>
          <a:xfrm>
            <a:off x="6819203" y="1818647"/>
            <a:ext cx="90740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"/>
          <p:cNvSpPr txBox="1"/>
          <p:nvPr/>
        </p:nvSpPr>
        <p:spPr>
          <a:xfrm>
            <a:off x="7352936" y="3341024"/>
            <a:ext cx="760681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Karma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Karuna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Metta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"/>
          <p:cNvSpPr txBox="1"/>
          <p:nvPr/>
        </p:nvSpPr>
        <p:spPr>
          <a:xfrm>
            <a:off x="5241382" y="1760061"/>
            <a:ext cx="97441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Noble Eightfold Path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"/>
          <p:cNvSpPr txBox="1"/>
          <p:nvPr/>
        </p:nvSpPr>
        <p:spPr>
          <a:xfrm>
            <a:off x="5447746" y="3273070"/>
            <a:ext cx="104770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five moral precepts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0" name="Google Shape;270;p1"/>
          <p:cNvCxnSpPr/>
          <p:nvPr/>
        </p:nvCxnSpPr>
        <p:spPr>
          <a:xfrm rot="10800000">
            <a:off x="3290449" y="2911783"/>
            <a:ext cx="0" cy="350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71" name="Google Shape;271;p1"/>
          <p:cNvSpPr txBox="1"/>
          <p:nvPr/>
        </p:nvSpPr>
        <p:spPr>
          <a:xfrm>
            <a:off x="2811526" y="3162490"/>
            <a:ext cx="103337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Stewardship</a:t>
            </a:r>
            <a:endParaRPr b="1" sz="1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"/>
          <p:cNvSpPr txBox="1"/>
          <p:nvPr/>
        </p:nvSpPr>
        <p:spPr>
          <a:xfrm>
            <a:off x="3811146" y="3328329"/>
            <a:ext cx="1430236" cy="2462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Religion and Life</a:t>
            </a:r>
            <a:endParaRPr b="1" sz="10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"/>
          <p:cNvSpPr txBox="1"/>
          <p:nvPr/>
        </p:nvSpPr>
        <p:spPr>
          <a:xfrm>
            <a:off x="1919658" y="3275821"/>
            <a:ext cx="1047501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Animal Rights</a:t>
            </a:r>
            <a:endParaRPr b="1" sz="1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"/>
          <p:cNvSpPr txBox="1"/>
          <p:nvPr/>
        </p:nvSpPr>
        <p:spPr>
          <a:xfrm>
            <a:off x="484743" y="3480860"/>
            <a:ext cx="1397646" cy="4001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Religion and Ethics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Sanctity of Life</a:t>
            </a:r>
            <a:endParaRPr b="1" sz="1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"/>
          <p:cNvSpPr txBox="1"/>
          <p:nvPr/>
        </p:nvSpPr>
        <p:spPr>
          <a:xfrm>
            <a:off x="288025" y="2702152"/>
            <a:ext cx="903738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"/>
          <p:cNvSpPr/>
          <p:nvPr/>
        </p:nvSpPr>
        <p:spPr>
          <a:xfrm>
            <a:off x="1972765" y="487940"/>
            <a:ext cx="462817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7" name="Google Shape;277;p1"/>
          <p:cNvCxnSpPr/>
          <p:nvPr/>
        </p:nvCxnSpPr>
        <p:spPr>
          <a:xfrm rot="10800000">
            <a:off x="2403444" y="2911783"/>
            <a:ext cx="0" cy="350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78" name="Google Shape;278;p1"/>
          <p:cNvCxnSpPr/>
          <p:nvPr/>
        </p:nvCxnSpPr>
        <p:spPr>
          <a:xfrm flipH="1" rot="10800000">
            <a:off x="1444299" y="2959625"/>
            <a:ext cx="475192" cy="46486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79" name="Google Shape;279;p1"/>
          <p:cNvCxnSpPr/>
          <p:nvPr/>
        </p:nvCxnSpPr>
        <p:spPr>
          <a:xfrm flipH="1" rot="10800000">
            <a:off x="994335" y="2540207"/>
            <a:ext cx="358584" cy="23793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pic>
        <p:nvPicPr>
          <p:cNvPr descr="A close up of a logo&#10;&#10;Description automatically generated" id="280" name="Google Shape;280;p1"/>
          <p:cNvPicPr preferRelativeResize="0"/>
          <p:nvPr/>
        </p:nvPicPr>
        <p:blipFill rotWithShape="1">
          <a:blip r:embed="rId4">
            <a:alphaModFix/>
          </a:blip>
          <a:srcRect b="18478" l="0" r="0" t="0"/>
          <a:stretch/>
        </p:blipFill>
        <p:spPr>
          <a:xfrm>
            <a:off x="6733785" y="273624"/>
            <a:ext cx="1284972" cy="1047535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"/>
          <p:cNvSpPr/>
          <p:nvPr/>
        </p:nvSpPr>
        <p:spPr>
          <a:xfrm>
            <a:off x="602723" y="934522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1"/>
          <p:cNvSpPr/>
          <p:nvPr/>
        </p:nvSpPr>
        <p:spPr>
          <a:xfrm>
            <a:off x="776729" y="9552392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1"/>
          <p:cNvSpPr txBox="1"/>
          <p:nvPr/>
        </p:nvSpPr>
        <p:spPr>
          <a:xfrm>
            <a:off x="825176" y="9530298"/>
            <a:ext cx="80582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284" name="Google Shape;284;p1"/>
          <p:cNvSpPr txBox="1"/>
          <p:nvPr/>
        </p:nvSpPr>
        <p:spPr>
          <a:xfrm>
            <a:off x="3423847" y="16292591"/>
            <a:ext cx="698374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Sikhism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5" name="Google Shape;285;p1"/>
          <p:cNvCxnSpPr/>
          <p:nvPr/>
        </p:nvCxnSpPr>
        <p:spPr>
          <a:xfrm rot="10800000">
            <a:off x="3598692" y="15872397"/>
            <a:ext cx="0" cy="46827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86" name="Google Shape;286;p1"/>
          <p:cNvCxnSpPr/>
          <p:nvPr/>
        </p:nvCxnSpPr>
        <p:spPr>
          <a:xfrm>
            <a:off x="708365" y="13989540"/>
            <a:ext cx="593542" cy="1315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87" name="Google Shape;287;p1"/>
          <p:cNvCxnSpPr/>
          <p:nvPr/>
        </p:nvCxnSpPr>
        <p:spPr>
          <a:xfrm rot="10800000">
            <a:off x="2967159" y="16005692"/>
            <a:ext cx="0" cy="65405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88" name="Google Shape;288;p1"/>
          <p:cNvCxnSpPr/>
          <p:nvPr/>
        </p:nvCxnSpPr>
        <p:spPr>
          <a:xfrm rot="10800000">
            <a:off x="8156719" y="13672884"/>
            <a:ext cx="7054" cy="454974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89" name="Google Shape;289;p1"/>
          <p:cNvSpPr txBox="1"/>
          <p:nvPr/>
        </p:nvSpPr>
        <p:spPr>
          <a:xfrm>
            <a:off x="6147273" y="11843780"/>
            <a:ext cx="104914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is prejudice and discrimination?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0" name="Google Shape;290;p1"/>
          <p:cNvCxnSpPr/>
          <p:nvPr/>
        </p:nvCxnSpPr>
        <p:spPr>
          <a:xfrm>
            <a:off x="2552921" y="10840658"/>
            <a:ext cx="0" cy="42517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91" name="Google Shape;291;p1"/>
          <p:cNvSpPr txBox="1"/>
          <p:nvPr/>
        </p:nvSpPr>
        <p:spPr>
          <a:xfrm>
            <a:off x="708366" y="12066385"/>
            <a:ext cx="1431942" cy="4001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Is science and religion in conflict?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2" name="Google Shape;292;p1"/>
          <p:cNvCxnSpPr/>
          <p:nvPr/>
        </p:nvCxnSpPr>
        <p:spPr>
          <a:xfrm rot="10800000">
            <a:off x="1872981" y="11735969"/>
            <a:ext cx="0" cy="36911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93" name="Google Shape;293;p1"/>
          <p:cNvSpPr txBox="1"/>
          <p:nvPr/>
        </p:nvSpPr>
        <p:spPr>
          <a:xfrm>
            <a:off x="238394" y="9018881"/>
            <a:ext cx="1190201" cy="4001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Religion Crime and Punishment GCSE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4" name="Google Shape;294;p1"/>
          <p:cNvCxnSpPr/>
          <p:nvPr/>
        </p:nvCxnSpPr>
        <p:spPr>
          <a:xfrm>
            <a:off x="1661794" y="8810266"/>
            <a:ext cx="0" cy="34274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95" name="Google Shape;295;p1"/>
          <p:cNvCxnSpPr/>
          <p:nvPr/>
        </p:nvCxnSpPr>
        <p:spPr>
          <a:xfrm>
            <a:off x="6169358" y="8904652"/>
            <a:ext cx="0" cy="22737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296" name="Google Shape;296;p1"/>
          <p:cNvCxnSpPr/>
          <p:nvPr/>
        </p:nvCxnSpPr>
        <p:spPr>
          <a:xfrm rot="10800000">
            <a:off x="7317428" y="9487453"/>
            <a:ext cx="3503" cy="483932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97" name="Google Shape;297;p1"/>
          <p:cNvSpPr txBox="1"/>
          <p:nvPr/>
        </p:nvSpPr>
        <p:spPr>
          <a:xfrm>
            <a:off x="6687451" y="8227372"/>
            <a:ext cx="110406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How do religions respond to lawbreakers?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8" name="Google Shape;298;p1"/>
          <p:cNvCxnSpPr/>
          <p:nvPr/>
        </p:nvCxnSpPr>
        <p:spPr>
          <a:xfrm rot="10800000">
            <a:off x="8210879" y="8910353"/>
            <a:ext cx="482920" cy="19555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299" name="Google Shape;299;p1"/>
          <p:cNvSpPr txBox="1"/>
          <p:nvPr/>
        </p:nvSpPr>
        <p:spPr>
          <a:xfrm flipH="1">
            <a:off x="8693798" y="9030641"/>
            <a:ext cx="89155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Punishment or not?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0" name="Google Shape;300;p1"/>
          <p:cNvCxnSpPr/>
          <p:nvPr/>
        </p:nvCxnSpPr>
        <p:spPr>
          <a:xfrm flipH="1">
            <a:off x="8354315" y="3013939"/>
            <a:ext cx="353890" cy="169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301" name="Google Shape;301;p1"/>
          <p:cNvSpPr txBox="1"/>
          <p:nvPr/>
        </p:nvSpPr>
        <p:spPr>
          <a:xfrm>
            <a:off x="8624499" y="2757455"/>
            <a:ext cx="86380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Mission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Evangelism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"/>
          <p:cNvSpPr txBox="1"/>
          <p:nvPr/>
        </p:nvSpPr>
        <p:spPr>
          <a:xfrm>
            <a:off x="8278913" y="2245128"/>
            <a:ext cx="870519" cy="4001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Buddhism Practices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3" name="Google Shape;303;p1"/>
          <p:cNvCxnSpPr/>
          <p:nvPr/>
        </p:nvCxnSpPr>
        <p:spPr>
          <a:xfrm flipH="1">
            <a:off x="4986933" y="4693847"/>
            <a:ext cx="5970" cy="42817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04" name="Google Shape;304;p1"/>
          <p:cNvCxnSpPr/>
          <p:nvPr/>
        </p:nvCxnSpPr>
        <p:spPr>
          <a:xfrm>
            <a:off x="6756454" y="4454854"/>
            <a:ext cx="0" cy="47688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05" name="Google Shape;305;p1"/>
          <p:cNvCxnSpPr/>
          <p:nvPr/>
        </p:nvCxnSpPr>
        <p:spPr>
          <a:xfrm flipH="1" rot="10800000">
            <a:off x="8822798" y="4562936"/>
            <a:ext cx="446941" cy="3234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306" name="Google Shape;306;p1"/>
          <p:cNvSpPr/>
          <p:nvPr/>
        </p:nvSpPr>
        <p:spPr>
          <a:xfrm>
            <a:off x="1857216" y="488361"/>
            <a:ext cx="4164042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"/>
          <p:cNvSpPr txBox="1"/>
          <p:nvPr/>
        </p:nvSpPr>
        <p:spPr>
          <a:xfrm>
            <a:off x="172288" y="1835702"/>
            <a:ext cx="785362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"/>
          <p:cNvSpPr txBox="1"/>
          <p:nvPr/>
        </p:nvSpPr>
        <p:spPr>
          <a:xfrm>
            <a:off x="212615" y="1055441"/>
            <a:ext cx="760453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"/>
          <p:cNvSpPr txBox="1"/>
          <p:nvPr/>
        </p:nvSpPr>
        <p:spPr>
          <a:xfrm>
            <a:off x="361281" y="301244"/>
            <a:ext cx="92949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"/>
          <p:cNvSpPr txBox="1"/>
          <p:nvPr/>
        </p:nvSpPr>
        <p:spPr>
          <a:xfrm>
            <a:off x="2811527" y="1803294"/>
            <a:ext cx="66192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Origins of the universe</a:t>
            </a: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"/>
          <p:cNvSpPr txBox="1"/>
          <p:nvPr/>
        </p:nvSpPr>
        <p:spPr>
          <a:xfrm>
            <a:off x="3146442" y="1998758"/>
            <a:ext cx="1007692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"/>
          <p:cNvSpPr txBox="1"/>
          <p:nvPr/>
        </p:nvSpPr>
        <p:spPr>
          <a:xfrm>
            <a:off x="1708403" y="1444936"/>
            <a:ext cx="930181" cy="55399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Religion, Peace and Conflict</a:t>
            </a:r>
            <a:endParaRPr b="1" sz="1000">
              <a:solidFill>
                <a:srgbClr val="FF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3" name="Google Shape;313;p1"/>
          <p:cNvCxnSpPr/>
          <p:nvPr/>
        </p:nvCxnSpPr>
        <p:spPr>
          <a:xfrm rot="10800000">
            <a:off x="5044124" y="1080813"/>
            <a:ext cx="373866" cy="27539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4" name="Google Shape;314;p1"/>
          <p:cNvCxnSpPr>
            <a:stCxn id="269" idx="0"/>
          </p:cNvCxnSpPr>
          <p:nvPr/>
        </p:nvCxnSpPr>
        <p:spPr>
          <a:xfrm rot="10800000">
            <a:off x="5880997" y="2945470"/>
            <a:ext cx="90600" cy="32760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5" name="Google Shape;315;p1"/>
          <p:cNvCxnSpPr/>
          <p:nvPr/>
        </p:nvCxnSpPr>
        <p:spPr>
          <a:xfrm>
            <a:off x="3903940" y="405753"/>
            <a:ext cx="4789" cy="37109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6" name="Google Shape;316;p1"/>
          <p:cNvCxnSpPr/>
          <p:nvPr/>
        </p:nvCxnSpPr>
        <p:spPr>
          <a:xfrm flipH="1" rot="10800000">
            <a:off x="3882363" y="1055441"/>
            <a:ext cx="278151" cy="31638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7" name="Google Shape;317;p1"/>
          <p:cNvCxnSpPr/>
          <p:nvPr/>
        </p:nvCxnSpPr>
        <p:spPr>
          <a:xfrm>
            <a:off x="5298627" y="2061013"/>
            <a:ext cx="424163" cy="51381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8" name="Google Shape;318;p1"/>
          <p:cNvCxnSpPr/>
          <p:nvPr/>
        </p:nvCxnSpPr>
        <p:spPr>
          <a:xfrm flipH="1" rot="10800000">
            <a:off x="588204" y="2077335"/>
            <a:ext cx="328942" cy="81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19" name="Google Shape;319;p1"/>
          <p:cNvCxnSpPr/>
          <p:nvPr/>
        </p:nvCxnSpPr>
        <p:spPr>
          <a:xfrm>
            <a:off x="970599" y="812056"/>
            <a:ext cx="383888" cy="166767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20" name="Google Shape;320;p1"/>
          <p:cNvCxnSpPr/>
          <p:nvPr/>
        </p:nvCxnSpPr>
        <p:spPr>
          <a:xfrm rot="10800000">
            <a:off x="2595041" y="941892"/>
            <a:ext cx="0" cy="350818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21" name="Google Shape;321;p1"/>
          <p:cNvCxnSpPr/>
          <p:nvPr/>
        </p:nvCxnSpPr>
        <p:spPr>
          <a:xfrm flipH="1">
            <a:off x="1786598" y="2314549"/>
            <a:ext cx="220717" cy="292823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22" name="Google Shape;322;p1"/>
          <p:cNvCxnSpPr/>
          <p:nvPr/>
        </p:nvCxnSpPr>
        <p:spPr>
          <a:xfrm flipH="1">
            <a:off x="1508422" y="1965316"/>
            <a:ext cx="256976" cy="12961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cxnSp>
        <p:nvCxnSpPr>
          <p:cNvPr id="323" name="Google Shape;323;p1"/>
          <p:cNvCxnSpPr/>
          <p:nvPr/>
        </p:nvCxnSpPr>
        <p:spPr>
          <a:xfrm>
            <a:off x="3173307" y="2294454"/>
            <a:ext cx="4789" cy="371099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324" name="Google Shape;324;p1"/>
          <p:cNvSpPr txBox="1"/>
          <p:nvPr/>
        </p:nvSpPr>
        <p:spPr>
          <a:xfrm>
            <a:off x="6283841" y="16504821"/>
            <a:ext cx="88973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Descartes – Relight the fire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Om Aum Symbol&quot; Tote Bag by imaginarystory | Redbubble" id="325" name="Google Shape;325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66219" y="15065658"/>
            <a:ext cx="671928" cy="4546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e story of the Creation – St John and St Francis Church School" id="326" name="Google Shape;326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902885" y="12834341"/>
            <a:ext cx="817721" cy="4255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1A597D88.tmp" id="327" name="Google Shape;327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71121" y="16349645"/>
            <a:ext cx="465435" cy="5148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dinburgh Hindu Mandir &amp; Cultural Centre - Ganesha" id="328" name="Google Shape;328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130978" y="15084707"/>
            <a:ext cx="566522" cy="3483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encrypted-tbn0.gstatic.com/images?q=tbn%3AANd9GcTRvhn042PL3wID89NQ6TvUnwEJoe522uVzYFcKG3I1s0T-gvJejwTLl1r3ozDDZNC2H3PVG6YM&amp;usqp=CAc" id="329" name="Google Shape;329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592195" y="9707466"/>
            <a:ext cx="411299" cy="367477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1"/>
          <p:cNvSpPr txBox="1"/>
          <p:nvPr/>
        </p:nvSpPr>
        <p:spPr>
          <a:xfrm>
            <a:off x="2627475" y="16693123"/>
            <a:ext cx="82423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Christianity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slam, moon, moon and star, night, star, symbolic moon icon" id="331" name="Google Shape;331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942298" y="14651657"/>
            <a:ext cx="504575" cy="531866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1"/>
          <p:cNvSpPr txBox="1"/>
          <p:nvPr/>
        </p:nvSpPr>
        <p:spPr>
          <a:xfrm>
            <a:off x="7558891" y="14119345"/>
            <a:ext cx="159731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NATRE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Spirited Arts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k\AppData\Local\Microsoft\Windows\INetCache\Content.MSO\1EF3661.tmp" id="333" name="Google Shape;333;p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467246" y="16188410"/>
            <a:ext cx="344020" cy="43751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28744353.tmp" id="334" name="Google Shape;334;p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8634696" y="10248457"/>
            <a:ext cx="775783" cy="5193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hristian cross - Wikipedia" id="335" name="Google Shape;335;p1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2433889" y="16832349"/>
            <a:ext cx="280680" cy="4785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rtin Luther King, Jr. | Biography, Speeches, Facts ..." id="336" name="Google Shape;336;p1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4467246" y="12075028"/>
            <a:ext cx="839845" cy="45555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1D493006.tmp" id="337" name="Google Shape;337;p1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3452738" y="16511079"/>
            <a:ext cx="500716" cy="51915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9E19DA1E.tmp" id="338" name="Google Shape;338;p1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1440376" y="8005961"/>
            <a:ext cx="1035511" cy="4112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urdwara - Wikipedia" id="339" name="Google Shape;339;p1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7021953" y="12697810"/>
            <a:ext cx="886370" cy="48295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E1E683C9.tmp" id="340" name="Google Shape;340;p1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222523" y="2618764"/>
            <a:ext cx="771525" cy="668655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1"/>
          <p:cNvSpPr txBox="1"/>
          <p:nvPr/>
        </p:nvSpPr>
        <p:spPr>
          <a:xfrm>
            <a:off x="2880168" y="8369574"/>
            <a:ext cx="105987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What is the nature of God?</a:t>
            </a:r>
            <a:endParaRPr sz="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"/>
          <p:cNvSpPr txBox="1"/>
          <p:nvPr/>
        </p:nvSpPr>
        <p:spPr>
          <a:xfrm>
            <a:off x="3936128" y="8067379"/>
            <a:ext cx="110560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If God is omnipotent why do people suffer?</a:t>
            </a:r>
            <a:endParaRPr/>
          </a:p>
        </p:txBody>
      </p:sp>
      <p:sp>
        <p:nvSpPr>
          <p:cNvPr id="343" name="Google Shape;343;p1"/>
          <p:cNvSpPr txBox="1"/>
          <p:nvPr/>
        </p:nvSpPr>
        <p:spPr>
          <a:xfrm>
            <a:off x="4966176" y="8239574"/>
            <a:ext cx="10291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Good, bad; right, wrong: how do I decide?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"/>
          <p:cNvSpPr txBox="1"/>
          <p:nvPr/>
        </p:nvSpPr>
        <p:spPr>
          <a:xfrm>
            <a:off x="5840037" y="9759129"/>
            <a:ext cx="112483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Why do some people commit crimes?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5" name="Google Shape;345;p1"/>
          <p:cNvCxnSpPr/>
          <p:nvPr/>
        </p:nvCxnSpPr>
        <p:spPr>
          <a:xfrm>
            <a:off x="7405108" y="8726038"/>
            <a:ext cx="11216" cy="452330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pic>
        <p:nvPicPr>
          <p:cNvPr descr="How nuclear war would affect the world climate and human health" id="346" name="Google Shape;346;p1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288025" y="8125300"/>
            <a:ext cx="857250" cy="5708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E0FB9A67.tmp" id="347" name="Google Shape;347;p1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6067873" y="6219296"/>
            <a:ext cx="643071" cy="500538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1"/>
          <p:cNvSpPr txBox="1"/>
          <p:nvPr/>
        </p:nvSpPr>
        <p:spPr>
          <a:xfrm>
            <a:off x="6294091" y="7906246"/>
            <a:ext cx="412845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"/>
          <p:cNvSpPr txBox="1"/>
          <p:nvPr/>
        </p:nvSpPr>
        <p:spPr>
          <a:xfrm>
            <a:off x="3504874" y="6092829"/>
            <a:ext cx="1328854" cy="40011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Christianity Beliefs and Teachings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"/>
          <p:cNvSpPr txBox="1"/>
          <p:nvPr/>
        </p:nvSpPr>
        <p:spPr>
          <a:xfrm>
            <a:off x="8936472" y="3969089"/>
            <a:ext cx="524215" cy="423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"/>
          <p:cNvSpPr txBox="1"/>
          <p:nvPr/>
        </p:nvSpPr>
        <p:spPr>
          <a:xfrm>
            <a:off x="3526711" y="1324395"/>
            <a:ext cx="1457293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 Just War and Holy War</a:t>
            </a:r>
            <a:endParaRPr b="1" sz="1000">
              <a:solidFill>
                <a:srgbClr val="FF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k\AppData\Local\Microsoft\Windows\INetCache\Content.MSO\61EF9996.tmp" id="352" name="Google Shape;352;p1"/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223563" y="5774464"/>
            <a:ext cx="813217" cy="35356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255AB6A0.tmp" id="353" name="Google Shape;353;p1"/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6974168" y="5739079"/>
            <a:ext cx="1010536" cy="56032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573876DA.tmp" id="354" name="Google Shape;354;p1"/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5491191" y="7688016"/>
            <a:ext cx="751952" cy="4434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BFB04C4.tmp" id="355" name="Google Shape;355;p1"/>
          <p:cNvPicPr preferRelativeResize="0"/>
          <p:nvPr/>
        </p:nvPicPr>
        <p:blipFill rotWithShape="1">
          <a:blip r:embed="rId24">
            <a:alphaModFix/>
          </a:blip>
          <a:srcRect b="0" l="0" r="0" t="0"/>
          <a:stretch/>
        </p:blipFill>
        <p:spPr>
          <a:xfrm>
            <a:off x="8669691" y="5340512"/>
            <a:ext cx="579948" cy="9592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UK Map Free Stock Photo - Public Domain Pictures" id="356" name="Google Shape;356;p1"/>
          <p:cNvPicPr preferRelativeResize="0"/>
          <p:nvPr/>
        </p:nvPicPr>
        <p:blipFill rotWithShape="1">
          <a:blip r:embed="rId25">
            <a:alphaModFix/>
          </a:blip>
          <a:srcRect b="0" l="0" r="0" t="0"/>
          <a:stretch/>
        </p:blipFill>
        <p:spPr>
          <a:xfrm>
            <a:off x="4245196" y="5360710"/>
            <a:ext cx="738809" cy="6071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1C298FA8.tmp" id="357" name="Google Shape;357;p1"/>
          <p:cNvPicPr preferRelativeResize="0"/>
          <p:nvPr/>
        </p:nvPicPr>
        <p:blipFill rotWithShape="1">
          <a:blip r:embed="rId26">
            <a:alphaModFix/>
          </a:blip>
          <a:srcRect b="0" l="0" r="0" t="0"/>
          <a:stretch/>
        </p:blipFill>
        <p:spPr>
          <a:xfrm>
            <a:off x="2779558" y="5573095"/>
            <a:ext cx="829509" cy="5114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here are Adam and Eve in the Story of Evolution? Four ..." id="358" name="Google Shape;358;p1"/>
          <p:cNvPicPr preferRelativeResize="0"/>
          <p:nvPr/>
        </p:nvPicPr>
        <p:blipFill rotWithShape="1">
          <a:blip r:embed="rId27">
            <a:alphaModFix/>
          </a:blip>
          <a:srcRect b="0" l="0" r="0" t="0"/>
          <a:stretch/>
        </p:blipFill>
        <p:spPr>
          <a:xfrm>
            <a:off x="2620100" y="7741965"/>
            <a:ext cx="1366788" cy="542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ports of God's death much exaggerated - The Irish Catholic" id="359" name="Google Shape;359;p1"/>
          <p:cNvPicPr preferRelativeResize="0"/>
          <p:nvPr/>
        </p:nvPicPr>
        <p:blipFill rotWithShape="1">
          <a:blip r:embed="rId28">
            <a:alphaModFix/>
          </a:blip>
          <a:srcRect b="0" l="0" r="0" t="0"/>
          <a:stretch/>
        </p:blipFill>
        <p:spPr>
          <a:xfrm>
            <a:off x="210948" y="6877571"/>
            <a:ext cx="1043749" cy="4144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pk\AppData\Local\Microsoft\Windows\INetCache\Content.MSO\878036C5.tmp" id="360" name="Google Shape;360;p1"/>
          <p:cNvPicPr preferRelativeResize="0"/>
          <p:nvPr/>
        </p:nvPicPr>
        <p:blipFill rotWithShape="1">
          <a:blip r:embed="rId29">
            <a:alphaModFix/>
          </a:blip>
          <a:srcRect b="0" l="0" r="0" t="0"/>
          <a:stretch/>
        </p:blipFill>
        <p:spPr>
          <a:xfrm>
            <a:off x="3538219" y="1799953"/>
            <a:ext cx="853487" cy="520219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1"/>
          <p:cNvSpPr txBox="1"/>
          <p:nvPr/>
        </p:nvSpPr>
        <p:spPr>
          <a:xfrm>
            <a:off x="4060" y="17357942"/>
            <a:ext cx="9726895" cy="670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Community - Ambition –Responsibility- Enriching Curriculum -Self Development</a:t>
            </a: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"/>
          <p:cNvSpPr txBox="1"/>
          <p:nvPr/>
        </p:nvSpPr>
        <p:spPr>
          <a:xfrm>
            <a:off x="5504771" y="15023549"/>
            <a:ext cx="576158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Islam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"/>
          <p:cNvSpPr txBox="1"/>
          <p:nvPr/>
        </p:nvSpPr>
        <p:spPr>
          <a:xfrm>
            <a:off x="4954074" y="12635222"/>
            <a:ext cx="77993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Signs and Symbols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"/>
          <p:cNvSpPr txBox="1"/>
          <p:nvPr/>
        </p:nvSpPr>
        <p:spPr>
          <a:xfrm>
            <a:off x="6598673" y="14251547"/>
            <a:ext cx="101259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Where do we come from?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"/>
          <p:cNvSpPr txBox="1"/>
          <p:nvPr/>
        </p:nvSpPr>
        <p:spPr>
          <a:xfrm>
            <a:off x="7170880" y="10444996"/>
            <a:ext cx="87588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Does the world need prophets today?</a:t>
            </a:r>
            <a:endParaRPr b="1"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"/>
          <p:cNvSpPr txBox="1"/>
          <p:nvPr/>
        </p:nvSpPr>
        <p:spPr>
          <a:xfrm>
            <a:off x="52035" y="16931611"/>
            <a:ext cx="954594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Religion and Worldviews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"/>
          <p:cNvSpPr txBox="1"/>
          <p:nvPr/>
        </p:nvSpPr>
        <p:spPr>
          <a:xfrm>
            <a:off x="2224573" y="12044582"/>
            <a:ext cx="106314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Reincarnation or not 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"/>
          <p:cNvSpPr txBox="1"/>
          <p:nvPr/>
        </p:nvSpPr>
        <p:spPr>
          <a:xfrm>
            <a:off x="2357699" y="10417778"/>
            <a:ext cx="74106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Does God exist?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9" name="Google Shape;369;p1"/>
          <p:cNvCxnSpPr/>
          <p:nvPr/>
        </p:nvCxnSpPr>
        <p:spPr>
          <a:xfrm flipH="1">
            <a:off x="1483782" y="10678991"/>
            <a:ext cx="326129" cy="91446"/>
          </a:xfrm>
          <a:prstGeom prst="straightConnector1">
            <a:avLst/>
          </a:prstGeom>
          <a:noFill/>
          <a:ln cap="flat" cmpd="sng" w="19050">
            <a:solidFill>
              <a:srgbClr val="00B0F0"/>
            </a:solidFill>
            <a:prstDash val="solid"/>
            <a:miter lim="800000"/>
            <a:headEnd len="sm" w="sm" type="none"/>
            <a:tailEnd len="med" w="med" type="oval"/>
          </a:ln>
        </p:spPr>
      </p:cxnSp>
      <p:sp>
        <p:nvSpPr>
          <p:cNvPr id="370" name="Google Shape;370;p1"/>
          <p:cNvSpPr txBox="1"/>
          <p:nvPr/>
        </p:nvSpPr>
        <p:spPr>
          <a:xfrm>
            <a:off x="52035" y="11533815"/>
            <a:ext cx="114958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Are people born free and equal?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"/>
          <p:cNvSpPr txBox="1"/>
          <p:nvPr/>
        </p:nvSpPr>
        <p:spPr>
          <a:xfrm>
            <a:off x="1796608" y="10216779"/>
            <a:ext cx="73796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Ambition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Write for Rights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"/>
          <p:cNvSpPr txBox="1"/>
          <p:nvPr/>
        </p:nvSpPr>
        <p:spPr>
          <a:xfrm>
            <a:off x="177783" y="10444996"/>
            <a:ext cx="710998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How do religious beliefs support human rights?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"/>
          <p:cNvSpPr txBox="1"/>
          <p:nvPr/>
        </p:nvSpPr>
        <p:spPr>
          <a:xfrm>
            <a:off x="2310970" y="8492225"/>
            <a:ext cx="65618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is religion?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A-Z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"/>
          <p:cNvSpPr txBox="1"/>
          <p:nvPr/>
        </p:nvSpPr>
        <p:spPr>
          <a:xfrm>
            <a:off x="6879289" y="10103667"/>
            <a:ext cx="1938826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What is hate crime?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"/>
          <p:cNvSpPr txBox="1"/>
          <p:nvPr/>
        </p:nvSpPr>
        <p:spPr>
          <a:xfrm>
            <a:off x="8434164" y="6622455"/>
            <a:ext cx="89154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How should criminals be treated?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6" name="Google Shape;376;p1"/>
          <p:cNvPicPr preferRelativeResize="0"/>
          <p:nvPr/>
        </p:nvPicPr>
        <p:blipFill rotWithShape="1">
          <a:blip r:embed="rId30">
            <a:alphaModFix/>
          </a:blip>
          <a:srcRect b="0" l="0" r="0" t="0"/>
          <a:stretch/>
        </p:blipFill>
        <p:spPr>
          <a:xfrm>
            <a:off x="1595120" y="7459390"/>
            <a:ext cx="709750" cy="369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1"/>
          <p:cNvSpPr txBox="1"/>
          <p:nvPr/>
        </p:nvSpPr>
        <p:spPr>
          <a:xfrm flipH="1">
            <a:off x="2726367" y="6105107"/>
            <a:ext cx="949622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Crucifixion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Resurrection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Ascension 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"/>
          <p:cNvSpPr txBox="1"/>
          <p:nvPr/>
        </p:nvSpPr>
        <p:spPr>
          <a:xfrm>
            <a:off x="138258" y="6230023"/>
            <a:ext cx="103085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Afterlife and Judgement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Heaven and Hell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"/>
          <p:cNvSpPr txBox="1"/>
          <p:nvPr/>
        </p:nvSpPr>
        <p:spPr>
          <a:xfrm>
            <a:off x="1928632" y="5603754"/>
            <a:ext cx="1070102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Christian teachings about human sexuality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"/>
          <p:cNvSpPr txBox="1"/>
          <p:nvPr/>
        </p:nvSpPr>
        <p:spPr>
          <a:xfrm>
            <a:off x="994335" y="4185063"/>
            <a:ext cx="114597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Contraception and family planning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1"/>
          <p:cNvSpPr txBox="1"/>
          <p:nvPr/>
        </p:nvSpPr>
        <p:spPr>
          <a:xfrm>
            <a:off x="2516774" y="5379714"/>
            <a:ext cx="143667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Marriage and Divorce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"/>
          <p:cNvSpPr txBox="1"/>
          <p:nvPr/>
        </p:nvSpPr>
        <p:spPr>
          <a:xfrm>
            <a:off x="3675645" y="5631688"/>
            <a:ext cx="9905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Gender Equality</a:t>
            </a:r>
            <a:endParaRPr b="1" sz="1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"/>
          <p:cNvSpPr txBox="1"/>
          <p:nvPr/>
        </p:nvSpPr>
        <p:spPr>
          <a:xfrm>
            <a:off x="2315185" y="-18589"/>
            <a:ext cx="3726609" cy="423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5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Reflect…. Revise…. Result…..</a:t>
            </a: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"/>
          <p:cNvSpPr txBox="1"/>
          <p:nvPr/>
        </p:nvSpPr>
        <p:spPr>
          <a:xfrm>
            <a:off x="6389408" y="-117695"/>
            <a:ext cx="1356975" cy="423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5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Next steps</a:t>
            </a: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1"/>
          <p:cNvSpPr txBox="1"/>
          <p:nvPr/>
        </p:nvSpPr>
        <p:spPr>
          <a:xfrm>
            <a:off x="3428588" y="3617332"/>
            <a:ext cx="80239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birth of the Buddha and his life of luxury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5" name="Google Shape;385;p1"/>
          <p:cNvPicPr preferRelativeResize="0"/>
          <p:nvPr/>
        </p:nvPicPr>
        <p:blipFill rotWithShape="1">
          <a:blip r:embed="rId31">
            <a:alphaModFix/>
          </a:blip>
          <a:srcRect b="0" l="0" r="0" t="0"/>
          <a:stretch/>
        </p:blipFill>
        <p:spPr>
          <a:xfrm>
            <a:off x="3195015" y="15040363"/>
            <a:ext cx="389551" cy="422240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1"/>
          <p:cNvSpPr txBox="1"/>
          <p:nvPr/>
        </p:nvSpPr>
        <p:spPr>
          <a:xfrm>
            <a:off x="4804379" y="5433476"/>
            <a:ext cx="9974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Four Noble Truths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"/>
          <p:cNvSpPr txBox="1"/>
          <p:nvPr/>
        </p:nvSpPr>
        <p:spPr>
          <a:xfrm>
            <a:off x="4391707" y="3864696"/>
            <a:ext cx="1051070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Suffering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"/>
          <p:cNvSpPr txBox="1"/>
          <p:nvPr/>
        </p:nvSpPr>
        <p:spPr>
          <a:xfrm flipH="1">
            <a:off x="4555589" y="4486150"/>
            <a:ext cx="142878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Arhat and Bodhisattva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"/>
          <p:cNvSpPr txBox="1"/>
          <p:nvPr/>
        </p:nvSpPr>
        <p:spPr>
          <a:xfrm>
            <a:off x="8062131" y="5533672"/>
            <a:ext cx="78277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Worship and Prayer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"/>
          <p:cNvSpPr txBox="1"/>
          <p:nvPr/>
        </p:nvSpPr>
        <p:spPr>
          <a:xfrm>
            <a:off x="7365655" y="4090647"/>
            <a:ext cx="786903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Festivals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"/>
          <p:cNvSpPr txBox="1"/>
          <p:nvPr/>
        </p:nvSpPr>
        <p:spPr>
          <a:xfrm>
            <a:off x="8592780" y="4669506"/>
            <a:ext cx="77659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Foodbanks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"/>
          <p:cNvSpPr txBox="1"/>
          <p:nvPr/>
        </p:nvSpPr>
        <p:spPr>
          <a:xfrm>
            <a:off x="8724629" y="5042005"/>
            <a:ext cx="70216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Church growth</a:t>
            </a:r>
            <a:endParaRPr b="1" sz="1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1"/>
          <p:cNvSpPr txBox="1"/>
          <p:nvPr/>
        </p:nvSpPr>
        <p:spPr>
          <a:xfrm>
            <a:off x="6386127" y="1556003"/>
            <a:ext cx="97355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Ceremonies and rituals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Death and mourning</a:t>
            </a:r>
            <a:endParaRPr b="1" sz="1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"/>
          <p:cNvSpPr txBox="1"/>
          <p:nvPr/>
        </p:nvSpPr>
        <p:spPr>
          <a:xfrm>
            <a:off x="2041498" y="2087630"/>
            <a:ext cx="96389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Abortion and Euthanasia</a:t>
            </a:r>
            <a:endParaRPr b="1" sz="1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"/>
          <p:cNvSpPr txBox="1"/>
          <p:nvPr/>
        </p:nvSpPr>
        <p:spPr>
          <a:xfrm>
            <a:off x="231089" y="1513560"/>
            <a:ext cx="627638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Death and the afterlife</a:t>
            </a:r>
            <a:endParaRPr b="1" sz="1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"/>
          <p:cNvSpPr txBox="1"/>
          <p:nvPr/>
        </p:nvSpPr>
        <p:spPr>
          <a:xfrm>
            <a:off x="133843" y="726664"/>
            <a:ext cx="98933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Justice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Forgiveness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Reconciliation</a:t>
            </a:r>
            <a:endParaRPr b="1" sz="1000">
              <a:solidFill>
                <a:srgbClr val="FF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"/>
          <p:cNvSpPr txBox="1"/>
          <p:nvPr/>
        </p:nvSpPr>
        <p:spPr>
          <a:xfrm>
            <a:off x="2682756" y="1287013"/>
            <a:ext cx="126166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Protests and  Terrorism</a:t>
            </a:r>
            <a:endParaRPr b="1" sz="1000">
              <a:solidFill>
                <a:srgbClr val="FF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"/>
          <p:cNvSpPr txBox="1"/>
          <p:nvPr/>
        </p:nvSpPr>
        <p:spPr>
          <a:xfrm>
            <a:off x="5076505" y="1410954"/>
            <a:ext cx="1986177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000">
                <a:solidFill>
                  <a:srgbClr val="FF00FF"/>
                </a:solidFill>
                <a:latin typeface="Calibri"/>
                <a:ea typeface="Calibri"/>
                <a:cs typeface="Calibri"/>
                <a:sym typeface="Calibri"/>
              </a:rPr>
              <a:t>Pacifism and Peace making</a:t>
            </a:r>
            <a:endParaRPr b="1" sz="1000">
              <a:solidFill>
                <a:srgbClr val="FF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9" name="Google Shape;399;p1"/>
          <p:cNvPicPr preferRelativeResize="0"/>
          <p:nvPr/>
        </p:nvPicPr>
        <p:blipFill rotWithShape="1">
          <a:blip r:embed="rId32">
            <a:alphaModFix/>
          </a:blip>
          <a:srcRect b="0" l="0" r="0" t="0"/>
          <a:stretch/>
        </p:blipFill>
        <p:spPr>
          <a:xfrm>
            <a:off x="260851" y="4892013"/>
            <a:ext cx="575705" cy="43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1"/>
          <p:cNvPicPr preferRelativeResize="0"/>
          <p:nvPr/>
        </p:nvPicPr>
        <p:blipFill rotWithShape="1">
          <a:blip r:embed="rId33">
            <a:alphaModFix/>
          </a:blip>
          <a:srcRect b="0" l="0" r="0" t="0"/>
          <a:stretch/>
        </p:blipFill>
        <p:spPr>
          <a:xfrm>
            <a:off x="183164" y="4015314"/>
            <a:ext cx="999831" cy="664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1"/>
          <p:cNvPicPr preferRelativeResize="0"/>
          <p:nvPr/>
        </p:nvPicPr>
        <p:blipFill rotWithShape="1">
          <a:blip r:embed="rId34">
            <a:alphaModFix/>
          </a:blip>
          <a:srcRect b="0" l="0" r="0" t="0"/>
          <a:stretch/>
        </p:blipFill>
        <p:spPr>
          <a:xfrm>
            <a:off x="1955877" y="3692264"/>
            <a:ext cx="588751" cy="591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1"/>
          <p:cNvPicPr preferRelativeResize="0"/>
          <p:nvPr/>
        </p:nvPicPr>
        <p:blipFill rotWithShape="1">
          <a:blip r:embed="rId35">
            <a:alphaModFix/>
          </a:blip>
          <a:srcRect b="0" l="0" r="0" t="0"/>
          <a:stretch/>
        </p:blipFill>
        <p:spPr>
          <a:xfrm>
            <a:off x="1581544" y="14600578"/>
            <a:ext cx="597397" cy="445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1"/>
          <p:cNvPicPr preferRelativeResize="0"/>
          <p:nvPr/>
        </p:nvPicPr>
        <p:blipFill rotWithShape="1">
          <a:blip r:embed="rId36">
            <a:alphaModFix/>
          </a:blip>
          <a:srcRect b="0" l="0" r="0" t="0"/>
          <a:stretch/>
        </p:blipFill>
        <p:spPr>
          <a:xfrm>
            <a:off x="7109209" y="16516651"/>
            <a:ext cx="649897" cy="423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1"/>
          <p:cNvPicPr preferRelativeResize="0"/>
          <p:nvPr/>
        </p:nvPicPr>
        <p:blipFill rotWithShape="1">
          <a:blip r:embed="rId37">
            <a:alphaModFix/>
          </a:blip>
          <a:srcRect b="0" l="0" r="0" t="0"/>
          <a:stretch/>
        </p:blipFill>
        <p:spPr>
          <a:xfrm>
            <a:off x="894390" y="15988314"/>
            <a:ext cx="642708" cy="514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1"/>
          <p:cNvPicPr preferRelativeResize="0"/>
          <p:nvPr/>
        </p:nvPicPr>
        <p:blipFill rotWithShape="1">
          <a:blip r:embed="rId38">
            <a:alphaModFix/>
          </a:blip>
          <a:srcRect b="0" l="0" r="0" t="0"/>
          <a:stretch/>
        </p:blipFill>
        <p:spPr>
          <a:xfrm>
            <a:off x="181039" y="14681685"/>
            <a:ext cx="717370" cy="421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1"/>
          <p:cNvPicPr preferRelativeResize="0"/>
          <p:nvPr/>
        </p:nvPicPr>
        <p:blipFill rotWithShape="1">
          <a:blip r:embed="rId39">
            <a:alphaModFix/>
          </a:blip>
          <a:srcRect b="0" l="0" r="0" t="0"/>
          <a:stretch/>
        </p:blipFill>
        <p:spPr>
          <a:xfrm>
            <a:off x="5921590" y="8201048"/>
            <a:ext cx="820965" cy="61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1"/>
          <p:cNvPicPr preferRelativeResize="0"/>
          <p:nvPr/>
        </p:nvPicPr>
        <p:blipFill rotWithShape="1">
          <a:blip r:embed="rId40">
            <a:alphaModFix/>
          </a:blip>
          <a:srcRect b="0" l="0" r="0" t="0"/>
          <a:stretch/>
        </p:blipFill>
        <p:spPr>
          <a:xfrm>
            <a:off x="4918947" y="9821372"/>
            <a:ext cx="497709" cy="509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1"/>
          <p:cNvPicPr preferRelativeResize="0"/>
          <p:nvPr/>
        </p:nvPicPr>
        <p:blipFill rotWithShape="1">
          <a:blip r:embed="rId41">
            <a:alphaModFix/>
          </a:blip>
          <a:srcRect b="0" l="0" r="0" t="0"/>
          <a:stretch/>
        </p:blipFill>
        <p:spPr>
          <a:xfrm>
            <a:off x="5477842" y="9807046"/>
            <a:ext cx="440658" cy="559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1"/>
          <p:cNvPicPr preferRelativeResize="0"/>
          <p:nvPr/>
        </p:nvPicPr>
        <p:blipFill rotWithShape="1">
          <a:blip r:embed="rId42">
            <a:alphaModFix/>
          </a:blip>
          <a:srcRect b="0" l="0" r="0" t="0"/>
          <a:stretch/>
        </p:blipFill>
        <p:spPr>
          <a:xfrm>
            <a:off x="6436273" y="3304189"/>
            <a:ext cx="797690" cy="4467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1"/>
          <p:cNvPicPr preferRelativeResize="0"/>
          <p:nvPr/>
        </p:nvPicPr>
        <p:blipFill rotWithShape="1">
          <a:blip r:embed="rId43">
            <a:alphaModFix/>
          </a:blip>
          <a:srcRect b="0" l="0" r="0" t="0"/>
          <a:stretch/>
        </p:blipFill>
        <p:spPr>
          <a:xfrm>
            <a:off x="4237599" y="9811426"/>
            <a:ext cx="675502" cy="506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1"/>
          <p:cNvPicPr preferRelativeResize="0"/>
          <p:nvPr/>
        </p:nvPicPr>
        <p:blipFill rotWithShape="1">
          <a:blip r:embed="rId44">
            <a:alphaModFix/>
          </a:blip>
          <a:srcRect b="0" l="0" r="0" t="0"/>
          <a:stretch/>
        </p:blipFill>
        <p:spPr>
          <a:xfrm>
            <a:off x="8298272" y="10939568"/>
            <a:ext cx="476122" cy="35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2018-02-08T08:28:53Z</dcterms:created>
  <dc:creator>KMC</dc:creator>
</cp:coreProperties>
</file>