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57" r:id="rId4"/>
    <p:sldId id="265" r:id="rId5"/>
    <p:sldId id="260" r:id="rId6"/>
    <p:sldId id="261" r:id="rId7"/>
    <p:sldId id="266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A. McKenzie" userId="c9358545-18ea-4ba0-b9fc-67d87653776c" providerId="ADAL" clId="{30D6E0CF-DEE8-4E12-A07E-F95C5B1C7329}"/>
    <pc:docChg chg="modShowInfo">
      <pc:chgData name="Mrs A. McKenzie" userId="c9358545-18ea-4ba0-b9fc-67d87653776c" providerId="ADAL" clId="{30D6E0CF-DEE8-4E12-A07E-F95C5B1C7329}" dt="2022-09-28T14:10:55.900" v="0" actId="2744"/>
      <pc:docMkLst>
        <pc:docMk/>
      </pc:docMkLst>
    </pc:docChg>
  </pc:docChgLst>
  <pc:docChgLst>
    <pc:chgData name="Mrs A. McKenzie" userId="c9358545-18ea-4ba0-b9fc-67d87653776c" providerId="ADAL" clId="{21B4850F-54AF-4084-B9F6-C38E33311ADB}"/>
    <pc:docChg chg="delSld">
      <pc:chgData name="Mrs A. McKenzie" userId="c9358545-18ea-4ba0-b9fc-67d87653776c" providerId="ADAL" clId="{21B4850F-54AF-4084-B9F6-C38E33311ADB}" dt="2023-02-02T12:12:31.251" v="0" actId="47"/>
      <pc:docMkLst>
        <pc:docMk/>
      </pc:docMkLst>
      <pc:sldChg chg="del">
        <pc:chgData name="Mrs A. McKenzie" userId="c9358545-18ea-4ba0-b9fc-67d87653776c" providerId="ADAL" clId="{21B4850F-54AF-4084-B9F6-C38E33311ADB}" dt="2023-02-02T12:12:31.251" v="0" actId="47"/>
        <pc:sldMkLst>
          <pc:docMk/>
          <pc:sldMk cId="450511419" sldId="269"/>
        </pc:sldMkLst>
      </pc:sldChg>
      <pc:sldMasterChg chg="delSldLayout">
        <pc:chgData name="Mrs A. McKenzie" userId="c9358545-18ea-4ba0-b9fc-67d87653776c" providerId="ADAL" clId="{21B4850F-54AF-4084-B9F6-C38E33311ADB}" dt="2023-02-02T12:12:31.251" v="0" actId="47"/>
        <pc:sldMasterMkLst>
          <pc:docMk/>
          <pc:sldMasterMk cId="4293249581" sldId="2147483648"/>
        </pc:sldMasterMkLst>
        <pc:sldLayoutChg chg="del">
          <pc:chgData name="Mrs A. McKenzie" userId="c9358545-18ea-4ba0-b9fc-67d87653776c" providerId="ADAL" clId="{21B4850F-54AF-4084-B9F6-C38E33311ADB}" dt="2023-02-02T12:12:31.251" v="0" actId="47"/>
          <pc:sldLayoutMkLst>
            <pc:docMk/>
            <pc:sldMasterMk cId="4293249581" sldId="2147483648"/>
            <pc:sldLayoutMk cId="3637325859" sldId="2147483660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DA5FB-E1FC-456A-996E-127B91C1DBD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B521CDD-2C86-4E66-A3AB-F7408B64BD6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1. The MATERIAL cause (what it is made of)- wood, nails</a:t>
          </a:r>
          <a:endParaRPr lang="en-US" sz="2400" dirty="0"/>
        </a:p>
      </dgm:t>
    </dgm:pt>
    <dgm:pt modelId="{6986ADB5-80DE-40AF-ABAD-443345EEE360}" type="parTrans" cxnId="{71BB8236-3C0C-4075-84A8-920739AE5A69}">
      <dgm:prSet/>
      <dgm:spPr/>
      <dgm:t>
        <a:bodyPr/>
        <a:lstStyle/>
        <a:p>
          <a:endParaRPr lang="en-US" sz="2400"/>
        </a:p>
      </dgm:t>
    </dgm:pt>
    <dgm:pt modelId="{41CAFEBD-A616-4C8C-A3E8-AB8247C21EE6}" type="sibTrans" cxnId="{71BB8236-3C0C-4075-84A8-920739AE5A69}">
      <dgm:prSet/>
      <dgm:spPr/>
      <dgm:t>
        <a:bodyPr/>
        <a:lstStyle/>
        <a:p>
          <a:endParaRPr lang="en-US" sz="2400"/>
        </a:p>
      </dgm:t>
    </dgm:pt>
    <dgm:pt modelId="{43CA3CA1-7C0C-441E-A00E-CA1B1CC2486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300" dirty="0"/>
            <a:t>2. The EFFICIENT cause (the manufacturer/thing that made it) - The carpenter</a:t>
          </a:r>
          <a:endParaRPr lang="en-US" sz="2300" dirty="0"/>
        </a:p>
      </dgm:t>
    </dgm:pt>
    <dgm:pt modelId="{0CA1F1E5-C194-49FD-9ADA-061436437603}" type="parTrans" cxnId="{E898892A-044A-4BE4-971F-49CBAFA7461C}">
      <dgm:prSet/>
      <dgm:spPr/>
      <dgm:t>
        <a:bodyPr/>
        <a:lstStyle/>
        <a:p>
          <a:endParaRPr lang="en-US" sz="2400"/>
        </a:p>
      </dgm:t>
    </dgm:pt>
    <dgm:pt modelId="{C9EF91BA-53F8-46C8-80E0-8FA1811E4AA2}" type="sibTrans" cxnId="{E898892A-044A-4BE4-971F-49CBAFA7461C}">
      <dgm:prSet/>
      <dgm:spPr/>
      <dgm:t>
        <a:bodyPr/>
        <a:lstStyle/>
        <a:p>
          <a:endParaRPr lang="en-US" sz="2400"/>
        </a:p>
      </dgm:t>
    </dgm:pt>
    <dgm:pt modelId="{E94CBC1C-E2E8-4BE6-B49D-6142A544EA5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3. The FORMAL cause (the design, its characteristics) - Its 4 legs and flat surface </a:t>
          </a:r>
          <a:endParaRPr lang="en-US" sz="2400" dirty="0"/>
        </a:p>
      </dgm:t>
    </dgm:pt>
    <dgm:pt modelId="{057F0DBA-98FF-4831-AD3B-0E6957B042CE}" type="parTrans" cxnId="{402940A2-4344-4C9F-8CDC-63F151842740}">
      <dgm:prSet/>
      <dgm:spPr/>
      <dgm:t>
        <a:bodyPr/>
        <a:lstStyle/>
        <a:p>
          <a:endParaRPr lang="en-US" sz="2400"/>
        </a:p>
      </dgm:t>
    </dgm:pt>
    <dgm:pt modelId="{79E0A961-FA0F-411D-9132-AFAE0B1DF40A}" type="sibTrans" cxnId="{402940A2-4344-4C9F-8CDC-63F151842740}">
      <dgm:prSet/>
      <dgm:spPr/>
      <dgm:t>
        <a:bodyPr/>
        <a:lstStyle/>
        <a:p>
          <a:endParaRPr lang="en-US" sz="2400"/>
        </a:p>
      </dgm:t>
    </dgm:pt>
    <dgm:pt modelId="{ABAF9497-C2C1-4E92-9D73-FE0CD23F5B5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4. The FINAL cause (its purpose) – to sit at and eat</a:t>
          </a:r>
          <a:endParaRPr lang="en-US" sz="2400" dirty="0"/>
        </a:p>
      </dgm:t>
    </dgm:pt>
    <dgm:pt modelId="{F5B27B44-5E6D-4C4F-AFE0-F1A8A4EE3462}" type="parTrans" cxnId="{981C0E88-E7E4-4AF9-A7C7-674F6A9BDAD5}">
      <dgm:prSet/>
      <dgm:spPr/>
      <dgm:t>
        <a:bodyPr/>
        <a:lstStyle/>
        <a:p>
          <a:endParaRPr lang="en-US" sz="2400"/>
        </a:p>
      </dgm:t>
    </dgm:pt>
    <dgm:pt modelId="{2113D9A5-1569-46BD-BD5A-CC2165185D6C}" type="sibTrans" cxnId="{981C0E88-E7E4-4AF9-A7C7-674F6A9BDAD5}">
      <dgm:prSet/>
      <dgm:spPr/>
      <dgm:t>
        <a:bodyPr/>
        <a:lstStyle/>
        <a:p>
          <a:endParaRPr lang="en-US" sz="2400"/>
        </a:p>
      </dgm:t>
    </dgm:pt>
    <dgm:pt modelId="{BBDEC47D-5091-4836-98D6-9E4E60B38FFA}" type="pres">
      <dgm:prSet presAssocID="{AD5DA5FB-E1FC-456A-996E-127B91C1DBD1}" presName="root" presStyleCnt="0">
        <dgm:presLayoutVars>
          <dgm:dir/>
          <dgm:resizeHandles val="exact"/>
        </dgm:presLayoutVars>
      </dgm:prSet>
      <dgm:spPr/>
    </dgm:pt>
    <dgm:pt modelId="{DD18A345-D340-4B67-9FF2-96B5EADCEE03}" type="pres">
      <dgm:prSet presAssocID="{FB521CDD-2C86-4E66-A3AB-F7408B64BD6F}" presName="compNode" presStyleCnt="0"/>
      <dgm:spPr/>
    </dgm:pt>
    <dgm:pt modelId="{8E88ECF4-E3A8-46FD-A424-4269CF105EE6}" type="pres">
      <dgm:prSet presAssocID="{FB521CDD-2C86-4E66-A3AB-F7408B64BD6F}" presName="bgRect" presStyleLbl="bgShp" presStyleIdx="0" presStyleCnt="4" custLinFactNeighborX="-58" custLinFactNeighborY="-5777"/>
      <dgm:spPr/>
    </dgm:pt>
    <dgm:pt modelId="{F9D7F715-B4C9-4B65-A2EB-0F0755FCD1EA}" type="pres">
      <dgm:prSet presAssocID="{FB521CDD-2C86-4E66-A3AB-F7408B64BD6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ails"/>
        </a:ext>
      </dgm:extLst>
    </dgm:pt>
    <dgm:pt modelId="{2DCEE572-B753-4237-BCF0-2FF7DC6B0C97}" type="pres">
      <dgm:prSet presAssocID="{FB521CDD-2C86-4E66-A3AB-F7408B64BD6F}" presName="spaceRect" presStyleCnt="0"/>
      <dgm:spPr/>
    </dgm:pt>
    <dgm:pt modelId="{99DD0B83-CD15-423A-8F97-44AF32B16230}" type="pres">
      <dgm:prSet presAssocID="{FB521CDD-2C86-4E66-A3AB-F7408B64BD6F}" presName="parTx" presStyleLbl="revTx" presStyleIdx="0" presStyleCnt="4">
        <dgm:presLayoutVars>
          <dgm:chMax val="0"/>
          <dgm:chPref val="0"/>
        </dgm:presLayoutVars>
      </dgm:prSet>
      <dgm:spPr/>
    </dgm:pt>
    <dgm:pt modelId="{8F7208CC-FA30-401B-9A87-5D09704B788D}" type="pres">
      <dgm:prSet presAssocID="{41CAFEBD-A616-4C8C-A3E8-AB8247C21EE6}" presName="sibTrans" presStyleCnt="0"/>
      <dgm:spPr/>
    </dgm:pt>
    <dgm:pt modelId="{53AF39FF-866B-4244-AC34-310D4CFC95CA}" type="pres">
      <dgm:prSet presAssocID="{43CA3CA1-7C0C-441E-A00E-CA1B1CC24866}" presName="compNode" presStyleCnt="0"/>
      <dgm:spPr/>
    </dgm:pt>
    <dgm:pt modelId="{2A228FF5-9B88-48FE-B3BF-A709CAC2E491}" type="pres">
      <dgm:prSet presAssocID="{43CA3CA1-7C0C-441E-A00E-CA1B1CC24866}" presName="bgRect" presStyleLbl="bgShp" presStyleIdx="1" presStyleCnt="4"/>
      <dgm:spPr/>
    </dgm:pt>
    <dgm:pt modelId="{FC3DFFCE-BB25-4864-8ABF-D05D70B471AE}" type="pres">
      <dgm:prSet presAssocID="{43CA3CA1-7C0C-441E-A00E-CA1B1CC2486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aw"/>
        </a:ext>
      </dgm:extLst>
    </dgm:pt>
    <dgm:pt modelId="{D877C932-07C4-4138-87A7-C2BF3527CA84}" type="pres">
      <dgm:prSet presAssocID="{43CA3CA1-7C0C-441E-A00E-CA1B1CC24866}" presName="spaceRect" presStyleCnt="0"/>
      <dgm:spPr/>
    </dgm:pt>
    <dgm:pt modelId="{A64E673A-D96B-4200-883E-FA2D3AE13710}" type="pres">
      <dgm:prSet presAssocID="{43CA3CA1-7C0C-441E-A00E-CA1B1CC24866}" presName="parTx" presStyleLbl="revTx" presStyleIdx="1" presStyleCnt="4">
        <dgm:presLayoutVars>
          <dgm:chMax val="0"/>
          <dgm:chPref val="0"/>
        </dgm:presLayoutVars>
      </dgm:prSet>
      <dgm:spPr/>
    </dgm:pt>
    <dgm:pt modelId="{10A29126-4BDF-4D5B-989C-5E3ED72CE8E2}" type="pres">
      <dgm:prSet presAssocID="{C9EF91BA-53F8-46C8-80E0-8FA1811E4AA2}" presName="sibTrans" presStyleCnt="0"/>
      <dgm:spPr/>
    </dgm:pt>
    <dgm:pt modelId="{8B045F06-73EB-4302-88DE-D8A5CF2B690E}" type="pres">
      <dgm:prSet presAssocID="{E94CBC1C-E2E8-4BE6-B49D-6142A544EA56}" presName="compNode" presStyleCnt="0"/>
      <dgm:spPr/>
    </dgm:pt>
    <dgm:pt modelId="{B93D64A3-78AC-46D3-8983-B053FD8BD9F1}" type="pres">
      <dgm:prSet presAssocID="{E94CBC1C-E2E8-4BE6-B49D-6142A544EA56}" presName="bgRect" presStyleLbl="bgShp" presStyleIdx="2" presStyleCnt="4"/>
      <dgm:spPr/>
    </dgm:pt>
    <dgm:pt modelId="{D5042DDC-81EB-4921-9806-C1FFD8691244}" type="pres">
      <dgm:prSet presAssocID="{E94CBC1C-E2E8-4BE6-B49D-6142A544EA5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ress"/>
        </a:ext>
      </dgm:extLst>
    </dgm:pt>
    <dgm:pt modelId="{B72DFECF-DAC7-4FA0-A067-1DA742864B82}" type="pres">
      <dgm:prSet presAssocID="{E94CBC1C-E2E8-4BE6-B49D-6142A544EA56}" presName="spaceRect" presStyleCnt="0"/>
      <dgm:spPr/>
    </dgm:pt>
    <dgm:pt modelId="{E0DA2339-C5DD-4A90-8984-7E63E6953D59}" type="pres">
      <dgm:prSet presAssocID="{E94CBC1C-E2E8-4BE6-B49D-6142A544EA56}" presName="parTx" presStyleLbl="revTx" presStyleIdx="2" presStyleCnt="4">
        <dgm:presLayoutVars>
          <dgm:chMax val="0"/>
          <dgm:chPref val="0"/>
        </dgm:presLayoutVars>
      </dgm:prSet>
      <dgm:spPr/>
    </dgm:pt>
    <dgm:pt modelId="{999CBF55-C564-40F4-AACB-1C02A4331757}" type="pres">
      <dgm:prSet presAssocID="{79E0A961-FA0F-411D-9132-AFAE0B1DF40A}" presName="sibTrans" presStyleCnt="0"/>
      <dgm:spPr/>
    </dgm:pt>
    <dgm:pt modelId="{A8E04726-E584-43BE-A59D-FE4CEBCCBE20}" type="pres">
      <dgm:prSet presAssocID="{ABAF9497-C2C1-4E92-9D73-FE0CD23F5B56}" presName="compNode" presStyleCnt="0"/>
      <dgm:spPr/>
    </dgm:pt>
    <dgm:pt modelId="{60B945B7-3B91-4581-8542-3E210EE5D69C}" type="pres">
      <dgm:prSet presAssocID="{ABAF9497-C2C1-4E92-9D73-FE0CD23F5B56}" presName="bgRect" presStyleLbl="bgShp" presStyleIdx="3" presStyleCnt="4"/>
      <dgm:spPr/>
    </dgm:pt>
    <dgm:pt modelId="{1C3A311A-4BF4-48C7-94C3-FF147F31876A}" type="pres">
      <dgm:prSet presAssocID="{ABAF9497-C2C1-4E92-9D73-FE0CD23F5B5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ble and chairs"/>
        </a:ext>
      </dgm:extLst>
    </dgm:pt>
    <dgm:pt modelId="{C989D170-E698-4DC7-8BA0-CACA7845F161}" type="pres">
      <dgm:prSet presAssocID="{ABAF9497-C2C1-4E92-9D73-FE0CD23F5B56}" presName="spaceRect" presStyleCnt="0"/>
      <dgm:spPr/>
    </dgm:pt>
    <dgm:pt modelId="{ACA95772-F85B-4CBF-8123-AF596167DCCB}" type="pres">
      <dgm:prSet presAssocID="{ABAF9497-C2C1-4E92-9D73-FE0CD23F5B5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B6A981C-C81C-42BB-9F2A-61C25D7CB141}" type="presOf" srcId="{ABAF9497-C2C1-4E92-9D73-FE0CD23F5B56}" destId="{ACA95772-F85B-4CBF-8123-AF596167DCCB}" srcOrd="0" destOrd="0" presId="urn:microsoft.com/office/officeart/2018/2/layout/IconVerticalSolidList"/>
    <dgm:cxn modelId="{E898892A-044A-4BE4-971F-49CBAFA7461C}" srcId="{AD5DA5FB-E1FC-456A-996E-127B91C1DBD1}" destId="{43CA3CA1-7C0C-441E-A00E-CA1B1CC24866}" srcOrd="1" destOrd="0" parTransId="{0CA1F1E5-C194-49FD-9ADA-061436437603}" sibTransId="{C9EF91BA-53F8-46C8-80E0-8FA1811E4AA2}"/>
    <dgm:cxn modelId="{71BB8236-3C0C-4075-84A8-920739AE5A69}" srcId="{AD5DA5FB-E1FC-456A-996E-127B91C1DBD1}" destId="{FB521CDD-2C86-4E66-A3AB-F7408B64BD6F}" srcOrd="0" destOrd="0" parTransId="{6986ADB5-80DE-40AF-ABAD-443345EEE360}" sibTransId="{41CAFEBD-A616-4C8C-A3E8-AB8247C21EE6}"/>
    <dgm:cxn modelId="{C3EADC5D-5691-40CC-9592-6F0EB8D2C26D}" type="presOf" srcId="{AD5DA5FB-E1FC-456A-996E-127B91C1DBD1}" destId="{BBDEC47D-5091-4836-98D6-9E4E60B38FFA}" srcOrd="0" destOrd="0" presId="urn:microsoft.com/office/officeart/2018/2/layout/IconVerticalSolidList"/>
    <dgm:cxn modelId="{09AA3C57-EB63-4AF3-9300-3C32C6FEF12A}" type="presOf" srcId="{FB521CDD-2C86-4E66-A3AB-F7408B64BD6F}" destId="{99DD0B83-CD15-423A-8F97-44AF32B16230}" srcOrd="0" destOrd="0" presId="urn:microsoft.com/office/officeart/2018/2/layout/IconVerticalSolidList"/>
    <dgm:cxn modelId="{64A17982-9073-4A66-B900-20714B57B2BC}" type="presOf" srcId="{43CA3CA1-7C0C-441E-A00E-CA1B1CC24866}" destId="{A64E673A-D96B-4200-883E-FA2D3AE13710}" srcOrd="0" destOrd="0" presId="urn:microsoft.com/office/officeart/2018/2/layout/IconVerticalSolidList"/>
    <dgm:cxn modelId="{981C0E88-E7E4-4AF9-A7C7-674F6A9BDAD5}" srcId="{AD5DA5FB-E1FC-456A-996E-127B91C1DBD1}" destId="{ABAF9497-C2C1-4E92-9D73-FE0CD23F5B56}" srcOrd="3" destOrd="0" parTransId="{F5B27B44-5E6D-4C4F-AFE0-F1A8A4EE3462}" sibTransId="{2113D9A5-1569-46BD-BD5A-CC2165185D6C}"/>
    <dgm:cxn modelId="{402940A2-4344-4C9F-8CDC-63F151842740}" srcId="{AD5DA5FB-E1FC-456A-996E-127B91C1DBD1}" destId="{E94CBC1C-E2E8-4BE6-B49D-6142A544EA56}" srcOrd="2" destOrd="0" parTransId="{057F0DBA-98FF-4831-AD3B-0E6957B042CE}" sibTransId="{79E0A961-FA0F-411D-9132-AFAE0B1DF40A}"/>
    <dgm:cxn modelId="{DC55D8CC-D20C-4A4C-8678-3D5BC630037E}" type="presOf" srcId="{E94CBC1C-E2E8-4BE6-B49D-6142A544EA56}" destId="{E0DA2339-C5DD-4A90-8984-7E63E6953D59}" srcOrd="0" destOrd="0" presId="urn:microsoft.com/office/officeart/2018/2/layout/IconVerticalSolidList"/>
    <dgm:cxn modelId="{0CF48B4A-22A3-42BF-906C-6FBB120D9E8C}" type="presParOf" srcId="{BBDEC47D-5091-4836-98D6-9E4E60B38FFA}" destId="{DD18A345-D340-4B67-9FF2-96B5EADCEE03}" srcOrd="0" destOrd="0" presId="urn:microsoft.com/office/officeart/2018/2/layout/IconVerticalSolidList"/>
    <dgm:cxn modelId="{2A47F7A5-3E73-45F9-BAB3-CD19AA8532A1}" type="presParOf" srcId="{DD18A345-D340-4B67-9FF2-96B5EADCEE03}" destId="{8E88ECF4-E3A8-46FD-A424-4269CF105EE6}" srcOrd="0" destOrd="0" presId="urn:microsoft.com/office/officeart/2018/2/layout/IconVerticalSolidList"/>
    <dgm:cxn modelId="{A12E7FEA-8AAF-4F1B-A117-9BA73A1467F2}" type="presParOf" srcId="{DD18A345-D340-4B67-9FF2-96B5EADCEE03}" destId="{F9D7F715-B4C9-4B65-A2EB-0F0755FCD1EA}" srcOrd="1" destOrd="0" presId="urn:microsoft.com/office/officeart/2018/2/layout/IconVerticalSolidList"/>
    <dgm:cxn modelId="{304C3A62-67EA-462D-AD7B-27D1D1C46AB2}" type="presParOf" srcId="{DD18A345-D340-4B67-9FF2-96B5EADCEE03}" destId="{2DCEE572-B753-4237-BCF0-2FF7DC6B0C97}" srcOrd="2" destOrd="0" presId="urn:microsoft.com/office/officeart/2018/2/layout/IconVerticalSolidList"/>
    <dgm:cxn modelId="{61AE7780-88B3-41A2-AD9C-0A57C6148420}" type="presParOf" srcId="{DD18A345-D340-4B67-9FF2-96B5EADCEE03}" destId="{99DD0B83-CD15-423A-8F97-44AF32B16230}" srcOrd="3" destOrd="0" presId="urn:microsoft.com/office/officeart/2018/2/layout/IconVerticalSolidList"/>
    <dgm:cxn modelId="{333DB988-2873-4E50-8CFF-1C6201585C9A}" type="presParOf" srcId="{BBDEC47D-5091-4836-98D6-9E4E60B38FFA}" destId="{8F7208CC-FA30-401B-9A87-5D09704B788D}" srcOrd="1" destOrd="0" presId="urn:microsoft.com/office/officeart/2018/2/layout/IconVerticalSolidList"/>
    <dgm:cxn modelId="{0E077371-A9AD-4127-B844-2D3F2C3B596A}" type="presParOf" srcId="{BBDEC47D-5091-4836-98D6-9E4E60B38FFA}" destId="{53AF39FF-866B-4244-AC34-310D4CFC95CA}" srcOrd="2" destOrd="0" presId="urn:microsoft.com/office/officeart/2018/2/layout/IconVerticalSolidList"/>
    <dgm:cxn modelId="{E073B3E9-8CF4-4D4D-B965-0111456D733B}" type="presParOf" srcId="{53AF39FF-866B-4244-AC34-310D4CFC95CA}" destId="{2A228FF5-9B88-48FE-B3BF-A709CAC2E491}" srcOrd="0" destOrd="0" presId="urn:microsoft.com/office/officeart/2018/2/layout/IconVerticalSolidList"/>
    <dgm:cxn modelId="{C5C8128D-9F85-4CBC-BE77-1BA0A84BD3FA}" type="presParOf" srcId="{53AF39FF-866B-4244-AC34-310D4CFC95CA}" destId="{FC3DFFCE-BB25-4864-8ABF-D05D70B471AE}" srcOrd="1" destOrd="0" presId="urn:microsoft.com/office/officeart/2018/2/layout/IconVerticalSolidList"/>
    <dgm:cxn modelId="{9B11A3E6-4A29-42EC-B9FF-4DCA5BDC6B69}" type="presParOf" srcId="{53AF39FF-866B-4244-AC34-310D4CFC95CA}" destId="{D877C932-07C4-4138-87A7-C2BF3527CA84}" srcOrd="2" destOrd="0" presId="urn:microsoft.com/office/officeart/2018/2/layout/IconVerticalSolidList"/>
    <dgm:cxn modelId="{43035B4F-32D1-41C0-9474-84E91EEEDCE7}" type="presParOf" srcId="{53AF39FF-866B-4244-AC34-310D4CFC95CA}" destId="{A64E673A-D96B-4200-883E-FA2D3AE13710}" srcOrd="3" destOrd="0" presId="urn:microsoft.com/office/officeart/2018/2/layout/IconVerticalSolidList"/>
    <dgm:cxn modelId="{843F39F6-99A3-42B7-9AE2-232248B0588B}" type="presParOf" srcId="{BBDEC47D-5091-4836-98D6-9E4E60B38FFA}" destId="{10A29126-4BDF-4D5B-989C-5E3ED72CE8E2}" srcOrd="3" destOrd="0" presId="urn:microsoft.com/office/officeart/2018/2/layout/IconVerticalSolidList"/>
    <dgm:cxn modelId="{240F857A-34D4-495F-ADDC-940C815FB011}" type="presParOf" srcId="{BBDEC47D-5091-4836-98D6-9E4E60B38FFA}" destId="{8B045F06-73EB-4302-88DE-D8A5CF2B690E}" srcOrd="4" destOrd="0" presId="urn:microsoft.com/office/officeart/2018/2/layout/IconVerticalSolidList"/>
    <dgm:cxn modelId="{4FFA4FFD-8942-474B-9569-82FD5AA946C2}" type="presParOf" srcId="{8B045F06-73EB-4302-88DE-D8A5CF2B690E}" destId="{B93D64A3-78AC-46D3-8983-B053FD8BD9F1}" srcOrd="0" destOrd="0" presId="urn:microsoft.com/office/officeart/2018/2/layout/IconVerticalSolidList"/>
    <dgm:cxn modelId="{DF23F125-7531-41EE-BD7F-0633B5468A71}" type="presParOf" srcId="{8B045F06-73EB-4302-88DE-D8A5CF2B690E}" destId="{D5042DDC-81EB-4921-9806-C1FFD8691244}" srcOrd="1" destOrd="0" presId="urn:microsoft.com/office/officeart/2018/2/layout/IconVerticalSolidList"/>
    <dgm:cxn modelId="{D393403D-83CB-42C2-A14C-61A85608FA9A}" type="presParOf" srcId="{8B045F06-73EB-4302-88DE-D8A5CF2B690E}" destId="{B72DFECF-DAC7-4FA0-A067-1DA742864B82}" srcOrd="2" destOrd="0" presId="urn:microsoft.com/office/officeart/2018/2/layout/IconVerticalSolidList"/>
    <dgm:cxn modelId="{0F00977E-AA65-4F5A-8ADB-445520C24ABF}" type="presParOf" srcId="{8B045F06-73EB-4302-88DE-D8A5CF2B690E}" destId="{E0DA2339-C5DD-4A90-8984-7E63E6953D59}" srcOrd="3" destOrd="0" presId="urn:microsoft.com/office/officeart/2018/2/layout/IconVerticalSolidList"/>
    <dgm:cxn modelId="{4D9CF203-0027-4365-BC00-ED1DBE5B9F94}" type="presParOf" srcId="{BBDEC47D-5091-4836-98D6-9E4E60B38FFA}" destId="{999CBF55-C564-40F4-AACB-1C02A4331757}" srcOrd="5" destOrd="0" presId="urn:microsoft.com/office/officeart/2018/2/layout/IconVerticalSolidList"/>
    <dgm:cxn modelId="{E84F48AA-80E2-41CC-B8ED-390F758DD110}" type="presParOf" srcId="{BBDEC47D-5091-4836-98D6-9E4E60B38FFA}" destId="{A8E04726-E584-43BE-A59D-FE4CEBCCBE20}" srcOrd="6" destOrd="0" presId="urn:microsoft.com/office/officeart/2018/2/layout/IconVerticalSolidList"/>
    <dgm:cxn modelId="{5ED51396-8299-4EA2-8EAE-563C0D00D808}" type="presParOf" srcId="{A8E04726-E584-43BE-A59D-FE4CEBCCBE20}" destId="{60B945B7-3B91-4581-8542-3E210EE5D69C}" srcOrd="0" destOrd="0" presId="urn:microsoft.com/office/officeart/2018/2/layout/IconVerticalSolidList"/>
    <dgm:cxn modelId="{A8C5D9A0-41A3-40F2-B027-046B1C0A7DCA}" type="presParOf" srcId="{A8E04726-E584-43BE-A59D-FE4CEBCCBE20}" destId="{1C3A311A-4BF4-48C7-94C3-FF147F31876A}" srcOrd="1" destOrd="0" presId="urn:microsoft.com/office/officeart/2018/2/layout/IconVerticalSolidList"/>
    <dgm:cxn modelId="{3A7B9E15-C0BB-469A-9E6C-DC11FB7E270B}" type="presParOf" srcId="{A8E04726-E584-43BE-A59D-FE4CEBCCBE20}" destId="{C989D170-E698-4DC7-8BA0-CACA7845F161}" srcOrd="2" destOrd="0" presId="urn:microsoft.com/office/officeart/2018/2/layout/IconVerticalSolidList"/>
    <dgm:cxn modelId="{EBBB5F5B-26E3-460C-881C-F827E4DA4116}" type="presParOf" srcId="{A8E04726-E584-43BE-A59D-FE4CEBCCBE20}" destId="{ACA95772-F85B-4CBF-8123-AF596167DCC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DC0A98-62BE-4AB0-A752-F38818F56F7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0219815-1B5B-41FA-BB18-B9690AD157AC}">
      <dgm:prSet/>
      <dgm:spPr/>
      <dgm:t>
        <a:bodyPr/>
        <a:lstStyle/>
        <a:p>
          <a:r>
            <a:rPr lang="en-GB"/>
            <a:t>So, if we understand the purpose of something is fully realised, then full perfection is reached.</a:t>
          </a:r>
          <a:endParaRPr lang="en-US"/>
        </a:p>
      </dgm:t>
    </dgm:pt>
    <dgm:pt modelId="{07EEAD12-798C-43A2-9E28-13D6D143C53A}" type="parTrans" cxnId="{DC19AA48-A6C4-4451-85FB-B0387DA20DE5}">
      <dgm:prSet/>
      <dgm:spPr/>
      <dgm:t>
        <a:bodyPr/>
        <a:lstStyle/>
        <a:p>
          <a:endParaRPr lang="en-US"/>
        </a:p>
      </dgm:t>
    </dgm:pt>
    <dgm:pt modelId="{072DE1C0-DCDD-4E0D-A95B-BB3DC3FBD1EB}" type="sibTrans" cxnId="{DC19AA48-A6C4-4451-85FB-B0387DA20DE5}">
      <dgm:prSet/>
      <dgm:spPr/>
      <dgm:t>
        <a:bodyPr/>
        <a:lstStyle/>
        <a:p>
          <a:endParaRPr lang="en-US"/>
        </a:p>
      </dgm:t>
    </dgm:pt>
    <dgm:pt modelId="{5C84F77E-175C-4604-999E-8C77807CE25A}">
      <dgm:prSet/>
      <dgm:spPr/>
      <dgm:t>
        <a:bodyPr/>
        <a:lstStyle/>
        <a:p>
          <a:r>
            <a:rPr lang="en-GB"/>
            <a:t>If the object is doing what it is meant to do, then it has achieved goodness. </a:t>
          </a:r>
          <a:endParaRPr lang="en-US"/>
        </a:p>
      </dgm:t>
    </dgm:pt>
    <dgm:pt modelId="{4BCF5887-82C2-4F95-B780-3A52825F5F27}" type="parTrans" cxnId="{8EE925E1-8359-41B3-8BA7-15377E6F795A}">
      <dgm:prSet/>
      <dgm:spPr/>
      <dgm:t>
        <a:bodyPr/>
        <a:lstStyle/>
        <a:p>
          <a:endParaRPr lang="en-US"/>
        </a:p>
      </dgm:t>
    </dgm:pt>
    <dgm:pt modelId="{2B0794DC-D978-4D06-AC86-9700721A3576}" type="sibTrans" cxnId="{8EE925E1-8359-41B3-8BA7-15377E6F795A}">
      <dgm:prSet/>
      <dgm:spPr/>
      <dgm:t>
        <a:bodyPr/>
        <a:lstStyle/>
        <a:p>
          <a:endParaRPr lang="en-US"/>
        </a:p>
      </dgm:t>
    </dgm:pt>
    <dgm:pt modelId="{06439D8D-9B91-437C-8EC7-7EE5DC69FE8E}">
      <dgm:prSet/>
      <dgm:spPr/>
      <dgm:t>
        <a:bodyPr/>
        <a:lstStyle/>
        <a:p>
          <a:r>
            <a:rPr lang="en-GB"/>
            <a:t>This, he said, applies to all things, even illnesses. An illness realises its purpose, and by Aristotle’s definition, has achieved perfection.</a:t>
          </a:r>
          <a:endParaRPr lang="en-US"/>
        </a:p>
      </dgm:t>
    </dgm:pt>
    <dgm:pt modelId="{00F5380C-313F-4F56-BD85-D2CCAB2BF53E}" type="parTrans" cxnId="{84DAC045-9924-4A5D-9C69-3688FE703BF1}">
      <dgm:prSet/>
      <dgm:spPr/>
      <dgm:t>
        <a:bodyPr/>
        <a:lstStyle/>
        <a:p>
          <a:endParaRPr lang="en-US"/>
        </a:p>
      </dgm:t>
    </dgm:pt>
    <dgm:pt modelId="{000546F6-B64A-4503-8C46-160CD2C0760F}" type="sibTrans" cxnId="{84DAC045-9924-4A5D-9C69-3688FE703BF1}">
      <dgm:prSet/>
      <dgm:spPr/>
      <dgm:t>
        <a:bodyPr/>
        <a:lstStyle/>
        <a:p>
          <a:endParaRPr lang="en-US"/>
        </a:p>
      </dgm:t>
    </dgm:pt>
    <dgm:pt modelId="{CF8ACD95-BC41-4AF6-9F86-90F2ACB1F781}" type="pres">
      <dgm:prSet presAssocID="{DBDC0A98-62BE-4AB0-A752-F38818F56F7C}" presName="root" presStyleCnt="0">
        <dgm:presLayoutVars>
          <dgm:dir/>
          <dgm:resizeHandles val="exact"/>
        </dgm:presLayoutVars>
      </dgm:prSet>
      <dgm:spPr/>
    </dgm:pt>
    <dgm:pt modelId="{7FB44ADE-F173-4C68-9664-D7057CD6BF27}" type="pres">
      <dgm:prSet presAssocID="{E0219815-1B5B-41FA-BB18-B9690AD157AC}" presName="compNode" presStyleCnt="0"/>
      <dgm:spPr/>
    </dgm:pt>
    <dgm:pt modelId="{E02AF88B-319B-4AF9-9F2C-3DB6D0673FF6}" type="pres">
      <dgm:prSet presAssocID="{E0219815-1B5B-41FA-BB18-B9690AD157AC}" presName="bgRect" presStyleLbl="bgShp" presStyleIdx="0" presStyleCnt="3"/>
      <dgm:spPr/>
    </dgm:pt>
    <dgm:pt modelId="{5C243638-B0E2-4239-B13A-54DBFFF4E846}" type="pres">
      <dgm:prSet presAssocID="{E0219815-1B5B-41FA-BB18-B9690AD157A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AD2572DD-0CB2-4094-8EB2-542EE09ADEEE}" type="pres">
      <dgm:prSet presAssocID="{E0219815-1B5B-41FA-BB18-B9690AD157AC}" presName="spaceRect" presStyleCnt="0"/>
      <dgm:spPr/>
    </dgm:pt>
    <dgm:pt modelId="{FC5865C5-DDD8-414E-9BE7-3121AE989EA7}" type="pres">
      <dgm:prSet presAssocID="{E0219815-1B5B-41FA-BB18-B9690AD157AC}" presName="parTx" presStyleLbl="revTx" presStyleIdx="0" presStyleCnt="3">
        <dgm:presLayoutVars>
          <dgm:chMax val="0"/>
          <dgm:chPref val="0"/>
        </dgm:presLayoutVars>
      </dgm:prSet>
      <dgm:spPr/>
    </dgm:pt>
    <dgm:pt modelId="{DD7A8827-AF88-480E-9829-941B6A74F10E}" type="pres">
      <dgm:prSet presAssocID="{072DE1C0-DCDD-4E0D-A95B-BB3DC3FBD1EB}" presName="sibTrans" presStyleCnt="0"/>
      <dgm:spPr/>
    </dgm:pt>
    <dgm:pt modelId="{37DF2829-AAD3-40EC-83C4-D4B512D08283}" type="pres">
      <dgm:prSet presAssocID="{5C84F77E-175C-4604-999E-8C77807CE25A}" presName="compNode" presStyleCnt="0"/>
      <dgm:spPr/>
    </dgm:pt>
    <dgm:pt modelId="{DDB36AD1-D011-4174-A1FC-65C960B7FD5C}" type="pres">
      <dgm:prSet presAssocID="{5C84F77E-175C-4604-999E-8C77807CE25A}" presName="bgRect" presStyleLbl="bgShp" presStyleIdx="1" presStyleCnt="3"/>
      <dgm:spPr/>
    </dgm:pt>
    <dgm:pt modelId="{3C4D2FA2-3B88-4111-859E-7FCC9367724C}" type="pres">
      <dgm:prSet presAssocID="{5C84F77E-175C-4604-999E-8C77807CE25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9A0CA84F-3856-4474-8310-53E2BE823E77}" type="pres">
      <dgm:prSet presAssocID="{5C84F77E-175C-4604-999E-8C77807CE25A}" presName="spaceRect" presStyleCnt="0"/>
      <dgm:spPr/>
    </dgm:pt>
    <dgm:pt modelId="{939F1E33-BC74-430B-8EAF-098775C42739}" type="pres">
      <dgm:prSet presAssocID="{5C84F77E-175C-4604-999E-8C77807CE25A}" presName="parTx" presStyleLbl="revTx" presStyleIdx="1" presStyleCnt="3">
        <dgm:presLayoutVars>
          <dgm:chMax val="0"/>
          <dgm:chPref val="0"/>
        </dgm:presLayoutVars>
      </dgm:prSet>
      <dgm:spPr/>
    </dgm:pt>
    <dgm:pt modelId="{2EAA6545-8D82-4A1B-A577-A4E70E44690F}" type="pres">
      <dgm:prSet presAssocID="{2B0794DC-D978-4D06-AC86-9700721A3576}" presName="sibTrans" presStyleCnt="0"/>
      <dgm:spPr/>
    </dgm:pt>
    <dgm:pt modelId="{E18A03B2-CC51-4D7E-A6ED-F0D6D63D17F6}" type="pres">
      <dgm:prSet presAssocID="{06439D8D-9B91-437C-8EC7-7EE5DC69FE8E}" presName="compNode" presStyleCnt="0"/>
      <dgm:spPr/>
    </dgm:pt>
    <dgm:pt modelId="{D32E01A9-E48B-4A91-B609-2F17F814B9F5}" type="pres">
      <dgm:prSet presAssocID="{06439D8D-9B91-437C-8EC7-7EE5DC69FE8E}" presName="bgRect" presStyleLbl="bgShp" presStyleIdx="2" presStyleCnt="3"/>
      <dgm:spPr/>
    </dgm:pt>
    <dgm:pt modelId="{2B4E5F77-DE75-4271-AE39-3738E64C4027}" type="pres">
      <dgm:prSet presAssocID="{06439D8D-9B91-437C-8EC7-7EE5DC69FE8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5635470A-AA1A-42F5-A63C-03E1A2C99441}" type="pres">
      <dgm:prSet presAssocID="{06439D8D-9B91-437C-8EC7-7EE5DC69FE8E}" presName="spaceRect" presStyleCnt="0"/>
      <dgm:spPr/>
    </dgm:pt>
    <dgm:pt modelId="{84B97C3C-8F42-4AB6-BA06-EF19D535F33C}" type="pres">
      <dgm:prSet presAssocID="{06439D8D-9B91-437C-8EC7-7EE5DC69FE8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1B3001A-8872-4249-8195-5AD0029B2478}" type="presOf" srcId="{DBDC0A98-62BE-4AB0-A752-F38818F56F7C}" destId="{CF8ACD95-BC41-4AF6-9F86-90F2ACB1F781}" srcOrd="0" destOrd="0" presId="urn:microsoft.com/office/officeart/2018/2/layout/IconVerticalSolidList"/>
    <dgm:cxn modelId="{2A30103D-FFB1-402A-99CD-6F87AAC080FA}" type="presOf" srcId="{06439D8D-9B91-437C-8EC7-7EE5DC69FE8E}" destId="{84B97C3C-8F42-4AB6-BA06-EF19D535F33C}" srcOrd="0" destOrd="0" presId="urn:microsoft.com/office/officeart/2018/2/layout/IconVerticalSolidList"/>
    <dgm:cxn modelId="{84DAC045-9924-4A5D-9C69-3688FE703BF1}" srcId="{DBDC0A98-62BE-4AB0-A752-F38818F56F7C}" destId="{06439D8D-9B91-437C-8EC7-7EE5DC69FE8E}" srcOrd="2" destOrd="0" parTransId="{00F5380C-313F-4F56-BD85-D2CCAB2BF53E}" sibTransId="{000546F6-B64A-4503-8C46-160CD2C0760F}"/>
    <dgm:cxn modelId="{DC19AA48-A6C4-4451-85FB-B0387DA20DE5}" srcId="{DBDC0A98-62BE-4AB0-A752-F38818F56F7C}" destId="{E0219815-1B5B-41FA-BB18-B9690AD157AC}" srcOrd="0" destOrd="0" parTransId="{07EEAD12-798C-43A2-9E28-13D6D143C53A}" sibTransId="{072DE1C0-DCDD-4E0D-A95B-BB3DC3FBD1EB}"/>
    <dgm:cxn modelId="{E7D0C876-374D-42CB-908B-2B541791E34D}" type="presOf" srcId="{E0219815-1B5B-41FA-BB18-B9690AD157AC}" destId="{FC5865C5-DDD8-414E-9BE7-3121AE989EA7}" srcOrd="0" destOrd="0" presId="urn:microsoft.com/office/officeart/2018/2/layout/IconVerticalSolidList"/>
    <dgm:cxn modelId="{16283EB1-E4BA-40C6-8021-9D61EB96714D}" type="presOf" srcId="{5C84F77E-175C-4604-999E-8C77807CE25A}" destId="{939F1E33-BC74-430B-8EAF-098775C42739}" srcOrd="0" destOrd="0" presId="urn:microsoft.com/office/officeart/2018/2/layout/IconVerticalSolidList"/>
    <dgm:cxn modelId="{8EE925E1-8359-41B3-8BA7-15377E6F795A}" srcId="{DBDC0A98-62BE-4AB0-A752-F38818F56F7C}" destId="{5C84F77E-175C-4604-999E-8C77807CE25A}" srcOrd="1" destOrd="0" parTransId="{4BCF5887-82C2-4F95-B780-3A52825F5F27}" sibTransId="{2B0794DC-D978-4D06-AC86-9700721A3576}"/>
    <dgm:cxn modelId="{5EF9680F-8D39-487E-A2D1-E3824D0B5935}" type="presParOf" srcId="{CF8ACD95-BC41-4AF6-9F86-90F2ACB1F781}" destId="{7FB44ADE-F173-4C68-9664-D7057CD6BF27}" srcOrd="0" destOrd="0" presId="urn:microsoft.com/office/officeart/2018/2/layout/IconVerticalSolidList"/>
    <dgm:cxn modelId="{28AEF3FF-AA4B-46A7-85DD-81FA48509642}" type="presParOf" srcId="{7FB44ADE-F173-4C68-9664-D7057CD6BF27}" destId="{E02AF88B-319B-4AF9-9F2C-3DB6D0673FF6}" srcOrd="0" destOrd="0" presId="urn:microsoft.com/office/officeart/2018/2/layout/IconVerticalSolidList"/>
    <dgm:cxn modelId="{DABBA4BD-6F1F-47C6-B4ED-7A1D1E006070}" type="presParOf" srcId="{7FB44ADE-F173-4C68-9664-D7057CD6BF27}" destId="{5C243638-B0E2-4239-B13A-54DBFFF4E846}" srcOrd="1" destOrd="0" presId="urn:microsoft.com/office/officeart/2018/2/layout/IconVerticalSolidList"/>
    <dgm:cxn modelId="{E4EC6E48-7869-44AE-96B2-44C27B84DC0F}" type="presParOf" srcId="{7FB44ADE-F173-4C68-9664-D7057CD6BF27}" destId="{AD2572DD-0CB2-4094-8EB2-542EE09ADEEE}" srcOrd="2" destOrd="0" presId="urn:microsoft.com/office/officeart/2018/2/layout/IconVerticalSolidList"/>
    <dgm:cxn modelId="{ADE4B035-1486-4693-B24E-33BFA71F4A40}" type="presParOf" srcId="{7FB44ADE-F173-4C68-9664-D7057CD6BF27}" destId="{FC5865C5-DDD8-414E-9BE7-3121AE989EA7}" srcOrd="3" destOrd="0" presId="urn:microsoft.com/office/officeart/2018/2/layout/IconVerticalSolidList"/>
    <dgm:cxn modelId="{9259515D-7A3B-4334-900A-C4B52AA50B15}" type="presParOf" srcId="{CF8ACD95-BC41-4AF6-9F86-90F2ACB1F781}" destId="{DD7A8827-AF88-480E-9829-941B6A74F10E}" srcOrd="1" destOrd="0" presId="urn:microsoft.com/office/officeart/2018/2/layout/IconVerticalSolidList"/>
    <dgm:cxn modelId="{C4CD1495-AF21-427C-9155-A628180C8668}" type="presParOf" srcId="{CF8ACD95-BC41-4AF6-9F86-90F2ACB1F781}" destId="{37DF2829-AAD3-40EC-83C4-D4B512D08283}" srcOrd="2" destOrd="0" presId="urn:microsoft.com/office/officeart/2018/2/layout/IconVerticalSolidList"/>
    <dgm:cxn modelId="{ABC4B64F-413F-4FAE-8F05-B6B496DC701F}" type="presParOf" srcId="{37DF2829-AAD3-40EC-83C4-D4B512D08283}" destId="{DDB36AD1-D011-4174-A1FC-65C960B7FD5C}" srcOrd="0" destOrd="0" presId="urn:microsoft.com/office/officeart/2018/2/layout/IconVerticalSolidList"/>
    <dgm:cxn modelId="{6D276F21-0EEA-4CAA-BC31-D2E59FF00E86}" type="presParOf" srcId="{37DF2829-AAD3-40EC-83C4-D4B512D08283}" destId="{3C4D2FA2-3B88-4111-859E-7FCC9367724C}" srcOrd="1" destOrd="0" presId="urn:microsoft.com/office/officeart/2018/2/layout/IconVerticalSolidList"/>
    <dgm:cxn modelId="{72B4963C-18AB-4465-BDEA-372CE251F0D2}" type="presParOf" srcId="{37DF2829-AAD3-40EC-83C4-D4B512D08283}" destId="{9A0CA84F-3856-4474-8310-53E2BE823E77}" srcOrd="2" destOrd="0" presId="urn:microsoft.com/office/officeart/2018/2/layout/IconVerticalSolidList"/>
    <dgm:cxn modelId="{52AA21F6-F84D-4CF9-B9B4-B355740F5177}" type="presParOf" srcId="{37DF2829-AAD3-40EC-83C4-D4B512D08283}" destId="{939F1E33-BC74-430B-8EAF-098775C42739}" srcOrd="3" destOrd="0" presId="urn:microsoft.com/office/officeart/2018/2/layout/IconVerticalSolidList"/>
    <dgm:cxn modelId="{E9A602F3-6F07-4541-B32C-E1DC08ED289D}" type="presParOf" srcId="{CF8ACD95-BC41-4AF6-9F86-90F2ACB1F781}" destId="{2EAA6545-8D82-4A1B-A577-A4E70E44690F}" srcOrd="3" destOrd="0" presId="urn:microsoft.com/office/officeart/2018/2/layout/IconVerticalSolidList"/>
    <dgm:cxn modelId="{522E56D6-54BA-4723-B9A7-2F3524961A7A}" type="presParOf" srcId="{CF8ACD95-BC41-4AF6-9F86-90F2ACB1F781}" destId="{E18A03B2-CC51-4D7E-A6ED-F0D6D63D17F6}" srcOrd="4" destOrd="0" presId="urn:microsoft.com/office/officeart/2018/2/layout/IconVerticalSolidList"/>
    <dgm:cxn modelId="{D55BFB29-53F5-40D8-9738-FE9498063891}" type="presParOf" srcId="{E18A03B2-CC51-4D7E-A6ED-F0D6D63D17F6}" destId="{D32E01A9-E48B-4A91-B609-2F17F814B9F5}" srcOrd="0" destOrd="0" presId="urn:microsoft.com/office/officeart/2018/2/layout/IconVerticalSolidList"/>
    <dgm:cxn modelId="{52C218E0-8F54-440C-9A1B-C036324C354B}" type="presParOf" srcId="{E18A03B2-CC51-4D7E-A6ED-F0D6D63D17F6}" destId="{2B4E5F77-DE75-4271-AE39-3738E64C4027}" srcOrd="1" destOrd="0" presId="urn:microsoft.com/office/officeart/2018/2/layout/IconVerticalSolidList"/>
    <dgm:cxn modelId="{7FB71ABD-EFAE-4B39-9B78-ED54AC031573}" type="presParOf" srcId="{E18A03B2-CC51-4D7E-A6ED-F0D6D63D17F6}" destId="{5635470A-AA1A-42F5-A63C-03E1A2C99441}" srcOrd="2" destOrd="0" presId="urn:microsoft.com/office/officeart/2018/2/layout/IconVerticalSolidList"/>
    <dgm:cxn modelId="{AD8DD086-40C7-42EE-8DA7-5712698E7A97}" type="presParOf" srcId="{E18A03B2-CC51-4D7E-A6ED-F0D6D63D17F6}" destId="{84B97C3C-8F42-4AB6-BA06-EF19D535F33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ECF4-E3A8-46FD-A424-4269CF105EE6}">
      <dsp:nvSpPr>
        <dsp:cNvPr id="0" name=""/>
        <dsp:cNvSpPr/>
      </dsp:nvSpPr>
      <dsp:spPr>
        <a:xfrm>
          <a:off x="0" y="0"/>
          <a:ext cx="6358765" cy="108942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D7F715-B4C9-4B65-A2EB-0F0755FCD1EA}">
      <dsp:nvSpPr>
        <dsp:cNvPr id="0" name=""/>
        <dsp:cNvSpPr/>
      </dsp:nvSpPr>
      <dsp:spPr>
        <a:xfrm>
          <a:off x="329549" y="250385"/>
          <a:ext cx="599766" cy="5991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DD0B83-CD15-423A-8F97-44AF32B16230}">
      <dsp:nvSpPr>
        <dsp:cNvPr id="0" name=""/>
        <dsp:cNvSpPr/>
      </dsp:nvSpPr>
      <dsp:spPr>
        <a:xfrm>
          <a:off x="1258866" y="5265"/>
          <a:ext cx="5024283" cy="12255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709" tIns="129709" rIns="129709" bIns="12970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1. The MATERIAL cause (what it is made of)- wood, nails</a:t>
          </a:r>
          <a:endParaRPr lang="en-US" sz="2400" kern="1200" dirty="0"/>
        </a:p>
      </dsp:txBody>
      <dsp:txXfrm>
        <a:off x="1258866" y="5265"/>
        <a:ext cx="5024283" cy="1225597"/>
      </dsp:txXfrm>
    </dsp:sp>
    <dsp:sp modelId="{2A228FF5-9B88-48FE-B3BF-A709CAC2E491}">
      <dsp:nvSpPr>
        <dsp:cNvPr id="0" name=""/>
        <dsp:cNvSpPr/>
      </dsp:nvSpPr>
      <dsp:spPr>
        <a:xfrm>
          <a:off x="0" y="1537263"/>
          <a:ext cx="6358765" cy="108942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3DFFCE-BB25-4864-8ABF-D05D70B471AE}">
      <dsp:nvSpPr>
        <dsp:cNvPr id="0" name=""/>
        <dsp:cNvSpPr/>
      </dsp:nvSpPr>
      <dsp:spPr>
        <a:xfrm>
          <a:off x="329549" y="1782382"/>
          <a:ext cx="599766" cy="5991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4E673A-D96B-4200-883E-FA2D3AE13710}">
      <dsp:nvSpPr>
        <dsp:cNvPr id="0" name=""/>
        <dsp:cNvSpPr/>
      </dsp:nvSpPr>
      <dsp:spPr>
        <a:xfrm>
          <a:off x="1258866" y="1537263"/>
          <a:ext cx="5024283" cy="12255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709" tIns="129709" rIns="129709" bIns="12970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2. The EFFICIENT cause (the manufacturer/thing that made it) - The carpenter</a:t>
          </a:r>
          <a:endParaRPr lang="en-US" sz="2300" kern="1200" dirty="0"/>
        </a:p>
      </dsp:txBody>
      <dsp:txXfrm>
        <a:off x="1258866" y="1537263"/>
        <a:ext cx="5024283" cy="1225597"/>
      </dsp:txXfrm>
    </dsp:sp>
    <dsp:sp modelId="{B93D64A3-78AC-46D3-8983-B053FD8BD9F1}">
      <dsp:nvSpPr>
        <dsp:cNvPr id="0" name=""/>
        <dsp:cNvSpPr/>
      </dsp:nvSpPr>
      <dsp:spPr>
        <a:xfrm>
          <a:off x="0" y="3069260"/>
          <a:ext cx="6358765" cy="108942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042DDC-81EB-4921-9806-C1FFD8691244}">
      <dsp:nvSpPr>
        <dsp:cNvPr id="0" name=""/>
        <dsp:cNvSpPr/>
      </dsp:nvSpPr>
      <dsp:spPr>
        <a:xfrm>
          <a:off x="329549" y="3314379"/>
          <a:ext cx="599766" cy="5991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DA2339-C5DD-4A90-8984-7E63E6953D59}">
      <dsp:nvSpPr>
        <dsp:cNvPr id="0" name=""/>
        <dsp:cNvSpPr/>
      </dsp:nvSpPr>
      <dsp:spPr>
        <a:xfrm>
          <a:off x="1258866" y="3069260"/>
          <a:ext cx="5024283" cy="12255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709" tIns="129709" rIns="129709" bIns="12970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3. The FORMAL cause (the design, its characteristics) - Its 4 legs and flat surface </a:t>
          </a:r>
          <a:endParaRPr lang="en-US" sz="2400" kern="1200" dirty="0"/>
        </a:p>
      </dsp:txBody>
      <dsp:txXfrm>
        <a:off x="1258866" y="3069260"/>
        <a:ext cx="5024283" cy="1225597"/>
      </dsp:txXfrm>
    </dsp:sp>
    <dsp:sp modelId="{60B945B7-3B91-4581-8542-3E210EE5D69C}">
      <dsp:nvSpPr>
        <dsp:cNvPr id="0" name=""/>
        <dsp:cNvSpPr/>
      </dsp:nvSpPr>
      <dsp:spPr>
        <a:xfrm>
          <a:off x="0" y="4601257"/>
          <a:ext cx="6358765" cy="108942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3A311A-4BF4-48C7-94C3-FF147F31876A}">
      <dsp:nvSpPr>
        <dsp:cNvPr id="0" name=""/>
        <dsp:cNvSpPr/>
      </dsp:nvSpPr>
      <dsp:spPr>
        <a:xfrm>
          <a:off x="329549" y="4846376"/>
          <a:ext cx="599766" cy="5991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A95772-F85B-4CBF-8123-AF596167DCCB}">
      <dsp:nvSpPr>
        <dsp:cNvPr id="0" name=""/>
        <dsp:cNvSpPr/>
      </dsp:nvSpPr>
      <dsp:spPr>
        <a:xfrm>
          <a:off x="1258866" y="4601257"/>
          <a:ext cx="5024283" cy="12255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709" tIns="129709" rIns="129709" bIns="12970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4. The FINAL cause (its purpose) – to sit at and eat</a:t>
          </a:r>
          <a:endParaRPr lang="en-US" sz="2400" kern="1200" dirty="0"/>
        </a:p>
      </dsp:txBody>
      <dsp:txXfrm>
        <a:off x="1258866" y="4601257"/>
        <a:ext cx="5024283" cy="12255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2AF88B-319B-4AF9-9F2C-3DB6D0673FF6}">
      <dsp:nvSpPr>
        <dsp:cNvPr id="0" name=""/>
        <dsp:cNvSpPr/>
      </dsp:nvSpPr>
      <dsp:spPr>
        <a:xfrm>
          <a:off x="0" y="531"/>
          <a:ext cx="10515600" cy="12447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243638-B0E2-4239-B13A-54DBFFF4E846}">
      <dsp:nvSpPr>
        <dsp:cNvPr id="0" name=""/>
        <dsp:cNvSpPr/>
      </dsp:nvSpPr>
      <dsp:spPr>
        <a:xfrm>
          <a:off x="376522" y="280590"/>
          <a:ext cx="684586" cy="6845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5865C5-DDD8-414E-9BE7-3121AE989EA7}">
      <dsp:nvSpPr>
        <dsp:cNvPr id="0" name=""/>
        <dsp:cNvSpPr/>
      </dsp:nvSpPr>
      <dsp:spPr>
        <a:xfrm>
          <a:off x="1437631" y="531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So, if we understand the purpose of something is fully realised, then full perfection is reached.</a:t>
          </a:r>
          <a:endParaRPr lang="en-US" sz="2500" kern="1200"/>
        </a:p>
      </dsp:txBody>
      <dsp:txXfrm>
        <a:off x="1437631" y="531"/>
        <a:ext cx="9077968" cy="1244702"/>
      </dsp:txXfrm>
    </dsp:sp>
    <dsp:sp modelId="{DDB36AD1-D011-4174-A1FC-65C960B7FD5C}">
      <dsp:nvSpPr>
        <dsp:cNvPr id="0" name=""/>
        <dsp:cNvSpPr/>
      </dsp:nvSpPr>
      <dsp:spPr>
        <a:xfrm>
          <a:off x="0" y="1556410"/>
          <a:ext cx="10515600" cy="12447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4D2FA2-3B88-4111-859E-7FCC9367724C}">
      <dsp:nvSpPr>
        <dsp:cNvPr id="0" name=""/>
        <dsp:cNvSpPr/>
      </dsp:nvSpPr>
      <dsp:spPr>
        <a:xfrm>
          <a:off x="376522" y="1836468"/>
          <a:ext cx="684586" cy="6845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9F1E33-BC74-430B-8EAF-098775C42739}">
      <dsp:nvSpPr>
        <dsp:cNvPr id="0" name=""/>
        <dsp:cNvSpPr/>
      </dsp:nvSpPr>
      <dsp:spPr>
        <a:xfrm>
          <a:off x="1437631" y="1556410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If the object is doing what it is meant to do, then it has achieved goodness. </a:t>
          </a:r>
          <a:endParaRPr lang="en-US" sz="2500" kern="1200"/>
        </a:p>
      </dsp:txBody>
      <dsp:txXfrm>
        <a:off x="1437631" y="1556410"/>
        <a:ext cx="9077968" cy="1244702"/>
      </dsp:txXfrm>
    </dsp:sp>
    <dsp:sp modelId="{D32E01A9-E48B-4A91-B609-2F17F814B9F5}">
      <dsp:nvSpPr>
        <dsp:cNvPr id="0" name=""/>
        <dsp:cNvSpPr/>
      </dsp:nvSpPr>
      <dsp:spPr>
        <a:xfrm>
          <a:off x="0" y="3112289"/>
          <a:ext cx="10515600" cy="12447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4E5F77-DE75-4271-AE39-3738E64C4027}">
      <dsp:nvSpPr>
        <dsp:cNvPr id="0" name=""/>
        <dsp:cNvSpPr/>
      </dsp:nvSpPr>
      <dsp:spPr>
        <a:xfrm>
          <a:off x="376522" y="3392347"/>
          <a:ext cx="684586" cy="6845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B97C3C-8F42-4AB6-BA06-EF19D535F33C}">
      <dsp:nvSpPr>
        <dsp:cNvPr id="0" name=""/>
        <dsp:cNvSpPr/>
      </dsp:nvSpPr>
      <dsp:spPr>
        <a:xfrm>
          <a:off x="1437631" y="3112289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This, he said, applies to all things, even illnesses. An illness realises its purpose, and by Aristotle’s definition, has achieved perfection.</a:t>
          </a:r>
          <a:endParaRPr lang="en-US" sz="2500" kern="1200"/>
        </a:p>
      </dsp:txBody>
      <dsp:txXfrm>
        <a:off x="1437631" y="3112289"/>
        <a:ext cx="9077968" cy="12447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FC029-BAD4-65BB-BCBC-90958CC9D0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F4E885-4CEE-6F0C-1714-9508C5CED9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E44218-D367-43E7-EF16-2CE825C69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CDADFE-2E2A-3262-98EC-A23657FE1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259965-20EF-6D01-1D3F-D4C5A384F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87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36650-9073-9F68-DBA3-B153E9899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7073D-3186-B59F-E903-E54C70A641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F09313-C196-7B9E-00A9-609AF2215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49ABEC-96C8-4D24-37DB-3714508CC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1928B7-63A1-FA4F-6973-A6FDE9553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506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07F08-8702-BB0C-70E4-D1790ACD6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716DB-197B-6747-C1A8-29B20AA44D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BC680-B328-B57B-4B52-611574EB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16F194-2B9F-0920-0B2E-459E19C19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9211F-63C8-E721-C0AF-094C41748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251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2EC98-A4FB-1A7B-1B61-F9487183A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4A18B-0667-D607-5D3B-EF0903D581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DEDE3F-71D6-A0C0-85BC-2693DD8E25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CA9C71-2682-8A83-2DC4-47F68DA52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03402-1282-96FE-73E3-0CD2ABA09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013473-D405-7B87-9215-FB9BC2F37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06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31AE7-084E-36B6-8C68-D0C0BCFEF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B2AB3B-28C7-1FB2-C558-5123F8A7D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AFDD12-C232-A18E-8839-20A6C5A517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D576E8-9CDF-50E7-C3CD-1577CCE6BC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BE7BC0-4231-CD6E-3276-D8414E2530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AD99AC-34AD-D8C9-842E-EB78B786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320B70-0E2E-B987-1162-C978FBE7E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AEC77A-14C5-0C05-25C1-7C831706E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819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F9E91-E1C8-4961-CE15-AD7BA8BB8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E08C02-DCC0-23F4-4577-39B52C3EE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AB1B31-4976-E914-4700-DFFBE3477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249100-34A8-9D1C-0AD0-D93576EE6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13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C00320-8457-5291-1B2D-E364BB902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987C83-17E0-028B-EF53-EF3488399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91D7D8-402C-E792-BD28-6C0A2CA1C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797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7AC83-6A70-17FB-AED2-DC52C2C42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4469B-2ABA-2F15-A3C4-1F0696FC28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C885B7-EDB0-BAD4-1A89-3C4C21076A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257BA3-B4DD-A7A9-48AD-FA7062EE7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C0C3B5-2D17-A13B-967B-8B9177000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AC126A-4247-6951-974A-EF79AD2BF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412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D0ED0-A355-6F72-6482-3A593697A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5A3AD2-B896-E992-755D-9A6A5C72FA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14AD5-AE71-E7EA-26D2-EE95D13CDD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960235-AF38-44D4-4506-240D69C5F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483407-11B4-333A-4CB9-60956F266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00E352-8369-EFA5-557F-8B6EB5427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140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F090F-BF84-603B-5C4A-FC46B986A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3DE742-D28D-6F66-EF8A-9AF247D6F5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F610C1-B104-91A1-370D-38670D72E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A76CA-1C67-70BD-C180-BD5D291E4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B498-C31B-07CD-06F4-C443348B0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3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AB5B89-307D-6DCF-DC2C-DD5B7F0ED4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217F50-C5B6-F608-5535-404C9C15D8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3F3A5-EDD1-5919-2714-CE8DE773C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F44AC-37FC-CA75-1E27-D53C31B6D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40236C-D080-1CCE-6180-79B02AA87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794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DA3DF1-5962-209D-3BD5-64C0CEF75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C26EA-1FD2-F202-820D-72F0FA837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DF9BA-65C9-2566-578F-94F690C766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2D852-8835-409A-8B49-41C3016DF526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BAE46-DC6E-FA8B-86E7-FEAA61CD70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3C7F5-2D31-EA06-9693-3E9F1DAD34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17EA6-04FF-4159-8235-28DCDFD8E1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24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h0fxJkvL44?start=93&amp;feature=oembed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60D05D2D-CB6A-431B-BE4A-2A7FCC9FA2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1256"/>
            <a:ext cx="12192000" cy="6869256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7" name="Rounded Rectangle 5">
            <a:extLst>
              <a:ext uri="{FF2B5EF4-FFF2-40B4-BE49-F238E27FC236}">
                <a16:creationId xmlns:a16="http://schemas.microsoft.com/office/drawing/2014/main" id="{E84CD6E5-269B-4A44-867D-78DBB4DFF7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120" y="990600"/>
            <a:ext cx="10271760" cy="430530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7C91D4A6-FDB1-62D7-0741-58F96F569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3" y="1309688"/>
            <a:ext cx="5530850" cy="36655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45A6F98-AD1B-56AE-B2FF-D5C88358A4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08800" y="1309688"/>
            <a:ext cx="3968750" cy="36655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1C67A7-C97E-69A4-4A7A-E6C28D46A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5419725"/>
            <a:ext cx="10271760" cy="9366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Life – the universe and everything in it!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280417-16BA-F3EB-5931-AF121C14FD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6186" y="0"/>
            <a:ext cx="1855813" cy="185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26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48DEA-5B4C-9FDC-3DA5-9E7BF3114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/>
              <a:t>The big question for this unit:</a:t>
            </a:r>
            <a:endParaRPr lang="en-US" sz="6000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49632-74B3-E4BC-E91D-D4A8681E9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/>
              <a:t>What are Aristotle’s ideas about what causes something to exist and the four parts of those causes?</a:t>
            </a:r>
            <a:endParaRPr lang="en-US" sz="4800" dirty="0"/>
          </a:p>
        </p:txBody>
      </p:sp>
      <p:pic>
        <p:nvPicPr>
          <p:cNvPr id="4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C9145792-1503-4F15-9DD2-6D25C9F8C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814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E2F10-87CD-96A9-2B3B-8D5BC9982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6639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Socrates, Plato and Aristotle – note taking</a:t>
            </a:r>
            <a:endParaRPr lang="en-US" dirty="0"/>
          </a:p>
        </p:txBody>
      </p:sp>
      <p:pic>
        <p:nvPicPr>
          <p:cNvPr id="6" name="Online Media 5" title="Plato and Aristotle: Crash Course History of Science #3">
            <a:hlinkClick r:id="" action="ppaction://media"/>
            <a:extLst>
              <a:ext uri="{FF2B5EF4-FFF2-40B4-BE49-F238E27FC236}">
                <a16:creationId xmlns:a16="http://schemas.microsoft.com/office/drawing/2014/main" id="{77AD3216-ADB7-7203-59B0-9E8A3F2B718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19623" y="857401"/>
            <a:ext cx="10234177" cy="578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4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48DEA-5B4C-9FDC-3DA5-9E7BF3114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/>
              <a:t>Key words:</a:t>
            </a:r>
            <a:endParaRPr lang="en-US" sz="6000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49632-74B3-E4BC-E91D-D4A8681E9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3300" b="1" u="sng" dirty="0"/>
              <a:t>Potentiality</a:t>
            </a:r>
            <a:r>
              <a:rPr lang="en-GB" altLang="en-US" sz="3300" dirty="0"/>
              <a:t> = something contains ingredients to become something else.</a:t>
            </a:r>
          </a:p>
          <a:p>
            <a:endParaRPr lang="en-GB" altLang="en-US" sz="3300" dirty="0"/>
          </a:p>
          <a:p>
            <a:pPr marL="0" indent="0">
              <a:buNone/>
            </a:pPr>
            <a:r>
              <a:rPr lang="en-GB" altLang="en-US" sz="3300" b="1" u="sng" dirty="0"/>
              <a:t>Actuality</a:t>
            </a:r>
            <a:r>
              <a:rPr lang="en-GB" altLang="en-US" sz="3300" dirty="0"/>
              <a:t> = object fulfils its potential and becomes something else.</a:t>
            </a:r>
          </a:p>
          <a:p>
            <a:pPr marL="0" indent="0" algn="ctr">
              <a:buNone/>
            </a:pPr>
            <a:endParaRPr lang="en-GB" sz="3300" dirty="0"/>
          </a:p>
        </p:txBody>
      </p:sp>
      <p:pic>
        <p:nvPicPr>
          <p:cNvPr id="4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C9145792-1503-4F15-9DD2-6D25C9F8C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9176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7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B08F39-EB3A-68D2-8235-DAC06052E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/>
              <a:t>What can you see in this picture?</a:t>
            </a:r>
            <a:endParaRPr lang="en-US" sz="5400"/>
          </a:p>
        </p:txBody>
      </p:sp>
      <p:sp>
        <p:nvSpPr>
          <p:cNvPr id="1040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1F9B6-9676-C652-2DD3-51AE40B122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GB" sz="2200" dirty="0"/>
              <a:t>This is not a trick question!</a:t>
            </a:r>
          </a:p>
          <a:p>
            <a:r>
              <a:rPr lang="en-GB" sz="2200" dirty="0"/>
              <a:t>Aristotle (384-322 BCE) like other philosophers, was trying to understand the purpose of life!</a:t>
            </a:r>
          </a:p>
          <a:p>
            <a:r>
              <a:rPr lang="en-GB" sz="2200" dirty="0"/>
              <a:t>He wanted to know exactly what the essence of an object was.</a:t>
            </a:r>
          </a:p>
          <a:p>
            <a:r>
              <a:rPr lang="en-GB" sz="2200" dirty="0"/>
              <a:t>Aristotle started to explore this (differently to Plato) by looking at the world around him – the world of experiences and the senses.</a:t>
            </a:r>
          </a:p>
          <a:p>
            <a:r>
              <a:rPr lang="en-GB" sz="2200" dirty="0"/>
              <a:t>So he looked at the table, rather than like Plato, looking beyond the table to the idea Form. </a:t>
            </a:r>
            <a:endParaRPr lang="en-US" sz="2200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FA0F0CDA-041B-4090-C5BC-D071DAEC05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5" r="-2" b="-2"/>
          <a:stretch/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43D2A964-2E1C-49B0-5684-71D77F9B0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5062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1" name="Rectangle 86">
            <a:extLst>
              <a:ext uri="{FF2B5EF4-FFF2-40B4-BE49-F238E27FC236}">
                <a16:creationId xmlns:a16="http://schemas.microsoft.com/office/drawing/2014/main" id="{5628E5CB-913B-4378-97CE-18C9F6410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B3A61-B66A-2248-0D0A-5E83C495E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158" y="131356"/>
            <a:ext cx="5257799" cy="5569291"/>
          </a:xfrm>
        </p:spPr>
        <p:txBody>
          <a:bodyPr>
            <a:normAutofit/>
          </a:bodyPr>
          <a:lstStyle/>
          <a:p>
            <a:r>
              <a:rPr lang="en-GB" sz="5200" dirty="0"/>
              <a:t>Aristotle concluded that there were </a:t>
            </a:r>
            <a:r>
              <a:rPr lang="en-GB" sz="5200" b="1" u="sng" dirty="0"/>
              <a:t>FOUR CAUSES</a:t>
            </a:r>
            <a:r>
              <a:rPr lang="en-GB" sz="5200" dirty="0"/>
              <a:t> for the existence of an object:</a:t>
            </a:r>
          </a:p>
        </p:txBody>
      </p:sp>
      <p:graphicFrame>
        <p:nvGraphicFramePr>
          <p:cNvPr id="82" name="Content Placeholder 2">
            <a:extLst>
              <a:ext uri="{FF2B5EF4-FFF2-40B4-BE49-F238E27FC236}">
                <a16:creationId xmlns:a16="http://schemas.microsoft.com/office/drawing/2014/main" id="{A9E81728-62D0-539B-A3DD-8A14DDD712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3974596"/>
              </p:ext>
            </p:extLst>
          </p:nvPr>
        </p:nvGraphicFramePr>
        <p:xfrm>
          <a:off x="5660956" y="131356"/>
          <a:ext cx="6358765" cy="58321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1DA1C2AC-34DA-5D95-E678-80694E8C6567}"/>
              </a:ext>
            </a:extLst>
          </p:cNvPr>
          <p:cNvSpPr txBox="1"/>
          <p:nvPr/>
        </p:nvSpPr>
        <p:spPr>
          <a:xfrm>
            <a:off x="334883" y="5528527"/>
            <a:ext cx="11516137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600" b="1" u="sng" dirty="0"/>
              <a:t>TASK 1: </a:t>
            </a:r>
            <a:r>
              <a:rPr lang="en-GB" sz="2600" dirty="0"/>
              <a:t>Make notes on the 4 causes.</a:t>
            </a:r>
          </a:p>
          <a:p>
            <a:pPr marL="0" indent="0">
              <a:buNone/>
            </a:pPr>
            <a:r>
              <a:rPr lang="en-GB" sz="2600" b="1" u="sng" dirty="0"/>
              <a:t>TASK 2: </a:t>
            </a:r>
            <a:r>
              <a:rPr lang="en-GB" sz="2600" dirty="0"/>
              <a:t>Take three contrasting objects and apply Aristotle’s four causes to each of them. Stretch: If Aristotle is right, can we apply this to everything n existence?</a:t>
            </a:r>
          </a:p>
        </p:txBody>
      </p:sp>
    </p:spTree>
    <p:extLst>
      <p:ext uri="{BB962C8B-B14F-4D97-AF65-F5344CB8AC3E}">
        <p14:creationId xmlns:p14="http://schemas.microsoft.com/office/powerpoint/2010/main" val="39245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3669D-FEA6-5EB6-463C-2CE1DE821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sz="4100"/>
              <a:t>The FINAL cause = its purpose</a:t>
            </a:r>
            <a:endParaRPr lang="en-US" sz="4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128F5-FA30-899C-7FD3-BB7E3C02D9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Autofit/>
          </a:bodyPr>
          <a:lstStyle/>
          <a:p>
            <a:r>
              <a:rPr lang="en-GB" altLang="en-US" sz="3300" dirty="0"/>
              <a:t>This the most important to Aristotle</a:t>
            </a:r>
          </a:p>
          <a:p>
            <a:pPr eaLnBrk="1" hangingPunct="1"/>
            <a:endParaRPr lang="en-GB" altLang="en-US" sz="3300" dirty="0"/>
          </a:p>
          <a:p>
            <a:pPr marL="0" indent="0" eaLnBrk="1" hangingPunct="1">
              <a:buNone/>
            </a:pPr>
            <a:r>
              <a:rPr lang="en-GB" altLang="en-US" sz="3300" dirty="0"/>
              <a:t>Why do you think this is?</a:t>
            </a:r>
          </a:p>
          <a:p>
            <a:pPr eaLnBrk="1" hangingPunct="1"/>
            <a:endParaRPr lang="en-GB" altLang="en-US" sz="3300" dirty="0"/>
          </a:p>
          <a:p>
            <a:pPr eaLnBrk="1" hangingPunct="1"/>
            <a:r>
              <a:rPr lang="en-GB" altLang="en-US" sz="3300" dirty="0"/>
              <a:t>TELOS = purpose. An argument concerned with the purpose or ultimate goal of something is called the teleological argument.</a:t>
            </a:r>
          </a:p>
          <a:p>
            <a:endParaRPr lang="en-US" sz="3300" dirty="0"/>
          </a:p>
        </p:txBody>
      </p:sp>
      <p:pic>
        <p:nvPicPr>
          <p:cNvPr id="5" name="Picture 4" descr="Wooden robot over white background">
            <a:extLst>
              <a:ext uri="{FF2B5EF4-FFF2-40B4-BE49-F238E27FC236}">
                <a16:creationId xmlns:a16="http://schemas.microsoft.com/office/drawing/2014/main" id="{4C8DC876-8C90-66CB-39D2-746A95F9FE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86" r="47795" b="-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E8BD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1E9B17F9-CF80-BB8A-96A4-B3AF3B6CB9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8146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6B1239-6356-DC9F-3C1E-4F186A957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dirty="0"/>
              <a:t>So?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EB0319-B800-0C60-C8B6-D32047C83D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5547399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DC341244-C0C6-55B9-AB85-5045A984D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804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9AB1A7-8C67-E3AB-FC38-D952B32EF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8000" dirty="0"/>
              <a:t>Debate</a:t>
            </a:r>
            <a:endParaRPr lang="en-US" sz="8000" dirty="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5C8A3-0A36-C22A-AF6A-F9AEC72BD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/>
              <a:t>Aristotle has got it right. Do you agree?</a:t>
            </a:r>
            <a:endParaRPr lang="en-US" sz="4000" dirty="0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4D212385-08AF-17D3-6FA8-44FB637EAF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047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87F3E1-8D1A-B831-DEB8-1099D7CC6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5276" y="-29730"/>
            <a:ext cx="2616724" cy="261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42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6780</TotalTime>
  <Words>400</Words>
  <Application>Microsoft Office PowerPoint</Application>
  <PresentationFormat>Widescreen</PresentationFormat>
  <Paragraphs>33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Life – the universe and everything in it!</vt:lpstr>
      <vt:lpstr>The big question for this unit:</vt:lpstr>
      <vt:lpstr>Socrates, Plato and Aristotle – note taking</vt:lpstr>
      <vt:lpstr>Key words:</vt:lpstr>
      <vt:lpstr>What can you see in this picture?</vt:lpstr>
      <vt:lpstr>Aristotle concluded that there were FOUR CAUSES for the existence of an object:</vt:lpstr>
      <vt:lpstr>The FINAL cause = its purpose</vt:lpstr>
      <vt:lpstr>So?</vt:lpstr>
      <vt:lpstr>Debate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Aristotle and Causation</dc:title>
  <dc:creator>Mrs A. McKenzie</dc:creator>
  <cp:lastModifiedBy>Mrs A. McKenzie</cp:lastModifiedBy>
  <cp:revision>6</cp:revision>
  <dcterms:created xsi:type="dcterms:W3CDTF">2022-08-11T15:09:39Z</dcterms:created>
  <dcterms:modified xsi:type="dcterms:W3CDTF">2023-02-02T12:12:32Z</dcterms:modified>
</cp:coreProperties>
</file>