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84.xml"/>
  <Override ContentType="application/vnd.openxmlformats-officedocument.presentationml.notesSlide+xml" PartName="/ppt/notesSlides/notesSlide3.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8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77.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88.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89.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84.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79.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83.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8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80.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88.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 id="331" r:id="rId81"/>
    <p:sldId id="332" r:id="rId82"/>
    <p:sldId id="333" r:id="rId83"/>
    <p:sldId id="334" r:id="rId84"/>
    <p:sldId id="335" r:id="rId85"/>
    <p:sldId id="336" r:id="rId86"/>
    <p:sldId id="337" r:id="rId87"/>
    <p:sldId id="338" r:id="rId88"/>
    <p:sldId id="339" r:id="rId89"/>
    <p:sldId id="340" r:id="rId90"/>
    <p:sldId id="341" r:id="rId91"/>
    <p:sldId id="342" r:id="rId92"/>
    <p:sldId id="343" r:id="rId93"/>
    <p:sldId id="344" r:id="rId94"/>
  </p:sldIdLst>
  <p:sldSz cy="6858000" cx="12192000"/>
  <p:notesSz cx="6797675" cy="9926625"/>
  <p:embeddedFontLst>
    <p:embeddedFont>
      <p:font typeface="Libre Franklin Black"/>
      <p:bold r:id="rId95"/>
      <p:boldItalic r:id="rId96"/>
    </p:embeddedFont>
    <p:embeddedFont>
      <p:font typeface="Candara"/>
      <p:regular r:id="rId97"/>
      <p:bold r:id="rId98"/>
      <p:italic r:id="rId99"/>
      <p:boldItalic r:id="rId100"/>
    </p:embeddedFont>
    <p:embeddedFont>
      <p:font typeface="Schoolbell"/>
      <p:regular r:id="rId101"/>
    </p:embeddedFont>
    <p:embeddedFont>
      <p:font typeface="Arial Black"/>
      <p:regular r:id="rId102"/>
    </p:embeddedFont>
    <p:embeddedFont>
      <p:font typeface="Dancing Script"/>
      <p:regular r:id="rId103"/>
      <p:bold r:id="rId104"/>
    </p:embeddedFont>
    <p:embeddedFont>
      <p:font typeface="Gill Sans"/>
      <p:regular r:id="rId105"/>
      <p:bold r:id="rId10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07" roundtripDataSignature="AMtx7mglgUzn8Irh/uyRC8xR6VF0KlVWX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18A4F1A-8FFD-4E43-91CD-A0AD2021E4EC}">
  <a:tblStyle styleId="{318A4F1A-8FFD-4E43-91CD-A0AD2021E4EC}"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07" Type="http://customschemas.google.com/relationships/presentationmetadata" Target="metadata"/><Relationship Id="rId106" Type="http://schemas.openxmlformats.org/officeDocument/2006/relationships/font" Target="fonts/GillSans-bold.fntdata"/><Relationship Id="rId105" Type="http://schemas.openxmlformats.org/officeDocument/2006/relationships/font" Target="fonts/GillSans-regular.fntdata"/><Relationship Id="rId104" Type="http://schemas.openxmlformats.org/officeDocument/2006/relationships/font" Target="fonts/DancingScript-bold.fntdata"/><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103" Type="http://schemas.openxmlformats.org/officeDocument/2006/relationships/font" Target="fonts/DancingScript-regular.fntdata"/><Relationship Id="rId102" Type="http://schemas.openxmlformats.org/officeDocument/2006/relationships/font" Target="fonts/ArialBlack-regular.fntdata"/><Relationship Id="rId101" Type="http://schemas.openxmlformats.org/officeDocument/2006/relationships/font" Target="fonts/Schoolbell-regular.fntdata"/><Relationship Id="rId100" Type="http://schemas.openxmlformats.org/officeDocument/2006/relationships/font" Target="fonts/Candara-boldItalic.fntdata"/><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95" Type="http://schemas.openxmlformats.org/officeDocument/2006/relationships/font" Target="fonts/LibreFranklinBlack-bold.fntdata"/><Relationship Id="rId94" Type="http://schemas.openxmlformats.org/officeDocument/2006/relationships/slide" Target="slides/slide89.xml"/><Relationship Id="rId97" Type="http://schemas.openxmlformats.org/officeDocument/2006/relationships/font" Target="fonts/Candara-regular.fntdata"/><Relationship Id="rId96" Type="http://schemas.openxmlformats.org/officeDocument/2006/relationships/font" Target="fonts/LibreFranklinBlack-boldItalic.fntdata"/><Relationship Id="rId11" Type="http://schemas.openxmlformats.org/officeDocument/2006/relationships/slide" Target="slides/slide6.xml"/><Relationship Id="rId99" Type="http://schemas.openxmlformats.org/officeDocument/2006/relationships/font" Target="fonts/Candara-italic.fntdata"/><Relationship Id="rId10" Type="http://schemas.openxmlformats.org/officeDocument/2006/relationships/slide" Target="slides/slide5.xml"/><Relationship Id="rId98" Type="http://schemas.openxmlformats.org/officeDocument/2006/relationships/font" Target="fonts/Candara-bold.fntdata"/><Relationship Id="rId13" Type="http://schemas.openxmlformats.org/officeDocument/2006/relationships/slide" Target="slides/slide8.xml"/><Relationship Id="rId12" Type="http://schemas.openxmlformats.org/officeDocument/2006/relationships/slide" Target="slides/slide7.xml"/><Relationship Id="rId91" Type="http://schemas.openxmlformats.org/officeDocument/2006/relationships/slide" Target="slides/slide86.xml"/><Relationship Id="rId90" Type="http://schemas.openxmlformats.org/officeDocument/2006/relationships/slide" Target="slides/slide85.xml"/><Relationship Id="rId93" Type="http://schemas.openxmlformats.org/officeDocument/2006/relationships/slide" Target="slides/slide88.xml"/><Relationship Id="rId92" Type="http://schemas.openxmlformats.org/officeDocument/2006/relationships/slide" Target="slides/slide8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 Id="rId84" Type="http://schemas.openxmlformats.org/officeDocument/2006/relationships/slide" Target="slides/slide79.xml"/><Relationship Id="rId83" Type="http://schemas.openxmlformats.org/officeDocument/2006/relationships/slide" Target="slides/slide78.xml"/><Relationship Id="rId86" Type="http://schemas.openxmlformats.org/officeDocument/2006/relationships/slide" Target="slides/slide81.xml"/><Relationship Id="rId85" Type="http://schemas.openxmlformats.org/officeDocument/2006/relationships/slide" Target="slides/slide80.xml"/><Relationship Id="rId88" Type="http://schemas.openxmlformats.org/officeDocument/2006/relationships/slide" Target="slides/slide83.xml"/><Relationship Id="rId87" Type="http://schemas.openxmlformats.org/officeDocument/2006/relationships/slide" Target="slides/slide82.xml"/><Relationship Id="rId89" Type="http://schemas.openxmlformats.org/officeDocument/2006/relationships/slide" Target="slides/slide84.xml"/><Relationship Id="rId80" Type="http://schemas.openxmlformats.org/officeDocument/2006/relationships/slide" Target="slides/slide75.xml"/><Relationship Id="rId82" Type="http://schemas.openxmlformats.org/officeDocument/2006/relationships/slide" Target="slides/slide77.xml"/><Relationship Id="rId81" Type="http://schemas.openxmlformats.org/officeDocument/2006/relationships/slide" Target="slides/slide76.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75" Type="http://schemas.openxmlformats.org/officeDocument/2006/relationships/slide" Target="slides/slide70.xml"/><Relationship Id="rId74" Type="http://schemas.openxmlformats.org/officeDocument/2006/relationships/slide" Target="slides/slide69.xml"/><Relationship Id="rId77" Type="http://schemas.openxmlformats.org/officeDocument/2006/relationships/slide" Target="slides/slide72.xml"/><Relationship Id="rId76" Type="http://schemas.openxmlformats.org/officeDocument/2006/relationships/slide" Target="slides/slide71.xml"/><Relationship Id="rId79" Type="http://schemas.openxmlformats.org/officeDocument/2006/relationships/slide" Target="slides/slide74.xml"/><Relationship Id="rId78" Type="http://schemas.openxmlformats.org/officeDocument/2006/relationships/slide" Target="slides/slide73.xml"/><Relationship Id="rId71" Type="http://schemas.openxmlformats.org/officeDocument/2006/relationships/slide" Target="slides/slide66.xml"/><Relationship Id="rId70" Type="http://schemas.openxmlformats.org/officeDocument/2006/relationships/slide" Target="slides/slide65.xml"/><Relationship Id="rId62" Type="http://schemas.openxmlformats.org/officeDocument/2006/relationships/slide" Target="slides/slide57.xml"/><Relationship Id="rId61" Type="http://schemas.openxmlformats.org/officeDocument/2006/relationships/slide" Target="slides/slide56.xml"/><Relationship Id="rId64" Type="http://schemas.openxmlformats.org/officeDocument/2006/relationships/slide" Target="slides/slide59.xml"/><Relationship Id="rId63" Type="http://schemas.openxmlformats.org/officeDocument/2006/relationships/slide" Target="slides/slide58.xml"/><Relationship Id="rId66" Type="http://schemas.openxmlformats.org/officeDocument/2006/relationships/slide" Target="slides/slide61.xml"/><Relationship Id="rId65" Type="http://schemas.openxmlformats.org/officeDocument/2006/relationships/slide" Target="slides/slide60.xml"/><Relationship Id="rId68" Type="http://schemas.openxmlformats.org/officeDocument/2006/relationships/slide" Target="slides/slide63.xml"/><Relationship Id="rId67" Type="http://schemas.openxmlformats.org/officeDocument/2006/relationships/slide" Target="slides/slide62.xml"/><Relationship Id="rId60" Type="http://schemas.openxmlformats.org/officeDocument/2006/relationships/slide" Target="slides/slide55.xml"/><Relationship Id="rId69" Type="http://schemas.openxmlformats.org/officeDocument/2006/relationships/slide" Target="slides/slide6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55" Type="http://schemas.openxmlformats.org/officeDocument/2006/relationships/slide" Target="slides/slide50.xml"/><Relationship Id="rId54" Type="http://schemas.openxmlformats.org/officeDocument/2006/relationships/slide" Target="slides/slide49.xml"/><Relationship Id="rId57" Type="http://schemas.openxmlformats.org/officeDocument/2006/relationships/slide" Target="slides/slide52.xml"/><Relationship Id="rId56" Type="http://schemas.openxmlformats.org/officeDocument/2006/relationships/slide" Target="slides/slide51.xml"/><Relationship Id="rId59" Type="http://schemas.openxmlformats.org/officeDocument/2006/relationships/slide" Target="slides/slide54.xml"/><Relationship Id="rId58"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8056"/>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3" y="0"/>
            <a:ext cx="2945659" cy="498056"/>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4"/>
            <a:ext cx="2945659" cy="49805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bc.com/teach/class-clips-video/religious-education-ks3-a-z-of-religion-and-beliefs-0-is-for-omnis-power-of-god/zjgv47h" TargetMode="Externa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22300" y="877888"/>
            <a:ext cx="7797800" cy="438626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86" name="Google Shape;86;p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GB"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7" name="Google Shape;97;p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5" name="Google Shape;105;p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4" name="Google Shape;114;p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4: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p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5: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7" name="Google Shape;137;p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6: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7" name="Google Shape;147;p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7: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 name="Google Shape;155;p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7" name="Google Shape;167;p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3" name="Google Shape;183;p1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0: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7" name="Google Shape;197;p1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1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p1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p1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7" name="Google Shape;237;p1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4: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8" name="Google Shape;248;p1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5: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3" name="Google Shape;263;p1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6: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75" name="Google Shape;275;p1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u="sng">
                <a:solidFill>
                  <a:schemeClr val="hlink"/>
                </a:solidFill>
                <a:hlinkClick r:id="rId2"/>
              </a:rPr>
              <a:t>https://www.bbc.com/teach/class-clips-video/religious-education-ks3-a-z-of-religion-and-beliefs-0-is-for-omnis-power-of-god/zjgv47h</a:t>
            </a:r>
            <a:r>
              <a:rPr lang="en-GB"/>
              <a:t>– 0 is for omni’s</a:t>
            </a:r>
            <a:endParaRPr/>
          </a:p>
        </p:txBody>
      </p:sp>
      <p:sp>
        <p:nvSpPr>
          <p:cNvPr id="276" name="Google Shape;276;p17: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8:notes"/>
          <p:cNvSpPr/>
          <p:nvPr>
            <p:ph idx="2" type="sldImg"/>
          </p:nvPr>
        </p:nvSpPr>
        <p:spPr>
          <a:xfrm>
            <a:off x="-622300" y="877888"/>
            <a:ext cx="7797800" cy="438626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85" name="Google Shape;285;p1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9:notes"/>
          <p:cNvSpPr/>
          <p:nvPr>
            <p:ph idx="2" type="sldImg"/>
          </p:nvPr>
        </p:nvSpPr>
        <p:spPr>
          <a:xfrm>
            <a:off x="-622300" y="877888"/>
            <a:ext cx="7797800" cy="438626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96" name="Google Shape;296;p1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1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7" name="Google Shape;307;p2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0: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5" name="Google Shape;315;p2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2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8" name="Google Shape;328;p2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36" name="Google Shape;336;p2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https://humanism.org.uk/humanism/  3 mins  an alternative clip</a:t>
            </a:r>
            <a:endParaRPr/>
          </a:p>
          <a:p>
            <a:pPr indent="0" lvl="0" marL="0" rtl="0" algn="l">
              <a:spcBef>
                <a:spcPts val="0"/>
              </a:spcBef>
              <a:spcAft>
                <a:spcPts val="0"/>
              </a:spcAft>
              <a:buNone/>
            </a:pPr>
            <a:r>
              <a:t/>
            </a:r>
            <a:endParaRPr/>
          </a:p>
        </p:txBody>
      </p:sp>
      <p:sp>
        <p:nvSpPr>
          <p:cNvPr id="337" name="Google Shape;337;p2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24: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2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2" name="Google Shape;352;p2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25: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0" name="Google Shape;360;p2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27: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6" name="Google Shape;376;p2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2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5" name="Google Shape;385;p2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2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3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5" name="Google Shape;395;p3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p30: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31:notes"/>
          <p:cNvSpPr/>
          <p:nvPr>
            <p:ph idx="2" type="sldImg"/>
          </p:nvPr>
        </p:nvSpPr>
        <p:spPr>
          <a:xfrm>
            <a:off x="-622300" y="877888"/>
            <a:ext cx="7797800" cy="438626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05" name="Google Shape;405;p3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3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32:notes"/>
          <p:cNvSpPr/>
          <p:nvPr>
            <p:ph idx="2" type="sldImg"/>
          </p:nvPr>
        </p:nvSpPr>
        <p:spPr>
          <a:xfrm>
            <a:off x="-622300" y="877888"/>
            <a:ext cx="7797800" cy="438626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16" name="Google Shape;416;p3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7" name="Google Shape;417;p3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7" name="Google Shape;427;p3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3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3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37" name="Google Shape;437;p3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2 minute timer </a:t>
            </a:r>
            <a:endParaRPr/>
          </a:p>
        </p:txBody>
      </p:sp>
      <p:sp>
        <p:nvSpPr>
          <p:cNvPr id="438" name="Google Shape;438;p34: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3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7" name="Google Shape;447;p3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36: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3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1" name="Google Shape;481;p3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2" name="Google Shape;482;p37: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3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0" name="Google Shape;490;p3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1" name="Google Shape;491;p3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3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500" name="Google Shape;500;p3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501" name="Google Shape;501;p3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What kinds of evil &amp; suffering can you see here (natural or moral)</a:t>
            </a:r>
            <a:endParaRPr/>
          </a:p>
          <a:p>
            <a:pPr indent="0" lvl="0" marL="0" rtl="0" algn="l">
              <a:spcBef>
                <a:spcPts val="0"/>
              </a:spcBef>
              <a:spcAft>
                <a:spcPts val="0"/>
              </a:spcAft>
              <a:buNone/>
            </a:pPr>
            <a:r>
              <a:rPr lang="en-GB"/>
              <a:t>Which are reasons that people give for not believing in God?</a:t>
            </a:r>
            <a:endParaRPr/>
          </a:p>
          <a:p>
            <a:pPr indent="0" lvl="0" marL="0" rtl="0" algn="l">
              <a:spcBef>
                <a:spcPts val="0"/>
              </a:spcBef>
              <a:spcAft>
                <a:spcPts val="0"/>
              </a:spcAft>
              <a:buNone/>
            </a:pPr>
            <a:r>
              <a:rPr lang="en-GB"/>
              <a:t>Which are reasons for unanswered prayer?</a:t>
            </a:r>
            <a:endParaRPr/>
          </a:p>
          <a:p>
            <a:pPr indent="0" lvl="0" marL="0" rtl="0" algn="l">
              <a:spcBef>
                <a:spcPts val="0"/>
              </a:spcBef>
              <a:spcAft>
                <a:spcPts val="0"/>
              </a:spcAft>
              <a:buNone/>
            </a:pPr>
            <a:r>
              <a:rPr lang="en-GB"/>
              <a:t>Which ones are God’s fault?</a:t>
            </a:r>
            <a:endParaRPr/>
          </a:p>
          <a:p>
            <a:pPr indent="0" lvl="0" marL="0" rtl="0" algn="l">
              <a:spcBef>
                <a:spcPts val="0"/>
              </a:spcBef>
              <a:spcAft>
                <a:spcPts val="0"/>
              </a:spcAft>
              <a:buNone/>
            </a:pPr>
            <a:r>
              <a:rPr lang="en-GB"/>
              <a:t>Famine – terrorism – war – family conflict – divorce – pain -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6" name="Shape 526"/>
        <p:cNvGrpSpPr/>
        <p:nvPr/>
      </p:nvGrpSpPr>
      <p:grpSpPr>
        <a:xfrm>
          <a:off x="0" y="0"/>
          <a:ext cx="0" cy="0"/>
          <a:chOff x="0" y="0"/>
          <a:chExt cx="0" cy="0"/>
        </a:xfrm>
      </p:grpSpPr>
      <p:sp>
        <p:nvSpPr>
          <p:cNvPr id="527" name="Google Shape;527;p4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8" name="Google Shape;528;p4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40: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p4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2" name="Google Shape;542;p4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3" name="Google Shape;543;p4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4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9" name="Google Shape;549;p4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0" name="Google Shape;550;p4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4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6" name="Google Shape;556;p4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7" name="Google Shape;557;p4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p4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4" name="Google Shape;564;p4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5" name="Google Shape;565;p44: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4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6" name="Google Shape;576;p4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7" name="Google Shape;577;p45: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p4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3" name="Google Shape;583;p4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4" name="Google Shape;584;p46: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p4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3" name="Google Shape;603;p4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4" name="Google Shape;604;p47: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p4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0" name="Google Shape;610;p4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1" name="Google Shape;611;p4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0" name="Shape 620"/>
        <p:cNvGrpSpPr/>
        <p:nvPr/>
      </p:nvGrpSpPr>
      <p:grpSpPr>
        <a:xfrm>
          <a:off x="0" y="0"/>
          <a:ext cx="0" cy="0"/>
          <a:chOff x="0" y="0"/>
          <a:chExt cx="0" cy="0"/>
        </a:xfrm>
      </p:grpSpPr>
      <p:sp>
        <p:nvSpPr>
          <p:cNvPr id="621" name="Google Shape;621;p4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2" name="Google Shape;622;p4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3" name="Google Shape;623;p4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5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0" name="Google Shape;630;p5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1" name="Google Shape;631;p50: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5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0" name="Google Shape;640;p5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1" name="Google Shape;641;p5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7" name="Shape 647"/>
        <p:cNvGrpSpPr/>
        <p:nvPr/>
      </p:nvGrpSpPr>
      <p:grpSpPr>
        <a:xfrm>
          <a:off x="0" y="0"/>
          <a:ext cx="0" cy="0"/>
          <a:chOff x="0" y="0"/>
          <a:chExt cx="0" cy="0"/>
        </a:xfrm>
      </p:grpSpPr>
      <p:sp>
        <p:nvSpPr>
          <p:cNvPr id="648" name="Google Shape;648;p5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
        <p:nvSpPr>
          <p:cNvPr id="649" name="Google Shape;649;p5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50" name="Google Shape;650;p5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Tsunami has you tube imbed – click picture</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7" name="Shape 657"/>
        <p:cNvGrpSpPr/>
        <p:nvPr/>
      </p:nvGrpSpPr>
      <p:grpSpPr>
        <a:xfrm>
          <a:off x="0" y="0"/>
          <a:ext cx="0" cy="0"/>
          <a:chOff x="0" y="0"/>
          <a:chExt cx="0" cy="0"/>
        </a:xfrm>
      </p:grpSpPr>
      <p:sp>
        <p:nvSpPr>
          <p:cNvPr id="658" name="Google Shape;658;p5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9" name="Google Shape;659;p5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0" name="Google Shape;660;p5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p5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0" name="Google Shape;670;p5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1" name="Google Shape;671;p54: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p5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8" name="Google Shape;678;p5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9" name="Google Shape;679;p55: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9" name="Shape 689"/>
        <p:cNvGrpSpPr/>
        <p:nvPr/>
      </p:nvGrpSpPr>
      <p:grpSpPr>
        <a:xfrm>
          <a:off x="0" y="0"/>
          <a:ext cx="0" cy="0"/>
          <a:chOff x="0" y="0"/>
          <a:chExt cx="0" cy="0"/>
        </a:xfrm>
      </p:grpSpPr>
      <p:sp>
        <p:nvSpPr>
          <p:cNvPr id="690" name="Google Shape;690;p5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1" name="Google Shape;691;p5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2" name="Google Shape;692;p5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p5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9" name="Google Shape;699;p5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0" name="Google Shape;700;p5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p7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5" name="Google Shape;715;p7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6" name="Google Shape;716;p7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1" name="Shape 721"/>
        <p:cNvGrpSpPr/>
        <p:nvPr/>
      </p:nvGrpSpPr>
      <p:grpSpPr>
        <a:xfrm>
          <a:off x="0" y="0"/>
          <a:ext cx="0" cy="0"/>
          <a:chOff x="0" y="0"/>
          <a:chExt cx="0" cy="0"/>
        </a:xfrm>
      </p:grpSpPr>
      <p:sp>
        <p:nvSpPr>
          <p:cNvPr id="722" name="Google Shape;722;p7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3" name="Google Shape;723;p7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4" name="Google Shape;724;p7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p7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2" name="Google Shape;732;p7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7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p7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2" name="Google Shape;742;p7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3" name="Google Shape;743;p75: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9" name="Shape 749"/>
        <p:cNvGrpSpPr/>
        <p:nvPr/>
      </p:nvGrpSpPr>
      <p:grpSpPr>
        <a:xfrm>
          <a:off x="0" y="0"/>
          <a:ext cx="0" cy="0"/>
          <a:chOff x="0" y="0"/>
          <a:chExt cx="0" cy="0"/>
        </a:xfrm>
      </p:grpSpPr>
      <p:sp>
        <p:nvSpPr>
          <p:cNvPr id="750" name="Google Shape;750;p7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51" name="Google Shape;751;p7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2" name="Google Shape;752;p76: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8" name="Shape 758"/>
        <p:cNvGrpSpPr/>
        <p:nvPr/>
      </p:nvGrpSpPr>
      <p:grpSpPr>
        <a:xfrm>
          <a:off x="0" y="0"/>
          <a:ext cx="0" cy="0"/>
          <a:chOff x="0" y="0"/>
          <a:chExt cx="0" cy="0"/>
        </a:xfrm>
      </p:grpSpPr>
      <p:sp>
        <p:nvSpPr>
          <p:cNvPr id="759" name="Google Shape;759;p7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0" name="Google Shape;760;p7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1" name="Google Shape;761;p77: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7" name="Shape 767"/>
        <p:cNvGrpSpPr/>
        <p:nvPr/>
      </p:nvGrpSpPr>
      <p:grpSpPr>
        <a:xfrm>
          <a:off x="0" y="0"/>
          <a:ext cx="0" cy="0"/>
          <a:chOff x="0" y="0"/>
          <a:chExt cx="0" cy="0"/>
        </a:xfrm>
      </p:grpSpPr>
      <p:sp>
        <p:nvSpPr>
          <p:cNvPr id="768" name="Google Shape;768;p7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9" name="Google Shape;769;p7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0" name="Google Shape;770;p7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6" name="Shape 776"/>
        <p:cNvGrpSpPr/>
        <p:nvPr/>
      </p:nvGrpSpPr>
      <p:grpSpPr>
        <a:xfrm>
          <a:off x="0" y="0"/>
          <a:ext cx="0" cy="0"/>
          <a:chOff x="0" y="0"/>
          <a:chExt cx="0" cy="0"/>
        </a:xfrm>
      </p:grpSpPr>
      <p:sp>
        <p:nvSpPr>
          <p:cNvPr id="777" name="Google Shape;777;p7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8" name="Google Shape;778;p7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9" name="Google Shape;779;p7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7" name="Shape 787"/>
        <p:cNvGrpSpPr/>
        <p:nvPr/>
      </p:nvGrpSpPr>
      <p:grpSpPr>
        <a:xfrm>
          <a:off x="0" y="0"/>
          <a:ext cx="0" cy="0"/>
          <a:chOff x="0" y="0"/>
          <a:chExt cx="0" cy="0"/>
        </a:xfrm>
      </p:grpSpPr>
      <p:sp>
        <p:nvSpPr>
          <p:cNvPr id="788" name="Google Shape;788;p8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89" name="Google Shape;789;p8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0" name="Google Shape;790;p80: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7" name="Shape 797"/>
        <p:cNvGrpSpPr/>
        <p:nvPr/>
      </p:nvGrpSpPr>
      <p:grpSpPr>
        <a:xfrm>
          <a:off x="0" y="0"/>
          <a:ext cx="0" cy="0"/>
          <a:chOff x="0" y="0"/>
          <a:chExt cx="0" cy="0"/>
        </a:xfrm>
      </p:grpSpPr>
      <p:sp>
        <p:nvSpPr>
          <p:cNvPr id="798" name="Google Shape;798;p8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9" name="Google Shape;799;p8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0" name="Google Shape;800;p8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6" name="Shape 806"/>
        <p:cNvGrpSpPr/>
        <p:nvPr/>
      </p:nvGrpSpPr>
      <p:grpSpPr>
        <a:xfrm>
          <a:off x="0" y="0"/>
          <a:ext cx="0" cy="0"/>
          <a:chOff x="0" y="0"/>
          <a:chExt cx="0" cy="0"/>
        </a:xfrm>
      </p:grpSpPr>
      <p:sp>
        <p:nvSpPr>
          <p:cNvPr id="807" name="Google Shape;807;p8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08" name="Google Shape;808;p8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9" name="Google Shape;809;p8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4" name="Shape 814"/>
        <p:cNvGrpSpPr/>
        <p:nvPr/>
      </p:nvGrpSpPr>
      <p:grpSpPr>
        <a:xfrm>
          <a:off x="0" y="0"/>
          <a:ext cx="0" cy="0"/>
          <a:chOff x="0" y="0"/>
          <a:chExt cx="0" cy="0"/>
        </a:xfrm>
      </p:grpSpPr>
      <p:sp>
        <p:nvSpPr>
          <p:cNvPr id="815" name="Google Shape;815;p9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a:noFill/>
          </a:ln>
        </p:spPr>
      </p:sp>
      <p:sp>
        <p:nvSpPr>
          <p:cNvPr id="816" name="Google Shape;816;p9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3" name="Shape 823"/>
        <p:cNvGrpSpPr/>
        <p:nvPr/>
      </p:nvGrpSpPr>
      <p:grpSpPr>
        <a:xfrm>
          <a:off x="0" y="0"/>
          <a:ext cx="0" cy="0"/>
          <a:chOff x="0" y="0"/>
          <a:chExt cx="0" cy="0"/>
        </a:xfrm>
      </p:grpSpPr>
      <p:sp>
        <p:nvSpPr>
          <p:cNvPr id="824" name="Google Shape;824;p9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5" name="Google Shape;825;p9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6" name="Google Shape;826;p9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1" name="Shape 831"/>
        <p:cNvGrpSpPr/>
        <p:nvPr/>
      </p:nvGrpSpPr>
      <p:grpSpPr>
        <a:xfrm>
          <a:off x="0" y="0"/>
          <a:ext cx="0" cy="0"/>
          <a:chOff x="0" y="0"/>
          <a:chExt cx="0" cy="0"/>
        </a:xfrm>
      </p:grpSpPr>
      <p:sp>
        <p:nvSpPr>
          <p:cNvPr id="832" name="Google Shape;832;p9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3" name="Google Shape;833;p9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4" name="Google Shape;834;p9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9" name="Shape 839"/>
        <p:cNvGrpSpPr/>
        <p:nvPr/>
      </p:nvGrpSpPr>
      <p:grpSpPr>
        <a:xfrm>
          <a:off x="0" y="0"/>
          <a:ext cx="0" cy="0"/>
          <a:chOff x="0" y="0"/>
          <a:chExt cx="0" cy="0"/>
        </a:xfrm>
      </p:grpSpPr>
      <p:sp>
        <p:nvSpPr>
          <p:cNvPr id="840" name="Google Shape;840;p9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41" name="Google Shape;841;p9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2" name="Google Shape;842;p9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6" name="Shape 846"/>
        <p:cNvGrpSpPr/>
        <p:nvPr/>
      </p:nvGrpSpPr>
      <p:grpSpPr>
        <a:xfrm>
          <a:off x="0" y="0"/>
          <a:ext cx="0" cy="0"/>
          <a:chOff x="0" y="0"/>
          <a:chExt cx="0" cy="0"/>
        </a:xfrm>
      </p:grpSpPr>
      <p:sp>
        <p:nvSpPr>
          <p:cNvPr id="847" name="Google Shape;847;p9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48" name="Google Shape;848;p9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9" name="Google Shape;849;p94: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3" name="Shape 853"/>
        <p:cNvGrpSpPr/>
        <p:nvPr/>
      </p:nvGrpSpPr>
      <p:grpSpPr>
        <a:xfrm>
          <a:off x="0" y="0"/>
          <a:ext cx="0" cy="0"/>
          <a:chOff x="0" y="0"/>
          <a:chExt cx="0" cy="0"/>
        </a:xfrm>
      </p:grpSpPr>
      <p:sp>
        <p:nvSpPr>
          <p:cNvPr id="854" name="Google Shape;854;p9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5" name="Google Shape;855;p9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6" name="Google Shape;856;p95: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0" name="Shape 860"/>
        <p:cNvGrpSpPr/>
        <p:nvPr/>
      </p:nvGrpSpPr>
      <p:grpSpPr>
        <a:xfrm>
          <a:off x="0" y="0"/>
          <a:ext cx="0" cy="0"/>
          <a:chOff x="0" y="0"/>
          <a:chExt cx="0" cy="0"/>
        </a:xfrm>
      </p:grpSpPr>
      <p:sp>
        <p:nvSpPr>
          <p:cNvPr id="861" name="Google Shape;861;p9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2" name="Google Shape;862;p9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3" name="Google Shape;863;p96: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7" name="Shape 867"/>
        <p:cNvGrpSpPr/>
        <p:nvPr/>
      </p:nvGrpSpPr>
      <p:grpSpPr>
        <a:xfrm>
          <a:off x="0" y="0"/>
          <a:ext cx="0" cy="0"/>
          <a:chOff x="0" y="0"/>
          <a:chExt cx="0" cy="0"/>
        </a:xfrm>
      </p:grpSpPr>
      <p:sp>
        <p:nvSpPr>
          <p:cNvPr id="868" name="Google Shape;868;p9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9" name="Google Shape;869;p9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0" name="Google Shape;870;p97: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4" name="Shape 874"/>
        <p:cNvGrpSpPr/>
        <p:nvPr/>
      </p:nvGrpSpPr>
      <p:grpSpPr>
        <a:xfrm>
          <a:off x="0" y="0"/>
          <a:ext cx="0" cy="0"/>
          <a:chOff x="0" y="0"/>
          <a:chExt cx="0" cy="0"/>
        </a:xfrm>
      </p:grpSpPr>
      <p:sp>
        <p:nvSpPr>
          <p:cNvPr id="875" name="Google Shape;875;p9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6" name="Google Shape;876;p9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7" name="Google Shape;877;p9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1" name="Shape 881"/>
        <p:cNvGrpSpPr/>
        <p:nvPr/>
      </p:nvGrpSpPr>
      <p:grpSpPr>
        <a:xfrm>
          <a:off x="0" y="0"/>
          <a:ext cx="0" cy="0"/>
          <a:chOff x="0" y="0"/>
          <a:chExt cx="0" cy="0"/>
        </a:xfrm>
      </p:grpSpPr>
      <p:sp>
        <p:nvSpPr>
          <p:cNvPr id="882" name="Google Shape;882;p9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3" name="Google Shape;883;p9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4" name="Google Shape;884;p9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8" name="Shape 888"/>
        <p:cNvGrpSpPr/>
        <p:nvPr/>
      </p:nvGrpSpPr>
      <p:grpSpPr>
        <a:xfrm>
          <a:off x="0" y="0"/>
          <a:ext cx="0" cy="0"/>
          <a:chOff x="0" y="0"/>
          <a:chExt cx="0" cy="0"/>
        </a:xfrm>
      </p:grpSpPr>
      <p:sp>
        <p:nvSpPr>
          <p:cNvPr id="889" name="Google Shape;889;p10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0" name="Google Shape;890;p10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1" name="Google Shape;891;p100: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6" name="Shape 896"/>
        <p:cNvGrpSpPr/>
        <p:nvPr/>
      </p:nvGrpSpPr>
      <p:grpSpPr>
        <a:xfrm>
          <a:off x="0" y="0"/>
          <a:ext cx="0" cy="0"/>
          <a:chOff x="0" y="0"/>
          <a:chExt cx="0" cy="0"/>
        </a:xfrm>
      </p:grpSpPr>
      <p:sp>
        <p:nvSpPr>
          <p:cNvPr id="897" name="Google Shape;897;p10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8" name="Google Shape;898;p101: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9" name="Google Shape;899;p101: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4" name="Shape 904"/>
        <p:cNvGrpSpPr/>
        <p:nvPr/>
      </p:nvGrpSpPr>
      <p:grpSpPr>
        <a:xfrm>
          <a:off x="0" y="0"/>
          <a:ext cx="0" cy="0"/>
          <a:chOff x="0" y="0"/>
          <a:chExt cx="0" cy="0"/>
        </a:xfrm>
      </p:grpSpPr>
      <p:sp>
        <p:nvSpPr>
          <p:cNvPr id="905" name="Google Shape;905;p10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06" name="Google Shape;906;p10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7" name="Google Shape;907;p10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1" name="Shape 911"/>
        <p:cNvGrpSpPr/>
        <p:nvPr/>
      </p:nvGrpSpPr>
      <p:grpSpPr>
        <a:xfrm>
          <a:off x="0" y="0"/>
          <a:ext cx="0" cy="0"/>
          <a:chOff x="0" y="0"/>
          <a:chExt cx="0" cy="0"/>
        </a:xfrm>
      </p:grpSpPr>
      <p:sp>
        <p:nvSpPr>
          <p:cNvPr id="912" name="Google Shape;912;p10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3" name="Google Shape;913;p10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4" name="Google Shape;914;p10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8" name="Shape 918"/>
        <p:cNvGrpSpPr/>
        <p:nvPr/>
      </p:nvGrpSpPr>
      <p:grpSpPr>
        <a:xfrm>
          <a:off x="0" y="0"/>
          <a:ext cx="0" cy="0"/>
          <a:chOff x="0" y="0"/>
          <a:chExt cx="0" cy="0"/>
        </a:xfrm>
      </p:grpSpPr>
      <p:sp>
        <p:nvSpPr>
          <p:cNvPr id="919" name="Google Shape;919;p10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0" name="Google Shape;920;p104: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1" name="Google Shape;921;p104: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5" name="Shape 925"/>
        <p:cNvGrpSpPr/>
        <p:nvPr/>
      </p:nvGrpSpPr>
      <p:grpSpPr>
        <a:xfrm>
          <a:off x="0" y="0"/>
          <a:ext cx="0" cy="0"/>
          <a:chOff x="0" y="0"/>
          <a:chExt cx="0" cy="0"/>
        </a:xfrm>
      </p:grpSpPr>
      <p:sp>
        <p:nvSpPr>
          <p:cNvPr id="926" name="Google Shape;926;p10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7" name="Google Shape;927;p105: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8" name="Google Shape;928;p105: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5" name="Shape 935"/>
        <p:cNvGrpSpPr/>
        <p:nvPr/>
      </p:nvGrpSpPr>
      <p:grpSpPr>
        <a:xfrm>
          <a:off x="0" y="0"/>
          <a:ext cx="0" cy="0"/>
          <a:chOff x="0" y="0"/>
          <a:chExt cx="0" cy="0"/>
        </a:xfrm>
      </p:grpSpPr>
      <p:sp>
        <p:nvSpPr>
          <p:cNvPr id="936" name="Google Shape;936;p10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7" name="Google Shape;937;p106: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8" name="Google Shape;938;p106: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5" name="Shape 945"/>
        <p:cNvGrpSpPr/>
        <p:nvPr/>
      </p:nvGrpSpPr>
      <p:grpSpPr>
        <a:xfrm>
          <a:off x="0" y="0"/>
          <a:ext cx="0" cy="0"/>
          <a:chOff x="0" y="0"/>
          <a:chExt cx="0" cy="0"/>
        </a:xfrm>
      </p:grpSpPr>
      <p:sp>
        <p:nvSpPr>
          <p:cNvPr id="946" name="Google Shape;946;p10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7" name="Google Shape;947;p107: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8" name="Google Shape;948;p107: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2" name="Shape 952"/>
        <p:cNvGrpSpPr/>
        <p:nvPr/>
      </p:nvGrpSpPr>
      <p:grpSpPr>
        <a:xfrm>
          <a:off x="0" y="0"/>
          <a:ext cx="0" cy="0"/>
          <a:chOff x="0" y="0"/>
          <a:chExt cx="0" cy="0"/>
        </a:xfrm>
      </p:grpSpPr>
      <p:sp>
        <p:nvSpPr>
          <p:cNvPr id="953" name="Google Shape;953;p10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54" name="Google Shape;954;p108: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5" name="Google Shape;955;p108: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9" name="Shape 959"/>
        <p:cNvGrpSpPr/>
        <p:nvPr/>
      </p:nvGrpSpPr>
      <p:grpSpPr>
        <a:xfrm>
          <a:off x="0" y="0"/>
          <a:ext cx="0" cy="0"/>
          <a:chOff x="0" y="0"/>
          <a:chExt cx="0" cy="0"/>
        </a:xfrm>
      </p:grpSpPr>
      <p:sp>
        <p:nvSpPr>
          <p:cNvPr id="960" name="Google Shape;960;p10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1" name="Google Shape;961;p109: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2" name="Google Shape;962;p109: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7" name="Shape 967"/>
        <p:cNvGrpSpPr/>
        <p:nvPr/>
      </p:nvGrpSpPr>
      <p:grpSpPr>
        <a:xfrm>
          <a:off x="0" y="0"/>
          <a:ext cx="0" cy="0"/>
          <a:chOff x="0" y="0"/>
          <a:chExt cx="0" cy="0"/>
        </a:xfrm>
      </p:grpSpPr>
      <p:sp>
        <p:nvSpPr>
          <p:cNvPr id="968" name="Google Shape;968;p11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9" name="Google Shape;969;p110: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0" name="Google Shape;970;p110: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3" name="Shape 973"/>
        <p:cNvGrpSpPr/>
        <p:nvPr/>
      </p:nvGrpSpPr>
      <p:grpSpPr>
        <a:xfrm>
          <a:off x="0" y="0"/>
          <a:ext cx="0" cy="0"/>
          <a:chOff x="0" y="0"/>
          <a:chExt cx="0" cy="0"/>
        </a:xfrm>
      </p:grpSpPr>
      <p:sp>
        <p:nvSpPr>
          <p:cNvPr id="974" name="Google Shape;974;p11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75" name="Google Shape;975;p11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6" name="Google Shape;976;p11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p11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2" name="Google Shape;982;p113: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3" name="Google Shape;983;p113: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5" name="Shape 15"/>
        <p:cNvGrpSpPr/>
        <p:nvPr/>
      </p:nvGrpSpPr>
      <p:grpSpPr>
        <a:xfrm>
          <a:off x="0" y="0"/>
          <a:ext cx="0" cy="0"/>
          <a:chOff x="0" y="0"/>
          <a:chExt cx="0" cy="0"/>
        </a:xfrm>
      </p:grpSpPr>
      <p:sp>
        <p:nvSpPr>
          <p:cNvPr id="16" name="Google Shape;16;p1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11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11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 name="Google Shape;19;p1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1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2" name="Shape 22"/>
        <p:cNvGrpSpPr/>
        <p:nvPr/>
      </p:nvGrpSpPr>
      <p:grpSpPr>
        <a:xfrm>
          <a:off x="0" y="0"/>
          <a:ext cx="0" cy="0"/>
          <a:chOff x="0" y="0"/>
          <a:chExt cx="0" cy="0"/>
        </a:xfrm>
      </p:grpSpPr>
      <p:sp>
        <p:nvSpPr>
          <p:cNvPr id="23" name="Google Shape;23;p1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1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1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 name="Google Shape;29;p1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1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2" name="Shape 32"/>
        <p:cNvGrpSpPr/>
        <p:nvPr/>
      </p:nvGrpSpPr>
      <p:grpSpPr>
        <a:xfrm>
          <a:off x="0" y="0"/>
          <a:ext cx="0" cy="0"/>
          <a:chOff x="0" y="0"/>
          <a:chExt cx="0" cy="0"/>
        </a:xfrm>
      </p:grpSpPr>
      <p:sp>
        <p:nvSpPr>
          <p:cNvPr id="33" name="Google Shape;33;p12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12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5" name="Google Shape;35;p1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1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1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8" name="Shape 38"/>
        <p:cNvGrpSpPr/>
        <p:nvPr/>
      </p:nvGrpSpPr>
      <p:grpSpPr>
        <a:xfrm>
          <a:off x="0" y="0"/>
          <a:ext cx="0" cy="0"/>
          <a:chOff x="0" y="0"/>
          <a:chExt cx="0" cy="0"/>
        </a:xfrm>
      </p:grpSpPr>
      <p:sp>
        <p:nvSpPr>
          <p:cNvPr id="39" name="Google Shape;39;p1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1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1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3" name="Shape 43"/>
        <p:cNvGrpSpPr/>
        <p:nvPr/>
      </p:nvGrpSpPr>
      <p:grpSpPr>
        <a:xfrm>
          <a:off x="0" y="0"/>
          <a:ext cx="0" cy="0"/>
          <a:chOff x="0" y="0"/>
          <a:chExt cx="0" cy="0"/>
        </a:xfrm>
      </p:grpSpPr>
      <p:sp>
        <p:nvSpPr>
          <p:cNvPr id="44" name="Google Shape;44;p12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12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6" name="Google Shape;46;p1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12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12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12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12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4" name="Google Shape;54;p12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12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12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2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1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1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25"/>
          <p:cNvSpPr/>
          <p:nvPr>
            <p:ph idx="2" type="pic"/>
          </p:nvPr>
        </p:nvSpPr>
        <p:spPr>
          <a:xfrm>
            <a:off x="5183188" y="987425"/>
            <a:ext cx="6172200" cy="4873625"/>
          </a:xfrm>
          <a:prstGeom prst="rect">
            <a:avLst/>
          </a:prstGeom>
          <a:noFill/>
          <a:ln>
            <a:noFill/>
          </a:ln>
        </p:spPr>
      </p:sp>
      <p:sp>
        <p:nvSpPr>
          <p:cNvPr id="68" name="Google Shape;68;p12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2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1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jpg"/><Relationship Id="rId4" Type="http://schemas.openxmlformats.org/officeDocument/2006/relationships/image" Target="../media/image2.png"/><Relationship Id="rId5" Type="http://schemas.openxmlformats.org/officeDocument/2006/relationships/image" Target="../media/image1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4.pn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jpg"/><Relationship Id="rId4" Type="http://schemas.openxmlformats.org/officeDocument/2006/relationships/hyperlink" Target="https://www.bbc.co.uk/bitesize/clips/z9t4wmn" TargetMode="External"/><Relationship Id="rId5" Type="http://schemas.openxmlformats.org/officeDocument/2006/relationships/hyperlink" Target="https://www.bbc.co.uk/programmes/p06myc0g"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5.jpg"/><Relationship Id="rId4" Type="http://schemas.openxmlformats.org/officeDocument/2006/relationships/image" Target="../media/image1.jpg"/><Relationship Id="rId5" Type="http://schemas.openxmlformats.org/officeDocument/2006/relationships/image" Target="../media/image19.png"/><Relationship Id="rId6" Type="http://schemas.openxmlformats.org/officeDocument/2006/relationships/image" Target="../media/image1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5.jpg"/><Relationship Id="rId4" Type="http://schemas.openxmlformats.org/officeDocument/2006/relationships/image" Target="../media/image17.gif"/><Relationship Id="rId5"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5.jpg"/><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5.jpg"/><Relationship Id="rId4" Type="http://schemas.openxmlformats.org/officeDocument/2006/relationships/hyperlink" Target="http://3.bp.blogspot.com/-OT8UOWxPn84/TqF_fLhxblI/AAAAAAAAAPA/ynSL6JU6wq0/s1600/infinity-sign.bmp" TargetMode="External"/><Relationship Id="rId5" Type="http://schemas.openxmlformats.org/officeDocument/2006/relationships/image" Target="../media/image22.jpg"/><Relationship Id="rId6" Type="http://schemas.openxmlformats.org/officeDocument/2006/relationships/image" Target="../media/image2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5.jpg"/><Relationship Id="rId4" Type="http://schemas.openxmlformats.org/officeDocument/2006/relationships/hyperlink" Target="http://www.businessfirstonline.co.uk/other-articles/young-people-in-northern-ireland-digging-deeper-for-charity/attachment/charity/" TargetMode="External"/><Relationship Id="rId5" Type="http://schemas.openxmlformats.org/officeDocument/2006/relationships/image" Target="../media/image31.jpg"/><Relationship Id="rId6" Type="http://schemas.openxmlformats.org/officeDocument/2006/relationships/image" Target="../media/image2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79.png"/><Relationship Id="rId4" Type="http://schemas.openxmlformats.org/officeDocument/2006/relationships/image" Target="../media/image27.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hyperlink" Target="https://www.bbc.com/teach/class-clips-video/religious-education-ks3-a-z-of-religion-and-beliefs-m-is-for-meditation-and-prayer/z4fp382" TargetMode="External"/><Relationship Id="rId4" Type="http://schemas.openxmlformats.org/officeDocument/2006/relationships/hyperlink" Target="https://www.bbc.com/teach/class-clips-video/religious-education-ks3-a-z-of-religion-and-beliefs-0-is-for-omnis-power-of-god/zjgv47h" TargetMode="External"/><Relationship Id="rId5" Type="http://schemas.openxmlformats.org/officeDocument/2006/relationships/image" Target="../media/image129.png"/><Relationship Id="rId6" Type="http://schemas.openxmlformats.org/officeDocument/2006/relationships/hyperlink" Target="https://www.youtube.com/watch?v=xhjee6K2n28&amp;safe=true"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9.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3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4.png"/><Relationship Id="rId4" Type="http://schemas.openxmlformats.org/officeDocument/2006/relationships/image" Target="../media/image35.png"/><Relationship Id="rId5" Type="http://schemas.openxmlformats.org/officeDocument/2006/relationships/image" Target="../media/image2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26.png"/><Relationship Id="rId4" Type="http://schemas.openxmlformats.org/officeDocument/2006/relationships/hyperlink" Target="https://www.bbc.com/teach/class-clips-video/religious-studies-ks3-a-is-for-atheism/zdkcwty"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hyperlink" Target="https://www.youtube.com/watch?v=9tpL1K8ZqrU" TargetMode="External"/><Relationship Id="rId4" Type="http://schemas.openxmlformats.org/officeDocument/2006/relationships/image" Target="../media/image33.png"/><Relationship Id="rId5" Type="http://schemas.openxmlformats.org/officeDocument/2006/relationships/image" Target="../media/image30.jpg"/><Relationship Id="rId6" Type="http://schemas.openxmlformats.org/officeDocument/2006/relationships/hyperlink" Target="https://www.truetube.co.uk/film/what-humanism"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5.jpg"/><Relationship Id="rId4" Type="http://schemas.openxmlformats.org/officeDocument/2006/relationships/hyperlink" Target="http://www.youtube.com/watch?v=cv85tvudi7Y&amp;safe=active" TargetMode="External"/><Relationship Id="rId5" Type="http://schemas.openxmlformats.org/officeDocument/2006/relationships/image" Target="../media/image2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7.png"/><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3.png"/><Relationship Id="rId4" Type="http://schemas.openxmlformats.org/officeDocument/2006/relationships/image" Target="../media/image37.png"/><Relationship Id="rId5" Type="http://schemas.openxmlformats.org/officeDocument/2006/relationships/image" Target="../media/image36.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6.png"/><Relationship Id="rId4" Type="http://schemas.openxmlformats.org/officeDocument/2006/relationships/image" Target="../media/image39.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9.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9.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40.jpg"/><Relationship Id="rId4" Type="http://schemas.openxmlformats.org/officeDocument/2006/relationships/image" Target="../media/image50.jpg"/><Relationship Id="rId5" Type="http://schemas.openxmlformats.org/officeDocument/2006/relationships/image" Target="../media/image44.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41.jpg"/><Relationship Id="rId4" Type="http://schemas.openxmlformats.org/officeDocument/2006/relationships/image" Target="../media/image38.jpg"/><Relationship Id="rId5" Type="http://schemas.openxmlformats.org/officeDocument/2006/relationships/image" Target="../media/image48.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 Id="rId3" Type="http://schemas.openxmlformats.org/officeDocument/2006/relationships/image" Target="../media/image56.jpg"/><Relationship Id="rId4" Type="http://schemas.openxmlformats.org/officeDocument/2006/relationships/image" Target="../media/image51.jpg"/><Relationship Id="rId11" Type="http://schemas.openxmlformats.org/officeDocument/2006/relationships/image" Target="../media/image55.jpg"/><Relationship Id="rId10" Type="http://schemas.openxmlformats.org/officeDocument/2006/relationships/image" Target="../media/image60.jpg"/><Relationship Id="rId12" Type="http://schemas.openxmlformats.org/officeDocument/2006/relationships/image" Target="../media/image64.png"/><Relationship Id="rId9" Type="http://schemas.openxmlformats.org/officeDocument/2006/relationships/image" Target="../media/image53.jpg"/><Relationship Id="rId5" Type="http://schemas.openxmlformats.org/officeDocument/2006/relationships/image" Target="../media/image78.jpg"/><Relationship Id="rId6" Type="http://schemas.openxmlformats.org/officeDocument/2006/relationships/image" Target="../media/image42.jpg"/><Relationship Id="rId7" Type="http://schemas.openxmlformats.org/officeDocument/2006/relationships/image" Target="../media/image45.jpg"/><Relationship Id="rId8" Type="http://schemas.openxmlformats.org/officeDocument/2006/relationships/image" Target="../media/image52.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54.jpg"/><Relationship Id="rId4" Type="http://schemas.openxmlformats.org/officeDocument/2006/relationships/image" Target="../media/image63.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69.png"/><Relationship Id="rId4" Type="http://schemas.openxmlformats.org/officeDocument/2006/relationships/image" Target="../media/image10.jpg"/></Relationships>
</file>

<file path=ppt/slides/_rels/slide37.xml.rels><?xml version="1.0" encoding="UTF-8" standalone="yes"?><Relationships xmlns="http://schemas.openxmlformats.org/package/2006/relationships"><Relationship Id="rId20" Type="http://schemas.openxmlformats.org/officeDocument/2006/relationships/image" Target="../media/image80.jpg"/><Relationship Id="rId11" Type="http://schemas.openxmlformats.org/officeDocument/2006/relationships/image" Target="../media/image66.jpg"/><Relationship Id="rId10" Type="http://schemas.openxmlformats.org/officeDocument/2006/relationships/image" Target="../media/image61.png"/><Relationship Id="rId13" Type="http://schemas.openxmlformats.org/officeDocument/2006/relationships/image" Target="../media/image70.jpg"/><Relationship Id="rId12" Type="http://schemas.openxmlformats.org/officeDocument/2006/relationships/image" Target="../media/image71.jpg"/><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65.jpg"/><Relationship Id="rId4" Type="http://schemas.openxmlformats.org/officeDocument/2006/relationships/image" Target="../media/image58.jpg"/><Relationship Id="rId9" Type="http://schemas.openxmlformats.org/officeDocument/2006/relationships/image" Target="../media/image73.jpg"/><Relationship Id="rId15" Type="http://schemas.openxmlformats.org/officeDocument/2006/relationships/image" Target="../media/image84.jpg"/><Relationship Id="rId14" Type="http://schemas.openxmlformats.org/officeDocument/2006/relationships/image" Target="../media/image67.jpg"/><Relationship Id="rId17" Type="http://schemas.openxmlformats.org/officeDocument/2006/relationships/image" Target="../media/image72.jpg"/><Relationship Id="rId16" Type="http://schemas.openxmlformats.org/officeDocument/2006/relationships/image" Target="../media/image74.jpg"/><Relationship Id="rId5" Type="http://schemas.openxmlformats.org/officeDocument/2006/relationships/image" Target="../media/image62.jpg"/><Relationship Id="rId19" Type="http://schemas.openxmlformats.org/officeDocument/2006/relationships/image" Target="../media/image77.jpg"/><Relationship Id="rId6" Type="http://schemas.openxmlformats.org/officeDocument/2006/relationships/image" Target="../media/image59.jpg"/><Relationship Id="rId18" Type="http://schemas.openxmlformats.org/officeDocument/2006/relationships/image" Target="../media/image75.jpg"/><Relationship Id="rId7" Type="http://schemas.openxmlformats.org/officeDocument/2006/relationships/image" Target="../media/image68.jpg"/><Relationship Id="rId8" Type="http://schemas.openxmlformats.org/officeDocument/2006/relationships/image" Target="../media/image57.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91.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image" Target="../media/image83.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76.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88.jpg"/><Relationship Id="rId4" Type="http://schemas.openxmlformats.org/officeDocument/2006/relationships/image" Target="../media/image81.jpg"/></Relationships>
</file>

<file path=ppt/slides/_rels/slide42.xml.rels><?xml version="1.0" encoding="UTF-8" standalone="yes"?><Relationships xmlns="http://schemas.openxmlformats.org/package/2006/relationships"><Relationship Id="rId11" Type="http://schemas.openxmlformats.org/officeDocument/2006/relationships/image" Target="../media/image87.jpg"/><Relationship Id="rId10" Type="http://schemas.openxmlformats.org/officeDocument/2006/relationships/hyperlink" Target="http://www.youtube.com/watch?v=WRvUzpSmxAc&amp;NR=1&amp;fmt=18" TargetMode="External"/><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85.jpg"/><Relationship Id="rId4" Type="http://schemas.openxmlformats.org/officeDocument/2006/relationships/image" Target="../media/image95.jpg"/><Relationship Id="rId9" Type="http://schemas.openxmlformats.org/officeDocument/2006/relationships/image" Target="../media/image107.jpg"/><Relationship Id="rId5" Type="http://schemas.openxmlformats.org/officeDocument/2006/relationships/image" Target="../media/image93.jpg"/><Relationship Id="rId6" Type="http://schemas.openxmlformats.org/officeDocument/2006/relationships/hyperlink" Target="http://www.huaren.com/UnitedNations/photo-2.htm" TargetMode="External"/><Relationship Id="rId7" Type="http://schemas.openxmlformats.org/officeDocument/2006/relationships/image" Target="../media/image86.jpg"/><Relationship Id="rId8" Type="http://schemas.openxmlformats.org/officeDocument/2006/relationships/hyperlink" Target="http://www.youtube.com/watch?v=WRvUzpSmxAc&amp;NR=1&amp;fmt=18"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 Id="rId3" Type="http://schemas.openxmlformats.org/officeDocument/2006/relationships/image" Target="../media/image94.jpg"/></Relationships>
</file>

<file path=ppt/slides/_rels/slide44.xml.rels><?xml version="1.0" encoding="UTF-8" standalone="yes"?><Relationships xmlns="http://schemas.openxmlformats.org/package/2006/relationships"><Relationship Id="rId11" Type="http://schemas.openxmlformats.org/officeDocument/2006/relationships/image" Target="../media/image106.jpg"/><Relationship Id="rId10" Type="http://schemas.openxmlformats.org/officeDocument/2006/relationships/image" Target="../media/image104.jpg"/><Relationship Id="rId13" Type="http://schemas.openxmlformats.org/officeDocument/2006/relationships/image" Target="../media/image99.jpg"/><Relationship Id="rId12" Type="http://schemas.openxmlformats.org/officeDocument/2006/relationships/image" Target="../media/image101.jpg"/><Relationship Id="rId1" Type="http://schemas.openxmlformats.org/officeDocument/2006/relationships/slideLayout" Target="../slideLayouts/slideLayout3.xml"/><Relationship Id="rId2" Type="http://schemas.openxmlformats.org/officeDocument/2006/relationships/notesSlide" Target="../notesSlides/notesSlide44.xml"/><Relationship Id="rId3" Type="http://schemas.openxmlformats.org/officeDocument/2006/relationships/image" Target="../media/image92.jpg"/><Relationship Id="rId4" Type="http://schemas.openxmlformats.org/officeDocument/2006/relationships/image" Target="../media/image89.jpg"/><Relationship Id="rId9" Type="http://schemas.openxmlformats.org/officeDocument/2006/relationships/image" Target="../media/image96.jpg"/><Relationship Id="rId5" Type="http://schemas.openxmlformats.org/officeDocument/2006/relationships/image" Target="../media/image90.jpg"/><Relationship Id="rId6" Type="http://schemas.openxmlformats.org/officeDocument/2006/relationships/image" Target="../media/image97.jpg"/><Relationship Id="rId7" Type="http://schemas.openxmlformats.org/officeDocument/2006/relationships/image" Target="../media/image98.jpg"/><Relationship Id="rId8" Type="http://schemas.openxmlformats.org/officeDocument/2006/relationships/image" Target="../media/image105.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 Id="rId3" Type="http://schemas.openxmlformats.org/officeDocument/2006/relationships/image" Target="../media/image102.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 Id="rId3" Type="http://schemas.openxmlformats.org/officeDocument/2006/relationships/image" Target="../media/image116.jpg"/><Relationship Id="rId4" Type="http://schemas.openxmlformats.org/officeDocument/2006/relationships/image" Target="../media/image100.jpg"/><Relationship Id="rId5" Type="http://schemas.openxmlformats.org/officeDocument/2006/relationships/image" Target="../media/image110.jpg"/><Relationship Id="rId6" Type="http://schemas.openxmlformats.org/officeDocument/2006/relationships/image" Target="../media/image103.jpg"/><Relationship Id="rId7" Type="http://schemas.openxmlformats.org/officeDocument/2006/relationships/hyperlink" Target="http://www.youtube.com/watch?v=WRvUzpSmxAc&amp;NR=1&amp;fmt=18" TargetMode="External"/><Relationship Id="rId8" Type="http://schemas.openxmlformats.org/officeDocument/2006/relationships/image" Target="../media/image113.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 Id="rId3" Type="http://schemas.openxmlformats.org/officeDocument/2006/relationships/image" Target="../media/image108.jpg"/><Relationship Id="rId4" Type="http://schemas.openxmlformats.org/officeDocument/2006/relationships/image" Target="../media/image109.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 Id="rId3" Type="http://schemas.openxmlformats.org/officeDocument/2006/relationships/image" Target="../media/image119.jpg"/><Relationship Id="rId4" Type="http://schemas.openxmlformats.org/officeDocument/2006/relationships/image" Target="../media/image162.png"/><Relationship Id="rId5" Type="http://schemas.openxmlformats.org/officeDocument/2006/relationships/image" Target="../media/image114.png"/><Relationship Id="rId6" Type="http://schemas.openxmlformats.org/officeDocument/2006/relationships/image" Target="../media/image112.png"/><Relationship Id="rId7" Type="http://schemas.openxmlformats.org/officeDocument/2006/relationships/image" Target="../media/image118.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hyperlink" Target="http://www.youtube.com/watch?v=UlzalcvCXUU&amp;fmt=18" TargetMode="External"/><Relationship Id="rId4" Type="http://schemas.openxmlformats.org/officeDocument/2006/relationships/image" Target="../media/image116.jpg"/><Relationship Id="rId5" Type="http://schemas.openxmlformats.org/officeDocument/2006/relationships/image" Target="../media/image12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hyperlink" Target="http://www.youtube.com/watch?v=a0uxDQYYsC0&amp;fmt=18" TargetMode="External"/><Relationship Id="rId4" Type="http://schemas.openxmlformats.org/officeDocument/2006/relationships/image" Target="../media/image111.jpg"/><Relationship Id="rId5" Type="http://schemas.openxmlformats.org/officeDocument/2006/relationships/image" Target="../media/image12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131.jpg"/><Relationship Id="rId4" Type="http://schemas.openxmlformats.org/officeDocument/2006/relationships/image" Target="../media/image124.png"/><Relationship Id="rId5" Type="http://schemas.openxmlformats.org/officeDocument/2006/relationships/image" Target="../media/image36.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127.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3.xml"/><Relationship Id="rId3" Type="http://schemas.openxmlformats.org/officeDocument/2006/relationships/image" Target="../media/image12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 Id="rId3" Type="http://schemas.openxmlformats.org/officeDocument/2006/relationships/image" Target="../media/image127.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5.xml"/><Relationship Id="rId3" Type="http://schemas.openxmlformats.org/officeDocument/2006/relationships/image" Target="../media/image117.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 Id="rId3" Type="http://schemas.openxmlformats.org/officeDocument/2006/relationships/image" Target="../media/image126.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7.xml"/><Relationship Id="rId3" Type="http://schemas.openxmlformats.org/officeDocument/2006/relationships/image" Target="../media/image128.gi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8.xml"/><Relationship Id="rId3" Type="http://schemas.openxmlformats.org/officeDocument/2006/relationships/image" Target="../media/image128.gif"/></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9.xml"/><Relationship Id="rId3" Type="http://schemas.openxmlformats.org/officeDocument/2006/relationships/image" Target="../media/image128.gif"/></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0.xml"/><Relationship Id="rId3" Type="http://schemas.openxmlformats.org/officeDocument/2006/relationships/image" Target="../media/image134.jp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1.xml"/><Relationship Id="rId3" Type="http://schemas.openxmlformats.org/officeDocument/2006/relationships/image" Target="../media/image138.jp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2.xml"/><Relationship Id="rId3" Type="http://schemas.openxmlformats.org/officeDocument/2006/relationships/image" Target="../media/image133.gif"/></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3.xml"/><Relationship Id="rId3" Type="http://schemas.openxmlformats.org/officeDocument/2006/relationships/image" Target="../media/image141.gif"/><Relationship Id="rId4" Type="http://schemas.openxmlformats.org/officeDocument/2006/relationships/image" Target="../media/image132.gif"/></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4.xml"/><Relationship Id="rId3" Type="http://schemas.openxmlformats.org/officeDocument/2006/relationships/image" Target="../media/image150.gif"/></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5.xml"/><Relationship Id="rId3" Type="http://schemas.openxmlformats.org/officeDocument/2006/relationships/image" Target="../media/image144.gif"/></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6.xml"/><Relationship Id="rId3" Type="http://schemas.openxmlformats.org/officeDocument/2006/relationships/image" Target="../media/image154.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7.xml"/><Relationship Id="rId3" Type="http://schemas.openxmlformats.org/officeDocument/2006/relationships/image" Target="../media/image154.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8.xml"/><Relationship Id="rId3" Type="http://schemas.openxmlformats.org/officeDocument/2006/relationships/image" Target="../media/image135.jp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9.xml"/><Relationship Id="rId3" Type="http://schemas.openxmlformats.org/officeDocument/2006/relationships/image" Target="../media/image136.jp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 Id="rId3" Type="http://schemas.openxmlformats.org/officeDocument/2006/relationships/image" Target="../media/image137.jp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 Id="rId3" Type="http://schemas.openxmlformats.org/officeDocument/2006/relationships/image" Target="../media/image161.jp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2.xml"/><Relationship Id="rId3" Type="http://schemas.openxmlformats.org/officeDocument/2006/relationships/image" Target="../media/image139.jp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 Id="rId3" Type="http://schemas.openxmlformats.org/officeDocument/2006/relationships/image" Target="../media/image147.jp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4.xml"/><Relationship Id="rId3" Type="http://schemas.openxmlformats.org/officeDocument/2006/relationships/image" Target="../media/image142.jp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5.xml"/><Relationship Id="rId3" Type="http://schemas.openxmlformats.org/officeDocument/2006/relationships/image" Target="../media/image140.jp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6.xml"/><Relationship Id="rId3" Type="http://schemas.openxmlformats.org/officeDocument/2006/relationships/image" Target="../media/image146.jp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7.xml"/><Relationship Id="rId3" Type="http://schemas.openxmlformats.org/officeDocument/2006/relationships/image" Target="../media/image149.jp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8.xml"/><Relationship Id="rId3" Type="http://schemas.openxmlformats.org/officeDocument/2006/relationships/image" Target="../media/image160.jp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9.xml"/><Relationship Id="rId3" Type="http://schemas.openxmlformats.org/officeDocument/2006/relationships/image" Target="../media/image148.jp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0.xml"/><Relationship Id="rId3" Type="http://schemas.openxmlformats.org/officeDocument/2006/relationships/image" Target="../media/image145.jp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1.xml"/><Relationship Id="rId3" Type="http://schemas.openxmlformats.org/officeDocument/2006/relationships/image" Target="../media/image151.jp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2.xml"/><Relationship Id="rId3" Type="http://schemas.openxmlformats.org/officeDocument/2006/relationships/hyperlink" Target="http://www.google.co.uk/imgres?q=twitter&amp;um=1&amp;hl=en&amp;safe=vss&amp;sa=N&amp;biw=1366&amp;bih=563&amp;tbm=isch&amp;tbnid=NTN3sn784I_d8M:&amp;imgrefurl=http://mashable.com/2011/05/05/history-of-twitter/&amp;docid=NuEFeZPKtHAVIM&amp;imgurl=http://5.mshcdn.com/wp-content/uploads/2011/05/twitter-evolution-360.jpg&amp;w=360&amp;h=225&amp;ei=-YYvT7j4Nsn28QO81pGMDw&amp;zoom=1&amp;iact=rc&amp;dur=172&amp;sig=117019968362019779981&amp;page=3&amp;tbnh=138&amp;tbnw=221&amp;start=38&amp;ndsp=15&amp;ved=1t:429,r:10,s:38&amp;tx=111&amp;ty=82" TargetMode="External"/><Relationship Id="rId4" Type="http://schemas.openxmlformats.org/officeDocument/2006/relationships/image" Target="../media/image158.jp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3.xml"/><Relationship Id="rId3" Type="http://schemas.openxmlformats.org/officeDocument/2006/relationships/image" Target="../media/image155.jp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5.xml"/><Relationship Id="rId3" Type="http://schemas.openxmlformats.org/officeDocument/2006/relationships/image" Target="../media/image156.gif"/></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6.xml"/><Relationship Id="rId3" Type="http://schemas.openxmlformats.org/officeDocument/2006/relationships/image" Target="../media/image156.gif"/></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8.xml"/><Relationship Id="rId3" Type="http://schemas.openxmlformats.org/officeDocument/2006/relationships/image" Target="../media/image37.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9.xml"/><Relationship Id="rId3" Type="http://schemas.openxmlformats.org/officeDocument/2006/relationships/image" Target="../media/image157.png"/><Relationship Id="rId4" Type="http://schemas.openxmlformats.org/officeDocument/2006/relationships/image" Target="../media/image15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type="title"/>
          </p:nvPr>
        </p:nvSpPr>
        <p:spPr>
          <a:xfrm>
            <a:off x="3926596" y="300535"/>
            <a:ext cx="4321076" cy="688577"/>
          </a:xfrm>
          <a:prstGeom prst="rect">
            <a:avLst/>
          </a:prstGeom>
          <a:solidFill>
            <a:schemeClr val="lt1"/>
          </a:solid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lt1"/>
              </a:buClr>
              <a:buSzPts val="1645"/>
              <a:buFont typeface="Calibri"/>
              <a:buNone/>
            </a:pPr>
            <a:br>
              <a:rPr lang="en-GB" sz="1645" u="sng">
                <a:solidFill>
                  <a:schemeClr val="lt1"/>
                </a:solidFill>
              </a:rPr>
            </a:br>
            <a:endParaRPr sz="2785">
              <a:latin typeface="Comic Sans MS"/>
              <a:ea typeface="Comic Sans MS"/>
              <a:cs typeface="Comic Sans MS"/>
              <a:sym typeface="Comic Sans MS"/>
            </a:endParaRPr>
          </a:p>
        </p:txBody>
      </p:sp>
      <p:sp>
        <p:nvSpPr>
          <p:cNvPr id="90" name="Google Shape;90;p1"/>
          <p:cNvSpPr txBox="1"/>
          <p:nvPr>
            <p:ph idx="2" type="body"/>
          </p:nvPr>
        </p:nvSpPr>
        <p:spPr>
          <a:xfrm>
            <a:off x="1008994" y="1560786"/>
            <a:ext cx="5095046" cy="2095924"/>
          </a:xfrm>
          <a:prstGeom prst="rect">
            <a:avLst/>
          </a:prstGeom>
          <a:solidFill>
            <a:srgbClr val="FFFF00"/>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92500"/>
          </a:bodyPr>
          <a:lstStyle/>
          <a:p>
            <a:pPr indent="-216992" lvl="0" marL="216992" rtl="0" algn="ctr">
              <a:lnSpc>
                <a:spcPct val="90000"/>
              </a:lnSpc>
              <a:spcBef>
                <a:spcPts val="0"/>
              </a:spcBef>
              <a:spcAft>
                <a:spcPts val="0"/>
              </a:spcAft>
              <a:buClr>
                <a:schemeClr val="dk1"/>
              </a:buClr>
              <a:buSzPct val="100000"/>
              <a:buNone/>
            </a:pPr>
            <a:r>
              <a:rPr lang="en-GB" sz="2700"/>
              <a:t> </a:t>
            </a:r>
            <a:r>
              <a:rPr lang="en-GB" sz="4400">
                <a:latin typeface="Arial"/>
                <a:ea typeface="Arial"/>
                <a:cs typeface="Arial"/>
                <a:sym typeface="Arial"/>
              </a:rPr>
              <a:t>What does the Christian festival of  Easter celebrate? </a:t>
            </a:r>
            <a:endParaRPr/>
          </a:p>
        </p:txBody>
      </p:sp>
      <p:sp>
        <p:nvSpPr>
          <p:cNvPr id="91" name="Google Shape;91;p1"/>
          <p:cNvSpPr txBox="1"/>
          <p:nvPr>
            <p:ph idx="1" type="body"/>
          </p:nvPr>
        </p:nvSpPr>
        <p:spPr>
          <a:xfrm>
            <a:off x="6112072" y="1560786"/>
            <a:ext cx="4986851" cy="2095922"/>
          </a:xfrm>
          <a:prstGeom prst="rect">
            <a:avLst/>
          </a:prstGeom>
          <a:solidFill>
            <a:srgbClr val="00FFF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fontScale="92500"/>
          </a:bodyPr>
          <a:lstStyle/>
          <a:p>
            <a:pPr indent="-216992" lvl="0" marL="216992" rtl="0" algn="ctr">
              <a:lnSpc>
                <a:spcPct val="90000"/>
              </a:lnSpc>
              <a:spcBef>
                <a:spcPts val="0"/>
              </a:spcBef>
              <a:spcAft>
                <a:spcPts val="0"/>
              </a:spcAft>
              <a:buClr>
                <a:schemeClr val="dk1"/>
              </a:buClr>
              <a:buSzPct val="100000"/>
              <a:buNone/>
            </a:pPr>
            <a:r>
              <a:rPr lang="en-GB" sz="2700"/>
              <a:t> </a:t>
            </a:r>
            <a:r>
              <a:rPr lang="en-GB" sz="4400"/>
              <a:t>Can you list  any forms of discrimination?</a:t>
            </a:r>
            <a:endParaRPr/>
          </a:p>
        </p:txBody>
      </p:sp>
      <p:sp>
        <p:nvSpPr>
          <p:cNvPr id="92" name="Google Shape;92;p1"/>
          <p:cNvSpPr txBox="1"/>
          <p:nvPr/>
        </p:nvSpPr>
        <p:spPr>
          <a:xfrm>
            <a:off x="1000962" y="3656707"/>
            <a:ext cx="5095039" cy="2176533"/>
          </a:xfrm>
          <a:prstGeom prst="rect">
            <a:avLst/>
          </a:prstGeom>
          <a:solidFill>
            <a:srgbClr val="9999FF"/>
          </a:solidFill>
          <a:ln cap="flat" cmpd="sng" w="9525">
            <a:solidFill>
              <a:schemeClr val="dk1"/>
            </a:solidFill>
            <a:prstDash val="solid"/>
            <a:round/>
            <a:headEnd len="sm" w="sm" type="none"/>
            <a:tailEnd len="sm" w="sm" type="none"/>
          </a:ln>
        </p:spPr>
        <p:txBody>
          <a:bodyPr anchorCtr="0" anchor="t" bIns="19275" lIns="38575" spcFirstLastPara="1" rIns="38575" wrap="square" tIns="19275">
            <a:normAutofit/>
          </a:bodyPr>
          <a:lstStyle/>
          <a:p>
            <a:pPr indent="-216992" lvl="0" marL="216992" marR="0" rtl="0" algn="ctr">
              <a:spcBef>
                <a:spcPts val="0"/>
              </a:spcBef>
              <a:spcAft>
                <a:spcPts val="0"/>
              </a:spcAft>
              <a:buClr>
                <a:schemeClr val="dk1"/>
              </a:buClr>
              <a:buSzPts val="4400"/>
              <a:buFont typeface="Arial"/>
              <a:buNone/>
            </a:pPr>
            <a:r>
              <a:rPr b="0" i="0" lang="en-GB" sz="4400" u="none" cap="none" strike="noStrike">
                <a:solidFill>
                  <a:schemeClr val="dk1"/>
                </a:solidFill>
                <a:latin typeface="Algerian"/>
                <a:ea typeface="Algerian"/>
                <a:cs typeface="Algerian"/>
                <a:sym typeface="Algerian"/>
              </a:rPr>
              <a:t>What does Diversity mean? </a:t>
            </a:r>
            <a:endParaRPr b="0" i="0" sz="4400" u="none" cap="none" strike="noStrike">
              <a:solidFill>
                <a:schemeClr val="dk1"/>
              </a:solidFill>
              <a:latin typeface="Algerian"/>
              <a:ea typeface="Algerian"/>
              <a:cs typeface="Algerian"/>
              <a:sym typeface="Algerian"/>
            </a:endParaRPr>
          </a:p>
        </p:txBody>
      </p:sp>
      <p:sp>
        <p:nvSpPr>
          <p:cNvPr id="93" name="Google Shape;93;p1"/>
          <p:cNvSpPr txBox="1"/>
          <p:nvPr/>
        </p:nvSpPr>
        <p:spPr>
          <a:xfrm>
            <a:off x="6087134" y="3656708"/>
            <a:ext cx="5011789" cy="2176532"/>
          </a:xfrm>
          <a:prstGeom prst="rect">
            <a:avLst/>
          </a:prstGeom>
          <a:solidFill>
            <a:srgbClr val="FF0000"/>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spcBef>
                <a:spcPts val="0"/>
              </a:spcBef>
              <a:spcAft>
                <a:spcPts val="0"/>
              </a:spcAft>
              <a:buClr>
                <a:schemeClr val="dk1"/>
              </a:buClr>
              <a:buSzPts val="3200"/>
              <a:buFont typeface="Arial"/>
              <a:buNone/>
            </a:pPr>
            <a:r>
              <a:rPr b="0" i="0" lang="en-GB" sz="3200" u="none" cap="none" strike="noStrike">
                <a:solidFill>
                  <a:schemeClr val="dk1"/>
                </a:solidFill>
                <a:latin typeface="Comic Sans MS"/>
                <a:ea typeface="Comic Sans MS"/>
                <a:cs typeface="Comic Sans MS"/>
                <a:sym typeface="Comic Sans MS"/>
              </a:rPr>
              <a:t>Who are the two main characters in the Christian Creation story?</a:t>
            </a:r>
            <a:endParaRPr/>
          </a:p>
        </p:txBody>
      </p:sp>
      <p:pic>
        <p:nvPicPr>
          <p:cNvPr id="94" name="Google Shape;94;p1"/>
          <p:cNvPicPr preferRelativeResize="0"/>
          <p:nvPr/>
        </p:nvPicPr>
        <p:blipFill rotWithShape="1">
          <a:blip r:embed="rId3">
            <a:alphaModFix/>
          </a:blip>
          <a:srcRect b="0" l="0" r="0" t="0"/>
          <a:stretch/>
        </p:blipFill>
        <p:spPr>
          <a:xfrm>
            <a:off x="5343381" y="101267"/>
            <a:ext cx="1279324" cy="133960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graphicFrame>
        <p:nvGraphicFramePr>
          <p:cNvPr id="100" name="Google Shape;100;p2"/>
          <p:cNvGraphicFramePr/>
          <p:nvPr/>
        </p:nvGraphicFramePr>
        <p:xfrm>
          <a:off x="378691" y="1644078"/>
          <a:ext cx="3000000" cy="3000000"/>
        </p:xfrm>
        <a:graphic>
          <a:graphicData uri="http://schemas.openxmlformats.org/drawingml/2006/table">
            <a:tbl>
              <a:tblPr bandRow="1" firstRow="1">
                <a:noFill/>
                <a:tableStyleId>{318A4F1A-8FFD-4E43-91CD-A0AD2021E4EC}</a:tableStyleId>
              </a:tblPr>
              <a:tblGrid>
                <a:gridCol w="2000625"/>
                <a:gridCol w="9434000"/>
              </a:tblGrid>
              <a:tr h="293650">
                <a:tc gridSpan="2">
                  <a:txBody>
                    <a:bodyPr/>
                    <a:lstStyle/>
                    <a:p>
                      <a:pPr indent="0" lvl="0" marL="0" marR="0" rtl="0" algn="l">
                        <a:spcBef>
                          <a:spcPts val="0"/>
                        </a:spcBef>
                        <a:spcAft>
                          <a:spcPts val="0"/>
                        </a:spcAft>
                        <a:buNone/>
                      </a:pPr>
                      <a:r>
                        <a:rPr lang="en-GB" sz="1000" u="none" cap="none" strike="noStrike">
                          <a:latin typeface="Gill Sans"/>
                          <a:ea typeface="Gill Sans"/>
                          <a:cs typeface="Gill Sans"/>
                          <a:sym typeface="Gill Sans"/>
                        </a:rPr>
                        <a:t>Key Words</a:t>
                      </a:r>
                      <a:endParaRPr sz="1000">
                        <a:latin typeface="Gill Sans"/>
                        <a:ea typeface="Gill Sans"/>
                        <a:cs typeface="Gill Sans"/>
                        <a:sym typeface="Gill Sans"/>
                      </a:endParaRPr>
                    </a:p>
                  </a:txBody>
                  <a:tcPr marT="45725" marB="45725" marR="91450" marL="91450">
                    <a:lnB cap="flat" cmpd="sng" w="12700">
                      <a:solidFill>
                        <a:srgbClr val="000000"/>
                      </a:solidFill>
                      <a:prstDash val="solid"/>
                      <a:round/>
                      <a:headEnd len="sm" w="sm" type="none"/>
                      <a:tailEnd len="sm" w="sm" type="none"/>
                    </a:lnB>
                  </a:tcPr>
                </a:tc>
                <a:tc hMerge="1"/>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Someone who is not sure whether</a:t>
                      </a:r>
                      <a:r>
                        <a:rPr b="0" lang="en-GB" sz="1000">
                          <a:solidFill>
                            <a:schemeClr val="dk1"/>
                          </a:solidFill>
                          <a:latin typeface="Gill Sans"/>
                          <a:ea typeface="Gill Sans"/>
                          <a:cs typeface="Gill Sans"/>
                          <a:sym typeface="Gill Sans"/>
                        </a:rPr>
                        <a:t> god exists.</a:t>
                      </a:r>
                      <a:endParaRPr b="0"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Someone who does not believe that god exists.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spcBef>
                          <a:spcPts val="0"/>
                        </a:spcBef>
                        <a:spcAft>
                          <a:spcPts val="0"/>
                        </a:spcAft>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lang="en-GB" sz="1000">
                          <a:latin typeface="Gill Sans"/>
                          <a:ea typeface="Gill Sans"/>
                          <a:cs typeface="Gill Sans"/>
                          <a:sym typeface="Gill Sans"/>
                        </a:rPr>
                        <a:t>Something you feel is true</a:t>
                      </a:r>
                      <a:r>
                        <a:rPr b="0" lang="en-GB" sz="1000">
                          <a:latin typeface="Gill Sans"/>
                          <a:ea typeface="Gill Sans"/>
                          <a:cs typeface="Gill Sans"/>
                          <a:sym typeface="Gill Sans"/>
                        </a:rPr>
                        <a:t> but which you can not prove.</a:t>
                      </a:r>
                      <a:endParaRPr b="0" sz="1000">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The holy book of Christianity made up of the Old and New Testaments.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An argument for</a:t>
                      </a:r>
                      <a:r>
                        <a:rPr b="0" lang="en-GB" sz="1000">
                          <a:solidFill>
                            <a:schemeClr val="dk1"/>
                          </a:solidFill>
                          <a:latin typeface="Gill Sans"/>
                          <a:ea typeface="Gill Sans"/>
                          <a:cs typeface="Gill Sans"/>
                          <a:sym typeface="Gill Sans"/>
                        </a:rPr>
                        <a:t> the existence of God based on the idea that everything must have a cause.</a:t>
                      </a:r>
                      <a:endParaRPr b="0"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The action or process of bringing</a:t>
                      </a:r>
                      <a:r>
                        <a:rPr b="0" lang="en-GB" sz="1000">
                          <a:solidFill>
                            <a:schemeClr val="dk1"/>
                          </a:solidFill>
                          <a:latin typeface="Gill Sans"/>
                          <a:ea typeface="Gill Sans"/>
                          <a:cs typeface="Gill Sans"/>
                          <a:sym typeface="Gill Sans"/>
                        </a:rPr>
                        <a:t> something into existence.</a:t>
                      </a:r>
                      <a:endParaRPr b="0"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3650">
                <a:tc>
                  <a:txBody>
                    <a:bodyPr/>
                    <a:lstStyle/>
                    <a:p>
                      <a:pPr indent="0" lvl="0" marL="0" marR="0" rtl="0" algn="l">
                        <a:spcBef>
                          <a:spcPts val="0"/>
                        </a:spcBef>
                        <a:spcAft>
                          <a:spcPts val="0"/>
                        </a:spcAft>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A thing that is known and proven to be true.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spcBef>
                          <a:spcPts val="0"/>
                        </a:spcBef>
                        <a:spcAft>
                          <a:spcPts val="0"/>
                        </a:spcAft>
                        <a:buNone/>
                      </a:pPr>
                      <a:r>
                        <a:t/>
                      </a:r>
                      <a:endParaRPr b="1" sz="1000">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Trust and confidence in something or someone.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The</a:t>
                      </a:r>
                      <a:r>
                        <a:rPr b="0" lang="en-GB" sz="1000">
                          <a:solidFill>
                            <a:schemeClr val="dk1"/>
                          </a:solidFill>
                          <a:latin typeface="Gill Sans"/>
                          <a:ea typeface="Gill Sans"/>
                          <a:cs typeface="Gill Sans"/>
                          <a:sym typeface="Gill Sans"/>
                        </a:rPr>
                        <a:t> first book of the Bible.</a:t>
                      </a:r>
                      <a:endParaRPr b="0"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In</a:t>
                      </a:r>
                      <a:r>
                        <a:rPr b="0" lang="en-GB" sz="1000">
                          <a:solidFill>
                            <a:schemeClr val="dk1"/>
                          </a:solidFill>
                          <a:latin typeface="Gill Sans"/>
                          <a:ea typeface="Gill Sans"/>
                          <a:cs typeface="Gill Sans"/>
                          <a:sym typeface="Gill Sans"/>
                        </a:rPr>
                        <a:t> monotheistic religions, t</a:t>
                      </a:r>
                      <a:r>
                        <a:rPr b="0" lang="en-GB" sz="1000">
                          <a:solidFill>
                            <a:schemeClr val="dk1"/>
                          </a:solidFill>
                          <a:latin typeface="Gill Sans"/>
                          <a:ea typeface="Gill Sans"/>
                          <a:cs typeface="Gill Sans"/>
                          <a:sym typeface="Gill Sans"/>
                        </a:rPr>
                        <a:t>he name given to the spirit or being who is worshipped as the creator and ruler of the universe.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A view or judgement (not necessarily based on fact).</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spcBef>
                          <a:spcPts val="0"/>
                        </a:spcBef>
                        <a:spcAft>
                          <a:spcPts val="0"/>
                        </a:spcAft>
                        <a:buNone/>
                      </a:pPr>
                      <a:r>
                        <a:t/>
                      </a:r>
                      <a:endParaRPr b="1" sz="1000">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lang="en-GB" sz="1000">
                          <a:solidFill>
                            <a:schemeClr val="dk1"/>
                          </a:solidFill>
                          <a:latin typeface="Gill Sans"/>
                          <a:ea typeface="Gill Sans"/>
                          <a:cs typeface="Gill Sans"/>
                          <a:sym typeface="Gill Sans"/>
                        </a:rPr>
                        <a:t>An organized system of beliefs, ceremonies, and rules used to worship a god or a group of gods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An argument for the existence of God based on the idea</a:t>
                      </a:r>
                      <a:r>
                        <a:rPr b="0" lang="en-GB" sz="1000">
                          <a:solidFill>
                            <a:schemeClr val="dk1"/>
                          </a:solidFill>
                          <a:latin typeface="Gill Sans"/>
                          <a:ea typeface="Gill Sans"/>
                          <a:cs typeface="Gill Sans"/>
                          <a:sym typeface="Gill Sans"/>
                        </a:rPr>
                        <a:t> that the universe appears to have been designed.</a:t>
                      </a:r>
                      <a:endParaRPr b="0"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30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Someone who believes in the existence of a god or gods.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93650">
                <a:tc>
                  <a:txBody>
                    <a:bodyPr/>
                    <a:lstStyle/>
                    <a:p>
                      <a:pPr indent="0" lvl="0" marL="0" marR="0" rtl="0" algn="l">
                        <a:lnSpc>
                          <a:spcPct val="100000"/>
                        </a:lnSpc>
                        <a:spcBef>
                          <a:spcPts val="0"/>
                        </a:spcBef>
                        <a:spcAft>
                          <a:spcPts val="0"/>
                        </a:spcAft>
                        <a:buClr>
                          <a:schemeClr val="dk1"/>
                        </a:buClr>
                        <a:buSzPts val="1000"/>
                        <a:buFont typeface="Calibri"/>
                        <a:buNone/>
                      </a:pPr>
                      <a:r>
                        <a:t/>
                      </a:r>
                      <a:endParaRPr b="1" sz="10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000"/>
                        <a:buFont typeface="Gill Sans"/>
                        <a:buNone/>
                      </a:pPr>
                      <a:r>
                        <a:rPr b="0" lang="en-GB" sz="1000">
                          <a:solidFill>
                            <a:schemeClr val="dk1"/>
                          </a:solidFill>
                          <a:latin typeface="Gill Sans"/>
                          <a:ea typeface="Gill Sans"/>
                          <a:cs typeface="Gill Sans"/>
                          <a:sym typeface="Gill Sans"/>
                        </a:rPr>
                        <a:t>Everything that exists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pic>
        <p:nvPicPr>
          <p:cNvPr descr="Match Up Cards Activity on Religious Artefacts | Teaching Resources" id="101" name="Google Shape;101;p2"/>
          <p:cNvPicPr preferRelativeResize="0"/>
          <p:nvPr/>
        </p:nvPicPr>
        <p:blipFill rotWithShape="1">
          <a:blip r:embed="rId3">
            <a:alphaModFix/>
          </a:blip>
          <a:srcRect b="0" l="0" r="0" t="13867"/>
          <a:stretch/>
        </p:blipFill>
        <p:spPr>
          <a:xfrm>
            <a:off x="5595794" y="330399"/>
            <a:ext cx="1904870" cy="1230546"/>
          </a:xfrm>
          <a:prstGeom prst="rect">
            <a:avLst/>
          </a:prstGeom>
          <a:noFill/>
          <a:ln>
            <a:noFill/>
          </a:ln>
        </p:spPr>
      </p:pic>
      <p:pic>
        <p:nvPicPr>
          <p:cNvPr id="102" name="Google Shape;102;p2"/>
          <p:cNvPicPr preferRelativeResize="0"/>
          <p:nvPr/>
        </p:nvPicPr>
        <p:blipFill rotWithShape="1">
          <a:blip r:embed="rId4">
            <a:alphaModFix/>
          </a:blip>
          <a:srcRect b="0" l="0" r="0" t="0"/>
          <a:stretch/>
        </p:blipFill>
        <p:spPr>
          <a:xfrm>
            <a:off x="3796145" y="126333"/>
            <a:ext cx="1441017" cy="143461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b="0" l="0" r="0" t="0"/>
          <a:stretch/>
        </p:blipFill>
        <p:spPr>
          <a:xfrm>
            <a:off x="3796145" y="126333"/>
            <a:ext cx="485425" cy="483267"/>
          </a:xfrm>
          <a:prstGeom prst="rect">
            <a:avLst/>
          </a:prstGeom>
          <a:noFill/>
          <a:ln>
            <a:noFill/>
          </a:ln>
        </p:spPr>
      </p:pic>
      <p:pic>
        <p:nvPicPr>
          <p:cNvPr descr="Match Up Cards Activity on Religious Artefacts | Teaching Resources" id="109" name="Google Shape;109;p3"/>
          <p:cNvPicPr preferRelativeResize="0"/>
          <p:nvPr/>
        </p:nvPicPr>
        <p:blipFill rotWithShape="1">
          <a:blip r:embed="rId4">
            <a:alphaModFix/>
          </a:blip>
          <a:srcRect b="0" l="0" r="0" t="13867"/>
          <a:stretch/>
        </p:blipFill>
        <p:spPr>
          <a:xfrm>
            <a:off x="4496667" y="126333"/>
            <a:ext cx="841951" cy="543901"/>
          </a:xfrm>
          <a:prstGeom prst="rect">
            <a:avLst/>
          </a:prstGeom>
          <a:noFill/>
          <a:ln>
            <a:noFill/>
          </a:ln>
        </p:spPr>
      </p:pic>
      <p:pic>
        <p:nvPicPr>
          <p:cNvPr id="110" name="Google Shape;110;p3"/>
          <p:cNvPicPr preferRelativeResize="0"/>
          <p:nvPr/>
        </p:nvPicPr>
        <p:blipFill rotWithShape="1">
          <a:blip r:embed="rId5">
            <a:alphaModFix/>
          </a:blip>
          <a:srcRect b="0" l="0" r="0" t="0"/>
          <a:stretch/>
        </p:blipFill>
        <p:spPr>
          <a:xfrm>
            <a:off x="11406215" y="35516"/>
            <a:ext cx="785785" cy="725533"/>
          </a:xfrm>
          <a:prstGeom prst="rect">
            <a:avLst/>
          </a:prstGeom>
          <a:noFill/>
          <a:ln>
            <a:noFill/>
          </a:ln>
        </p:spPr>
      </p:pic>
      <p:graphicFrame>
        <p:nvGraphicFramePr>
          <p:cNvPr id="111" name="Google Shape;111;p3"/>
          <p:cNvGraphicFramePr/>
          <p:nvPr/>
        </p:nvGraphicFramePr>
        <p:xfrm>
          <a:off x="153694" y="670234"/>
          <a:ext cx="3000000" cy="3000000"/>
        </p:xfrm>
        <a:graphic>
          <a:graphicData uri="http://schemas.openxmlformats.org/drawingml/2006/table">
            <a:tbl>
              <a:tblPr bandRow="1" firstRow="1">
                <a:noFill/>
                <a:tableStyleId>{318A4F1A-8FFD-4E43-91CD-A0AD2021E4EC}</a:tableStyleId>
              </a:tblPr>
              <a:tblGrid>
                <a:gridCol w="2075525"/>
                <a:gridCol w="9787275"/>
              </a:tblGrid>
              <a:tr h="323650">
                <a:tc gridSpan="2">
                  <a:txBody>
                    <a:bodyPr/>
                    <a:lstStyle/>
                    <a:p>
                      <a:pPr indent="0" lvl="0" marL="0" marR="0" rtl="0" algn="l">
                        <a:spcBef>
                          <a:spcPts val="0"/>
                        </a:spcBef>
                        <a:spcAft>
                          <a:spcPts val="0"/>
                        </a:spcAft>
                        <a:buNone/>
                      </a:pPr>
                      <a:r>
                        <a:rPr lang="en-GB" sz="1000">
                          <a:latin typeface="Gill Sans"/>
                          <a:ea typeface="Gill Sans"/>
                          <a:cs typeface="Gill Sans"/>
                          <a:sym typeface="Gill Sans"/>
                        </a:rPr>
                        <a:t>Key</a:t>
                      </a:r>
                      <a:r>
                        <a:rPr lang="en-GB" sz="1000">
                          <a:latin typeface="Gill Sans"/>
                          <a:ea typeface="Gill Sans"/>
                          <a:cs typeface="Gill Sans"/>
                          <a:sym typeface="Gill Sans"/>
                        </a:rPr>
                        <a:t> </a:t>
                      </a:r>
                      <a:r>
                        <a:rPr lang="en-GB" sz="1000">
                          <a:latin typeface="Gill Sans"/>
                          <a:ea typeface="Gill Sans"/>
                          <a:cs typeface="Gill Sans"/>
                          <a:sym typeface="Gill Sans"/>
                        </a:rPr>
                        <a:t>Words</a:t>
                      </a:r>
                      <a:endParaRPr sz="1000">
                        <a:latin typeface="Gill Sans"/>
                        <a:ea typeface="Gill Sans"/>
                        <a:cs typeface="Gill Sans"/>
                        <a:sym typeface="Gill Sans"/>
                      </a:endParaRPr>
                    </a:p>
                  </a:txBody>
                  <a:tcPr marT="45725" marB="45725" marR="91450" marL="91450">
                    <a:lnB cap="flat" cmpd="sng" w="12700">
                      <a:solidFill>
                        <a:srgbClr val="000000"/>
                      </a:solidFill>
                      <a:prstDash val="solid"/>
                      <a:round/>
                      <a:headEnd len="sm" w="sm" type="none"/>
                      <a:tailEnd len="sm" w="sm" type="none"/>
                    </a:lnB>
                  </a:tcPr>
                </a:tc>
                <a:tc hMerge="1"/>
              </a:tr>
              <a:tr h="34060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Agnostic</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Someone who is not sure whether</a:t>
                      </a:r>
                      <a:r>
                        <a:rPr b="0" lang="en-GB" sz="1600">
                          <a:solidFill>
                            <a:schemeClr val="dk1"/>
                          </a:solidFill>
                          <a:latin typeface="Gill Sans"/>
                          <a:ea typeface="Gill Sans"/>
                          <a:cs typeface="Gill Sans"/>
                          <a:sym typeface="Gill Sans"/>
                        </a:rPr>
                        <a:t> god exists.</a:t>
                      </a:r>
                      <a:endParaRPr b="0" sz="16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Atheist</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Someone who does not believe that god exists.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spcBef>
                          <a:spcPts val="0"/>
                        </a:spcBef>
                        <a:spcAft>
                          <a:spcPts val="0"/>
                        </a:spcAft>
                        <a:buNone/>
                      </a:pPr>
                      <a:r>
                        <a:rPr b="1" lang="en-GB" sz="1600">
                          <a:solidFill>
                            <a:schemeClr val="dk1"/>
                          </a:solidFill>
                          <a:latin typeface="Gill Sans"/>
                          <a:ea typeface="Gill Sans"/>
                          <a:cs typeface="Gill Sans"/>
                          <a:sym typeface="Gill Sans"/>
                        </a:rPr>
                        <a:t>Belief</a:t>
                      </a:r>
                      <a:endParaRPr b="1" sz="16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b="0" lang="en-GB" sz="1600">
                          <a:latin typeface="Gill Sans"/>
                          <a:ea typeface="Gill Sans"/>
                          <a:cs typeface="Gill Sans"/>
                          <a:sym typeface="Gill Sans"/>
                        </a:rPr>
                        <a:t>Something you feel is true</a:t>
                      </a:r>
                      <a:r>
                        <a:rPr b="0" lang="en-GB" sz="1600">
                          <a:latin typeface="Gill Sans"/>
                          <a:ea typeface="Gill Sans"/>
                          <a:cs typeface="Gill Sans"/>
                          <a:sym typeface="Gill Sans"/>
                        </a:rPr>
                        <a:t> but which you can not prove.</a:t>
                      </a:r>
                      <a:endParaRPr b="0" sz="1600">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Bible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The holy book of Christianity made up of the Old and New Testaments.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915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Cosmological argument</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An argument for</a:t>
                      </a:r>
                      <a:r>
                        <a:rPr b="0" lang="en-GB" sz="1600">
                          <a:solidFill>
                            <a:schemeClr val="dk1"/>
                          </a:solidFill>
                          <a:latin typeface="Gill Sans"/>
                          <a:ea typeface="Gill Sans"/>
                          <a:cs typeface="Gill Sans"/>
                          <a:sym typeface="Gill Sans"/>
                        </a:rPr>
                        <a:t> the existence of God based on the idea that everything must have a cause.</a:t>
                      </a:r>
                      <a:endParaRPr b="0" sz="16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Creation</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The action or process of bringing</a:t>
                      </a:r>
                      <a:r>
                        <a:rPr b="0" lang="en-GB" sz="1600">
                          <a:solidFill>
                            <a:schemeClr val="dk1"/>
                          </a:solidFill>
                          <a:latin typeface="Gill Sans"/>
                          <a:ea typeface="Gill Sans"/>
                          <a:cs typeface="Gill Sans"/>
                          <a:sym typeface="Gill Sans"/>
                        </a:rPr>
                        <a:t> something into existence.</a:t>
                      </a:r>
                      <a:endParaRPr b="0" sz="16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23650">
                <a:tc>
                  <a:txBody>
                    <a:bodyPr/>
                    <a:lstStyle/>
                    <a:p>
                      <a:pPr indent="0" lvl="0" marL="0" marR="0" rtl="0" algn="l">
                        <a:spcBef>
                          <a:spcPts val="0"/>
                        </a:spcBef>
                        <a:spcAft>
                          <a:spcPts val="0"/>
                        </a:spcAft>
                        <a:buNone/>
                      </a:pPr>
                      <a:r>
                        <a:rPr b="1" lang="en-GB" sz="1600">
                          <a:solidFill>
                            <a:schemeClr val="dk1"/>
                          </a:solidFill>
                          <a:latin typeface="Gill Sans"/>
                          <a:ea typeface="Gill Sans"/>
                          <a:cs typeface="Gill Sans"/>
                          <a:sym typeface="Gill Sans"/>
                        </a:rPr>
                        <a:t>Fact</a:t>
                      </a:r>
                      <a:endParaRPr b="1" sz="16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A thing that is known and proven to be true.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spcBef>
                          <a:spcPts val="0"/>
                        </a:spcBef>
                        <a:spcAft>
                          <a:spcPts val="0"/>
                        </a:spcAft>
                        <a:buNone/>
                      </a:pPr>
                      <a:r>
                        <a:rPr b="1" lang="en-GB" sz="1600">
                          <a:latin typeface="Gill Sans"/>
                          <a:ea typeface="Gill Sans"/>
                          <a:cs typeface="Gill Sans"/>
                          <a:sym typeface="Gill Sans"/>
                        </a:rPr>
                        <a:t>Faith</a:t>
                      </a:r>
                      <a:endParaRPr b="1" sz="1600">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Trust and confidence in something or someone.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Genesis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The</a:t>
                      </a:r>
                      <a:r>
                        <a:rPr b="0" lang="en-GB" sz="1600">
                          <a:solidFill>
                            <a:schemeClr val="dk1"/>
                          </a:solidFill>
                          <a:latin typeface="Gill Sans"/>
                          <a:ea typeface="Gill Sans"/>
                          <a:cs typeface="Gill Sans"/>
                          <a:sym typeface="Gill Sans"/>
                        </a:rPr>
                        <a:t> first book of the Bible.</a:t>
                      </a:r>
                      <a:endParaRPr b="0" sz="16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915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God</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In</a:t>
                      </a:r>
                      <a:r>
                        <a:rPr b="0" lang="en-GB" sz="1600">
                          <a:solidFill>
                            <a:schemeClr val="dk1"/>
                          </a:solidFill>
                          <a:latin typeface="Gill Sans"/>
                          <a:ea typeface="Gill Sans"/>
                          <a:cs typeface="Gill Sans"/>
                          <a:sym typeface="Gill Sans"/>
                        </a:rPr>
                        <a:t> monotheistic religions, t</a:t>
                      </a:r>
                      <a:r>
                        <a:rPr b="0" lang="en-GB" sz="1600">
                          <a:solidFill>
                            <a:schemeClr val="dk1"/>
                          </a:solidFill>
                          <a:latin typeface="Gill Sans"/>
                          <a:ea typeface="Gill Sans"/>
                          <a:cs typeface="Gill Sans"/>
                          <a:sym typeface="Gill Sans"/>
                        </a:rPr>
                        <a:t>he name given to the spirit or being who is worshipped as the creator and ruler of the universe.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latin typeface="Gill Sans"/>
                          <a:ea typeface="Gill Sans"/>
                          <a:cs typeface="Gill Sans"/>
                          <a:sym typeface="Gill Sans"/>
                        </a:rPr>
                        <a:t>Opinion </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A view or judgement (not necessarily based on fact).</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spcBef>
                          <a:spcPts val="0"/>
                        </a:spcBef>
                        <a:spcAft>
                          <a:spcPts val="0"/>
                        </a:spcAft>
                        <a:buNone/>
                      </a:pPr>
                      <a:r>
                        <a:rPr b="1" lang="en-GB" sz="1600">
                          <a:latin typeface="Gill Sans"/>
                          <a:ea typeface="Gill Sans"/>
                          <a:cs typeface="Gill Sans"/>
                          <a:sym typeface="Gill Sans"/>
                        </a:rPr>
                        <a:t>Religion</a:t>
                      </a:r>
                      <a:endParaRPr b="1" sz="1600">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lang="en-GB" sz="1600">
                          <a:solidFill>
                            <a:schemeClr val="dk1"/>
                          </a:solidFill>
                          <a:latin typeface="Gill Sans"/>
                          <a:ea typeface="Gill Sans"/>
                          <a:cs typeface="Gill Sans"/>
                          <a:sym typeface="Gill Sans"/>
                        </a:rPr>
                        <a:t>An organized system of beliefs, ceremonies, and rules used to worship a god or a group of gods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1915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Teleological argument</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An argument for the existence of God based on the idea</a:t>
                      </a:r>
                      <a:r>
                        <a:rPr b="0" lang="en-GB" sz="1600">
                          <a:solidFill>
                            <a:schemeClr val="dk1"/>
                          </a:solidFill>
                          <a:latin typeface="Gill Sans"/>
                          <a:ea typeface="Gill Sans"/>
                          <a:cs typeface="Gill Sans"/>
                          <a:sym typeface="Gill Sans"/>
                        </a:rPr>
                        <a:t> that the universe appears to have been designed.</a:t>
                      </a:r>
                      <a:endParaRPr b="0" sz="1600">
                        <a:solidFill>
                          <a:schemeClr val="dk1"/>
                        </a:solidFill>
                        <a:latin typeface="Gill Sans"/>
                        <a:ea typeface="Gill Sans"/>
                        <a:cs typeface="Gill Sans"/>
                        <a:sym typeface="Gill Sans"/>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4060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Theist</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Someone who believes in the existence of a god or gods.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23650">
                <a:tc>
                  <a:txBody>
                    <a:bodyPr/>
                    <a:lstStyle/>
                    <a:p>
                      <a:pPr indent="0" lvl="0" marL="0" marR="0" rtl="0" algn="l">
                        <a:lnSpc>
                          <a:spcPct val="100000"/>
                        </a:lnSpc>
                        <a:spcBef>
                          <a:spcPts val="0"/>
                        </a:spcBef>
                        <a:spcAft>
                          <a:spcPts val="0"/>
                        </a:spcAft>
                        <a:buClr>
                          <a:schemeClr val="dk1"/>
                        </a:buClr>
                        <a:buSzPts val="1600"/>
                        <a:buFont typeface="Gill Sans"/>
                        <a:buNone/>
                      </a:pPr>
                      <a:r>
                        <a:rPr b="1" lang="en-GB" sz="1600">
                          <a:solidFill>
                            <a:schemeClr val="dk1"/>
                          </a:solidFill>
                          <a:latin typeface="Gill Sans"/>
                          <a:ea typeface="Gill Sans"/>
                          <a:cs typeface="Gill Sans"/>
                          <a:sym typeface="Gill Sans"/>
                        </a:rPr>
                        <a:t>Universe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Gill Sans"/>
                        <a:buNone/>
                      </a:pPr>
                      <a:r>
                        <a:rPr b="0" lang="en-GB" sz="1600">
                          <a:solidFill>
                            <a:schemeClr val="dk1"/>
                          </a:solidFill>
                          <a:latin typeface="Gill Sans"/>
                          <a:ea typeface="Gill Sans"/>
                          <a:cs typeface="Gill Sans"/>
                          <a:sym typeface="Gill Sans"/>
                        </a:rPr>
                        <a:t>Everything that exists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4"/>
          <p:cNvSpPr/>
          <p:nvPr/>
        </p:nvSpPr>
        <p:spPr>
          <a:xfrm>
            <a:off x="360218" y="110835"/>
            <a:ext cx="10852727" cy="1736437"/>
          </a:xfrm>
          <a:prstGeom prst="rect">
            <a:avLst/>
          </a:prstGeom>
          <a:solidFill>
            <a:srgbClr val="00B0F0"/>
          </a:soli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4000" u="none" cap="none" strike="noStrike">
                <a:solidFill>
                  <a:srgbClr val="000000"/>
                </a:solidFill>
                <a:latin typeface="Calibri"/>
                <a:ea typeface="Calibri"/>
                <a:cs typeface="Calibri"/>
                <a:sym typeface="Calibri"/>
              </a:rPr>
              <a:t>Initial ideas…</a:t>
            </a:r>
            <a:endParaRPr/>
          </a:p>
          <a:p>
            <a:pPr indent="0" lvl="0" marL="0" marR="0" rtl="0" algn="ctr">
              <a:spcBef>
                <a:spcPts val="0"/>
              </a:spcBef>
              <a:spcAft>
                <a:spcPts val="0"/>
              </a:spcAft>
              <a:buNone/>
            </a:pPr>
            <a:r>
              <a:rPr b="1" i="0" lang="en-GB" sz="4000" u="none" cap="none" strike="noStrike">
                <a:solidFill>
                  <a:srgbClr val="000000"/>
                </a:solidFill>
                <a:latin typeface="Calibri"/>
                <a:ea typeface="Calibri"/>
                <a:cs typeface="Calibri"/>
                <a:sym typeface="Calibri"/>
              </a:rPr>
              <a:t>So why do some people believe in God and others don’t?</a:t>
            </a:r>
            <a:endParaRPr/>
          </a:p>
        </p:txBody>
      </p:sp>
      <p:sp>
        <p:nvSpPr>
          <p:cNvPr id="118" name="Google Shape;118;p4"/>
          <p:cNvSpPr txBox="1"/>
          <p:nvPr/>
        </p:nvSpPr>
        <p:spPr>
          <a:xfrm>
            <a:off x="1938421" y="2473158"/>
            <a:ext cx="3823368" cy="3139321"/>
          </a:xfrm>
          <a:prstGeom prst="rect">
            <a:avLst/>
          </a:prstGeom>
          <a:solidFill>
            <a:schemeClr val="lt1"/>
          </a:solidFill>
          <a:ln cap="flat" cmpd="sng" w="12700">
            <a:solidFill>
              <a:schemeClr val="accent4"/>
            </a:solidFill>
            <a:prstDash val="solid"/>
            <a:miter lim="800000"/>
            <a:headEnd len="sm" w="sm" type="none"/>
            <a:tailEnd len="sm" w="sm" type="none"/>
          </a:ln>
        </p:spPr>
        <p:txBody>
          <a:bodyPr anchorCtr="0" anchor="t" bIns="45700" lIns="91425" spcFirstLastPara="1" rIns="91425" wrap="square" tIns="45700">
            <a:spAutoFit/>
          </a:bodyPr>
          <a:lstStyle/>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a:p>
            <a:pPr indent="-171450" lvl="0" marL="285750" marR="0" rtl="0" algn="l">
              <a:spcBef>
                <a:spcPts val="0"/>
              </a:spcBef>
              <a:spcAft>
                <a:spcPts val="0"/>
              </a:spcAft>
              <a:buClr>
                <a:schemeClr val="dk1"/>
              </a:buClr>
              <a:buSzPts val="1800"/>
              <a:buFont typeface="Arial"/>
              <a:buNone/>
            </a:pPr>
            <a:r>
              <a:t/>
            </a:r>
            <a:endParaRPr b="1" i="0" sz="1800" u="none" cap="none" strike="noStrike">
              <a:solidFill>
                <a:schemeClr val="dk1"/>
              </a:solidFill>
              <a:latin typeface="Calibri"/>
              <a:ea typeface="Calibri"/>
              <a:cs typeface="Calibri"/>
              <a:sym typeface="Calibri"/>
            </a:endParaRPr>
          </a:p>
        </p:txBody>
      </p:sp>
      <p:sp>
        <p:nvSpPr>
          <p:cNvPr id="119" name="Google Shape;119;p4"/>
          <p:cNvSpPr txBox="1"/>
          <p:nvPr/>
        </p:nvSpPr>
        <p:spPr>
          <a:xfrm>
            <a:off x="6208295" y="2473159"/>
            <a:ext cx="3823368" cy="3170099"/>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a:p>
            <a:pPr indent="-158750" lvl="0" marL="285750" marR="0" rtl="0" algn="l">
              <a:spcBef>
                <a:spcPts val="0"/>
              </a:spcBef>
              <a:spcAft>
                <a:spcPts val="0"/>
              </a:spcAft>
              <a:buClr>
                <a:schemeClr val="dk1"/>
              </a:buClr>
              <a:buSzPts val="2000"/>
              <a:buFont typeface="Arial"/>
              <a:buNone/>
            </a:pPr>
            <a:r>
              <a:t/>
            </a:r>
            <a:endParaRPr b="1" i="0" sz="2000" u="none" cap="none" strike="noStrike">
              <a:solidFill>
                <a:schemeClr val="dk1"/>
              </a:solidFill>
              <a:latin typeface="Calibri"/>
              <a:ea typeface="Calibri"/>
              <a:cs typeface="Calibri"/>
              <a:sym typeface="Calibri"/>
            </a:endParaRPr>
          </a:p>
        </p:txBody>
      </p:sp>
      <p:pic>
        <p:nvPicPr>
          <p:cNvPr id="120" name="Google Shape;120;p4"/>
          <p:cNvPicPr preferRelativeResize="0"/>
          <p:nvPr/>
        </p:nvPicPr>
        <p:blipFill rotWithShape="1">
          <a:blip r:embed="rId3">
            <a:alphaModFix/>
          </a:blip>
          <a:srcRect b="0" l="0" r="0" t="0"/>
          <a:stretch/>
        </p:blipFill>
        <p:spPr>
          <a:xfrm flipH="1">
            <a:off x="360218" y="5084736"/>
            <a:ext cx="958228" cy="1389604"/>
          </a:xfrm>
          <a:prstGeom prst="rect">
            <a:avLst/>
          </a:prstGeom>
          <a:noFill/>
          <a:ln>
            <a:noFill/>
          </a:ln>
        </p:spPr>
      </p:pic>
      <p:pic>
        <p:nvPicPr>
          <p:cNvPr id="121" name="Google Shape;121;p4"/>
          <p:cNvPicPr preferRelativeResize="0"/>
          <p:nvPr/>
        </p:nvPicPr>
        <p:blipFill rotWithShape="1">
          <a:blip r:embed="rId4">
            <a:alphaModFix/>
          </a:blip>
          <a:srcRect b="0" l="0" r="0" t="0"/>
          <a:stretch/>
        </p:blipFill>
        <p:spPr>
          <a:xfrm flipH="1">
            <a:off x="10564576" y="4892905"/>
            <a:ext cx="1296737" cy="1773265"/>
          </a:xfrm>
          <a:prstGeom prst="rect">
            <a:avLst/>
          </a:prstGeom>
          <a:noFill/>
          <a:ln>
            <a:noFill/>
          </a:ln>
        </p:spPr>
      </p:pic>
      <p:sp>
        <p:nvSpPr>
          <p:cNvPr id="122" name="Google Shape;122;p4"/>
          <p:cNvSpPr/>
          <p:nvPr/>
        </p:nvSpPr>
        <p:spPr>
          <a:xfrm>
            <a:off x="1938421" y="2005264"/>
            <a:ext cx="3823368" cy="467895"/>
          </a:xfrm>
          <a:prstGeom prst="rect">
            <a:avLst/>
          </a:prstGeom>
          <a:gradFill>
            <a:gsLst>
              <a:gs pos="0">
                <a:srgbClr val="FFDC9B"/>
              </a:gs>
              <a:gs pos="50000">
                <a:srgbClr val="FFD68D"/>
              </a:gs>
              <a:gs pos="100000">
                <a:srgbClr val="FFD478"/>
              </a:gs>
            </a:gsLst>
            <a:lin ang="5400000" scaled="0"/>
          </a:gradFill>
          <a:ln cap="flat" cmpd="sng" w="9525">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2400" u="none" cap="none" strike="noStrike">
                <a:solidFill>
                  <a:srgbClr val="000000"/>
                </a:solidFill>
                <a:latin typeface="Calibri"/>
                <a:ea typeface="Calibri"/>
                <a:cs typeface="Calibri"/>
                <a:sym typeface="Calibri"/>
              </a:rPr>
              <a:t>Reasons people do believe</a:t>
            </a:r>
            <a:endParaRPr/>
          </a:p>
        </p:txBody>
      </p:sp>
      <p:sp>
        <p:nvSpPr>
          <p:cNvPr id="123" name="Google Shape;123;p4"/>
          <p:cNvSpPr/>
          <p:nvPr/>
        </p:nvSpPr>
        <p:spPr>
          <a:xfrm>
            <a:off x="6208295" y="2005264"/>
            <a:ext cx="3823368" cy="467895"/>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2400" u="none" cap="none" strike="noStrike">
                <a:solidFill>
                  <a:srgbClr val="000000"/>
                </a:solidFill>
                <a:latin typeface="Calibri"/>
                <a:ea typeface="Calibri"/>
                <a:cs typeface="Calibri"/>
                <a:sym typeface="Calibri"/>
              </a:rPr>
              <a:t>Reasons people don’t believe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1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19"/>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2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5"/>
          <p:cNvSpPr txBox="1"/>
          <p:nvPr>
            <p:ph type="title"/>
          </p:nvPr>
        </p:nvSpPr>
        <p:spPr>
          <a:xfrm>
            <a:off x="387927" y="500062"/>
            <a:ext cx="1126143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ndara"/>
              <a:buNone/>
            </a:pPr>
            <a:r>
              <a:rPr lang="en-GB">
                <a:latin typeface="Candara"/>
                <a:ea typeface="Candara"/>
                <a:cs typeface="Candara"/>
                <a:sym typeface="Candara"/>
              </a:rPr>
              <a:t>Where are you on the Scale of belief?</a:t>
            </a:r>
            <a:br>
              <a:rPr lang="en-GB">
                <a:latin typeface="Candara"/>
                <a:ea typeface="Candara"/>
                <a:cs typeface="Candara"/>
                <a:sym typeface="Candara"/>
              </a:rPr>
            </a:br>
            <a:r>
              <a:rPr lang="en-GB">
                <a:latin typeface="Candara"/>
                <a:ea typeface="Candara"/>
                <a:cs typeface="Candara"/>
                <a:sym typeface="Candara"/>
              </a:rPr>
              <a:t>Why?</a:t>
            </a:r>
            <a:endParaRPr>
              <a:latin typeface="Candara"/>
              <a:ea typeface="Candara"/>
              <a:cs typeface="Candara"/>
              <a:sym typeface="Candara"/>
            </a:endParaRPr>
          </a:p>
        </p:txBody>
      </p:sp>
      <p:pic>
        <p:nvPicPr>
          <p:cNvPr id="130" name="Google Shape;130;p5"/>
          <p:cNvPicPr preferRelativeResize="0"/>
          <p:nvPr>
            <p:ph idx="1" type="body"/>
          </p:nvPr>
        </p:nvPicPr>
        <p:blipFill rotWithShape="1">
          <a:blip r:embed="rId3">
            <a:alphaModFix/>
          </a:blip>
          <a:srcRect b="0" l="0" r="0" t="0"/>
          <a:stretch/>
        </p:blipFill>
        <p:spPr>
          <a:xfrm>
            <a:off x="831273" y="5177151"/>
            <a:ext cx="10206182" cy="1399140"/>
          </a:xfrm>
          <a:prstGeom prst="rect">
            <a:avLst/>
          </a:prstGeom>
          <a:noFill/>
          <a:ln>
            <a:noFill/>
          </a:ln>
        </p:spPr>
      </p:pic>
      <p:pic>
        <p:nvPicPr>
          <p:cNvPr id="131" name="Google Shape;131;p5"/>
          <p:cNvPicPr preferRelativeResize="0"/>
          <p:nvPr/>
        </p:nvPicPr>
        <p:blipFill rotWithShape="1">
          <a:blip r:embed="rId4">
            <a:alphaModFix/>
          </a:blip>
          <a:srcRect b="0" l="0" r="0" t="0"/>
          <a:stretch/>
        </p:blipFill>
        <p:spPr>
          <a:xfrm>
            <a:off x="4920841" y="1990331"/>
            <a:ext cx="1533207" cy="1705963"/>
          </a:xfrm>
          <a:prstGeom prst="rect">
            <a:avLst/>
          </a:prstGeom>
          <a:noFill/>
          <a:ln>
            <a:noFill/>
          </a:ln>
        </p:spPr>
      </p:pic>
      <p:sp>
        <p:nvSpPr>
          <p:cNvPr id="132" name="Google Shape;132;p5"/>
          <p:cNvSpPr txBox="1"/>
          <p:nvPr/>
        </p:nvSpPr>
        <p:spPr>
          <a:xfrm>
            <a:off x="387927" y="4761651"/>
            <a:ext cx="1426994"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3200" u="none" cap="none" strike="noStrike">
                <a:solidFill>
                  <a:schemeClr val="dk1"/>
                </a:solidFill>
                <a:latin typeface="Candara"/>
                <a:ea typeface="Candara"/>
                <a:cs typeface="Candara"/>
                <a:sym typeface="Candara"/>
              </a:rPr>
              <a:t>Atheist</a:t>
            </a:r>
            <a:endParaRPr sz="3200">
              <a:solidFill>
                <a:schemeClr val="dk1"/>
              </a:solidFill>
              <a:latin typeface="Candara"/>
              <a:ea typeface="Candara"/>
              <a:cs typeface="Candara"/>
              <a:sym typeface="Candara"/>
            </a:endParaRPr>
          </a:p>
        </p:txBody>
      </p:sp>
      <p:sp>
        <p:nvSpPr>
          <p:cNvPr id="133" name="Google Shape;133;p5"/>
          <p:cNvSpPr/>
          <p:nvPr/>
        </p:nvSpPr>
        <p:spPr>
          <a:xfrm>
            <a:off x="4748132" y="3861001"/>
            <a:ext cx="170591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latin typeface="Candara"/>
                <a:ea typeface="Candara"/>
                <a:cs typeface="Candara"/>
                <a:sym typeface="Candara"/>
              </a:rPr>
              <a:t>Agnostic</a:t>
            </a:r>
            <a:endParaRPr sz="3200">
              <a:solidFill>
                <a:schemeClr val="dk1"/>
              </a:solidFill>
              <a:latin typeface="Candara"/>
              <a:ea typeface="Candara"/>
              <a:cs typeface="Candara"/>
              <a:sym typeface="Candara"/>
            </a:endParaRPr>
          </a:p>
        </p:txBody>
      </p:sp>
      <p:sp>
        <p:nvSpPr>
          <p:cNvPr id="134" name="Google Shape;134;p5"/>
          <p:cNvSpPr/>
          <p:nvPr/>
        </p:nvSpPr>
        <p:spPr>
          <a:xfrm>
            <a:off x="9819812" y="4730874"/>
            <a:ext cx="136768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600">
                <a:solidFill>
                  <a:schemeClr val="dk1"/>
                </a:solidFill>
                <a:latin typeface="Candara"/>
                <a:ea typeface="Candara"/>
                <a:cs typeface="Candara"/>
                <a:sym typeface="Candara"/>
              </a:rPr>
              <a:t>Theist</a:t>
            </a:r>
            <a:endParaRPr sz="3600">
              <a:solidFill>
                <a:schemeClr val="dk1"/>
              </a:solidFill>
              <a:latin typeface="Candara"/>
              <a:ea typeface="Candara"/>
              <a:cs typeface="Candara"/>
              <a:sym typeface="Candar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3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6"/>
          <p:cNvSpPr txBox="1"/>
          <p:nvPr>
            <p:ph type="title"/>
          </p:nvPr>
        </p:nvSpPr>
        <p:spPr>
          <a:xfrm>
            <a:off x="838200" y="365125"/>
            <a:ext cx="10515600" cy="1325563"/>
          </a:xfrm>
          <a:prstGeom prst="rect">
            <a:avLst/>
          </a:prstGeom>
          <a:solidFill>
            <a:srgbClr val="53D2FF"/>
          </a:solid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ndara"/>
              <a:buNone/>
            </a:pPr>
            <a:r>
              <a:rPr lang="en-GB">
                <a:latin typeface="Candara"/>
                <a:ea typeface="Candara"/>
                <a:cs typeface="Candara"/>
                <a:sym typeface="Candara"/>
              </a:rPr>
              <a:t>So why do some people believe in a god/gods?</a:t>
            </a:r>
            <a:br>
              <a:rPr lang="en-GB">
                <a:latin typeface="Candara"/>
                <a:ea typeface="Candara"/>
                <a:cs typeface="Candara"/>
                <a:sym typeface="Candara"/>
              </a:rPr>
            </a:br>
            <a:r>
              <a:rPr lang="en-GB">
                <a:latin typeface="Candara"/>
                <a:ea typeface="Candara"/>
                <a:cs typeface="Candara"/>
                <a:sym typeface="Candara"/>
              </a:rPr>
              <a:t>A  Theist’s perspective…</a:t>
            </a:r>
            <a:endParaRPr>
              <a:latin typeface="Candara"/>
              <a:ea typeface="Candara"/>
              <a:cs typeface="Candara"/>
              <a:sym typeface="Candara"/>
            </a:endParaRPr>
          </a:p>
        </p:txBody>
      </p:sp>
      <p:pic>
        <p:nvPicPr>
          <p:cNvPr id="141" name="Google Shape;141;p6"/>
          <p:cNvPicPr preferRelativeResize="0"/>
          <p:nvPr>
            <p:ph idx="1" type="body"/>
          </p:nvPr>
        </p:nvPicPr>
        <p:blipFill rotWithShape="1">
          <a:blip r:embed="rId3">
            <a:alphaModFix/>
          </a:blip>
          <a:srcRect b="0" l="0" r="0" t="0"/>
          <a:stretch/>
        </p:blipFill>
        <p:spPr>
          <a:xfrm>
            <a:off x="712686" y="2800658"/>
            <a:ext cx="4670627" cy="2673423"/>
          </a:xfrm>
          <a:prstGeom prst="rect">
            <a:avLst/>
          </a:prstGeom>
          <a:noFill/>
          <a:ln>
            <a:noFill/>
          </a:ln>
        </p:spPr>
      </p:pic>
      <p:sp>
        <p:nvSpPr>
          <p:cNvPr id="142" name="Google Shape;142;p6"/>
          <p:cNvSpPr txBox="1"/>
          <p:nvPr/>
        </p:nvSpPr>
        <p:spPr>
          <a:xfrm>
            <a:off x="6345382" y="2567710"/>
            <a:ext cx="5506210" cy="31393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600">
                <a:solidFill>
                  <a:schemeClr val="dk1"/>
                </a:solidFill>
                <a:latin typeface="Candara"/>
                <a:ea typeface="Candara"/>
                <a:cs typeface="Candara"/>
                <a:sym typeface="Candara"/>
              </a:rPr>
              <a:t>Watch the clip and then in pairs, discuss and record under sub-headings the reasons why a person choses to follow a religion? </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3" name="Google Shape;143;p6"/>
          <p:cNvSpPr/>
          <p:nvPr/>
        </p:nvSpPr>
        <p:spPr>
          <a:xfrm>
            <a:off x="1162206" y="6038334"/>
            <a:ext cx="460978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4">
                  <a:extLst>
                    <a:ext uri="{A12FA001-AC4F-418D-AE19-62706E023703}">
                      <ahyp:hlinkClr val="tx"/>
                    </a:ext>
                  </a:extLst>
                </a:hlinkClick>
              </a:rPr>
              <a:t>https://www.bbc.co.uk/bitesize/clips/z9t4wmn</a:t>
            </a:r>
            <a:endParaRPr sz="1800">
              <a:solidFill>
                <a:schemeClr val="dk1"/>
              </a:solidFill>
              <a:latin typeface="Calibri"/>
              <a:ea typeface="Calibri"/>
              <a:cs typeface="Calibri"/>
              <a:sym typeface="Calibri"/>
            </a:endParaRPr>
          </a:p>
        </p:txBody>
      </p:sp>
      <p:sp>
        <p:nvSpPr>
          <p:cNvPr id="144" name="Google Shape;144;p6"/>
          <p:cNvSpPr/>
          <p:nvPr/>
        </p:nvSpPr>
        <p:spPr>
          <a:xfrm>
            <a:off x="6345382" y="6038334"/>
            <a:ext cx="467762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5">
                  <a:extLst>
                    <a:ext uri="{A12FA001-AC4F-418D-AE19-62706E023703}">
                      <ahyp:hlinkClr val="tx"/>
                    </a:ext>
                  </a:extLst>
                </a:hlinkClick>
              </a:rPr>
              <a:t>https://www.bbc.co.uk/programmes/p06myc0g</a:t>
            </a:r>
            <a:endParaRPr sz="18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7"/>
          <p:cNvSpPr txBox="1"/>
          <p:nvPr>
            <p:ph type="title"/>
          </p:nvPr>
        </p:nvSpPr>
        <p:spPr>
          <a:xfrm>
            <a:off x="838200" y="365125"/>
            <a:ext cx="10515600" cy="1325563"/>
          </a:xfrm>
          <a:prstGeom prst="rect">
            <a:avLst/>
          </a:prstGeom>
          <a:solidFill>
            <a:srgbClr val="53D2FF"/>
          </a:solid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ndara"/>
              <a:buNone/>
            </a:pPr>
            <a:r>
              <a:rPr lang="en-GB">
                <a:latin typeface="Candara"/>
                <a:ea typeface="Candara"/>
                <a:cs typeface="Candara"/>
                <a:sym typeface="Candara"/>
              </a:rPr>
              <a:t>So why do some people believe in a god/gods?</a:t>
            </a:r>
            <a:br>
              <a:rPr lang="en-GB">
                <a:latin typeface="Candara"/>
                <a:ea typeface="Candara"/>
                <a:cs typeface="Candara"/>
                <a:sym typeface="Candara"/>
              </a:rPr>
            </a:br>
            <a:r>
              <a:rPr lang="en-GB">
                <a:latin typeface="Candara"/>
                <a:ea typeface="Candara"/>
                <a:cs typeface="Candara"/>
                <a:sym typeface="Candara"/>
              </a:rPr>
              <a:t>A  Theist’s perspective…</a:t>
            </a:r>
            <a:endParaRPr>
              <a:latin typeface="Candara"/>
              <a:ea typeface="Candara"/>
              <a:cs typeface="Candara"/>
              <a:sym typeface="Candara"/>
            </a:endParaRPr>
          </a:p>
        </p:txBody>
      </p:sp>
      <p:pic>
        <p:nvPicPr>
          <p:cNvPr id="151" name="Google Shape;151;p7"/>
          <p:cNvPicPr preferRelativeResize="0"/>
          <p:nvPr>
            <p:ph idx="1" type="body"/>
          </p:nvPr>
        </p:nvPicPr>
        <p:blipFill rotWithShape="1">
          <a:blip r:embed="rId3">
            <a:alphaModFix/>
          </a:blip>
          <a:srcRect b="0" l="0" r="0" t="0"/>
          <a:stretch/>
        </p:blipFill>
        <p:spPr>
          <a:xfrm>
            <a:off x="10967692" y="2127825"/>
            <a:ext cx="1123197" cy="1037073"/>
          </a:xfrm>
          <a:prstGeom prst="rect">
            <a:avLst/>
          </a:prstGeom>
          <a:noFill/>
          <a:ln>
            <a:noFill/>
          </a:ln>
        </p:spPr>
      </p:pic>
      <p:sp>
        <p:nvSpPr>
          <p:cNvPr id="152" name="Google Shape;152;p7"/>
          <p:cNvSpPr txBox="1"/>
          <p:nvPr/>
        </p:nvSpPr>
        <p:spPr>
          <a:xfrm>
            <a:off x="691511" y="2481407"/>
            <a:ext cx="10412907" cy="3970318"/>
          </a:xfrm>
          <a:prstGeom prst="rect">
            <a:avLst/>
          </a:prstGeom>
          <a:solidFill>
            <a:schemeClr val="lt1"/>
          </a:solidFill>
          <a:ln cap="flat" cmpd="sng" w="12700">
            <a:solidFill>
              <a:schemeClr val="accent4"/>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800"/>
              <a:buFont typeface="Arial"/>
              <a:buChar char="•"/>
            </a:pPr>
            <a:r>
              <a:rPr b="1" lang="en-GB" sz="2800">
                <a:solidFill>
                  <a:schemeClr val="dk1"/>
                </a:solidFill>
                <a:latin typeface="Candara"/>
                <a:ea typeface="Candara"/>
                <a:cs typeface="Candara"/>
                <a:sym typeface="Candara"/>
              </a:rPr>
              <a:t>They have been brought up that way</a:t>
            </a:r>
            <a:endParaRPr/>
          </a:p>
          <a:p>
            <a:pPr indent="-107950" lvl="0" marL="285750" marR="0" rtl="0" algn="l">
              <a:spcBef>
                <a:spcPts val="0"/>
              </a:spcBef>
              <a:spcAft>
                <a:spcPts val="0"/>
              </a:spcAft>
              <a:buClr>
                <a:schemeClr val="dk1"/>
              </a:buClr>
              <a:buSzPts val="2800"/>
              <a:buFont typeface="Arial"/>
              <a:buNone/>
            </a:pPr>
            <a:r>
              <a:t/>
            </a:r>
            <a:endParaRPr b="1" sz="2800">
              <a:solidFill>
                <a:schemeClr val="dk1"/>
              </a:solidFill>
              <a:latin typeface="Candara"/>
              <a:ea typeface="Candara"/>
              <a:cs typeface="Candara"/>
              <a:sym typeface="Candara"/>
            </a:endParaRPr>
          </a:p>
          <a:p>
            <a:pPr indent="-285750" lvl="0" marL="285750" marR="0" rtl="0" algn="l">
              <a:spcBef>
                <a:spcPts val="0"/>
              </a:spcBef>
              <a:spcAft>
                <a:spcPts val="0"/>
              </a:spcAft>
              <a:buClr>
                <a:schemeClr val="dk1"/>
              </a:buClr>
              <a:buSzPts val="2800"/>
              <a:buFont typeface="Arial"/>
              <a:buChar char="•"/>
            </a:pPr>
            <a:r>
              <a:rPr b="1" lang="en-GB" sz="2800">
                <a:solidFill>
                  <a:schemeClr val="dk1"/>
                </a:solidFill>
                <a:latin typeface="Candara"/>
                <a:ea typeface="Candara"/>
                <a:cs typeface="Candara"/>
                <a:sym typeface="Candara"/>
              </a:rPr>
              <a:t>They have experienced God – seen him, had a prayer answered</a:t>
            </a:r>
            <a:endParaRPr/>
          </a:p>
          <a:p>
            <a:pPr indent="-107950" lvl="0" marL="285750" marR="0" rtl="0" algn="l">
              <a:spcBef>
                <a:spcPts val="0"/>
              </a:spcBef>
              <a:spcAft>
                <a:spcPts val="0"/>
              </a:spcAft>
              <a:buClr>
                <a:schemeClr val="dk1"/>
              </a:buClr>
              <a:buSzPts val="2800"/>
              <a:buFont typeface="Arial"/>
              <a:buNone/>
            </a:pPr>
            <a:r>
              <a:t/>
            </a:r>
            <a:endParaRPr b="1" sz="2800">
              <a:solidFill>
                <a:schemeClr val="dk1"/>
              </a:solidFill>
              <a:latin typeface="Candara"/>
              <a:ea typeface="Candara"/>
              <a:cs typeface="Candara"/>
              <a:sym typeface="Candara"/>
            </a:endParaRPr>
          </a:p>
          <a:p>
            <a:pPr indent="-285750" lvl="0" marL="285750" marR="0" rtl="0" algn="l">
              <a:spcBef>
                <a:spcPts val="0"/>
              </a:spcBef>
              <a:spcAft>
                <a:spcPts val="0"/>
              </a:spcAft>
              <a:buClr>
                <a:schemeClr val="dk1"/>
              </a:buClr>
              <a:buSzPts val="2800"/>
              <a:buFont typeface="Arial"/>
              <a:buChar char="•"/>
            </a:pPr>
            <a:r>
              <a:rPr b="1" lang="en-GB" sz="2800">
                <a:solidFill>
                  <a:schemeClr val="dk1"/>
                </a:solidFill>
                <a:latin typeface="Candara"/>
                <a:ea typeface="Candara"/>
                <a:cs typeface="Candara"/>
                <a:sym typeface="Candara"/>
              </a:rPr>
              <a:t>They have seen a miracle</a:t>
            </a:r>
            <a:endParaRPr/>
          </a:p>
          <a:p>
            <a:pPr indent="-107950" lvl="0" marL="285750" marR="0" rtl="0" algn="l">
              <a:spcBef>
                <a:spcPts val="0"/>
              </a:spcBef>
              <a:spcAft>
                <a:spcPts val="0"/>
              </a:spcAft>
              <a:buClr>
                <a:schemeClr val="dk1"/>
              </a:buClr>
              <a:buSzPts val="2800"/>
              <a:buFont typeface="Arial"/>
              <a:buNone/>
            </a:pPr>
            <a:r>
              <a:t/>
            </a:r>
            <a:endParaRPr b="1" sz="2800">
              <a:solidFill>
                <a:schemeClr val="dk1"/>
              </a:solidFill>
              <a:latin typeface="Candara"/>
              <a:ea typeface="Candara"/>
              <a:cs typeface="Candara"/>
              <a:sym typeface="Candara"/>
            </a:endParaRPr>
          </a:p>
          <a:p>
            <a:pPr indent="-285750" lvl="0" marL="285750" marR="0" rtl="0" algn="l">
              <a:spcBef>
                <a:spcPts val="0"/>
              </a:spcBef>
              <a:spcAft>
                <a:spcPts val="0"/>
              </a:spcAft>
              <a:buClr>
                <a:schemeClr val="dk1"/>
              </a:buClr>
              <a:buSzPts val="2800"/>
              <a:buFont typeface="Arial"/>
              <a:buChar char="•"/>
            </a:pPr>
            <a:r>
              <a:rPr b="1" lang="en-GB" sz="2800">
                <a:solidFill>
                  <a:schemeClr val="dk1"/>
                </a:solidFill>
                <a:latin typeface="Candara"/>
                <a:ea typeface="Candara"/>
                <a:cs typeface="Candara"/>
                <a:sym typeface="Candara"/>
              </a:rPr>
              <a:t>They can see evidence that God exists in the world</a:t>
            </a:r>
            <a:endParaRPr/>
          </a:p>
          <a:p>
            <a:pPr indent="-107950" lvl="0" marL="285750" marR="0" rtl="0" algn="l">
              <a:spcBef>
                <a:spcPts val="0"/>
              </a:spcBef>
              <a:spcAft>
                <a:spcPts val="0"/>
              </a:spcAft>
              <a:buClr>
                <a:schemeClr val="dk1"/>
              </a:buClr>
              <a:buSzPts val="2800"/>
              <a:buFont typeface="Arial"/>
              <a:buNone/>
            </a:pPr>
            <a:r>
              <a:t/>
            </a:r>
            <a:endParaRPr b="1" sz="2800">
              <a:solidFill>
                <a:schemeClr val="dk1"/>
              </a:solidFill>
              <a:latin typeface="Candara"/>
              <a:ea typeface="Candara"/>
              <a:cs typeface="Candara"/>
              <a:sym typeface="Candara"/>
            </a:endParaRPr>
          </a:p>
          <a:p>
            <a:pPr indent="-285750" lvl="0" marL="285750" marR="0" rtl="0" algn="l">
              <a:spcBef>
                <a:spcPts val="0"/>
              </a:spcBef>
              <a:spcAft>
                <a:spcPts val="0"/>
              </a:spcAft>
              <a:buClr>
                <a:schemeClr val="dk1"/>
              </a:buClr>
              <a:buSzPts val="2800"/>
              <a:buFont typeface="Arial"/>
              <a:buChar char="•"/>
            </a:pPr>
            <a:r>
              <a:rPr b="1" lang="en-GB" sz="2800">
                <a:solidFill>
                  <a:schemeClr val="dk1"/>
                </a:solidFill>
                <a:latin typeface="Candara"/>
                <a:ea typeface="Candara"/>
                <a:cs typeface="Candara"/>
                <a:sym typeface="Candara"/>
              </a:rPr>
              <a:t>They just know God exists (FAITH)</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5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59" name="Google Shape;159;p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160" name="Google Shape;160;p8"/>
          <p:cNvPicPr preferRelativeResize="0"/>
          <p:nvPr/>
        </p:nvPicPr>
        <p:blipFill rotWithShape="1">
          <a:blip r:embed="rId3">
            <a:alphaModFix/>
          </a:blip>
          <a:srcRect b="0" l="0" r="0" t="0"/>
          <a:stretch/>
        </p:blipFill>
        <p:spPr>
          <a:xfrm>
            <a:off x="0" y="44228"/>
            <a:ext cx="12099637" cy="6889972"/>
          </a:xfrm>
          <a:prstGeom prst="rect">
            <a:avLst/>
          </a:prstGeom>
          <a:noFill/>
          <a:ln>
            <a:noFill/>
          </a:ln>
        </p:spPr>
      </p:pic>
      <p:sp>
        <p:nvSpPr>
          <p:cNvPr id="161" name="Google Shape;161;p8"/>
          <p:cNvSpPr/>
          <p:nvPr/>
        </p:nvSpPr>
        <p:spPr>
          <a:xfrm>
            <a:off x="465281" y="1461817"/>
            <a:ext cx="5013036" cy="914400"/>
          </a:xfrm>
          <a:prstGeom prst="roundRect">
            <a:avLst>
              <a:gd fmla="val 16667" name="adj"/>
            </a:avLst>
          </a:prstGeom>
          <a:gradFill>
            <a:gsLst>
              <a:gs pos="0">
                <a:srgbClr val="A6B6DE"/>
              </a:gs>
              <a:gs pos="50000">
                <a:srgbClr val="98AAD9"/>
              </a:gs>
              <a:gs pos="100000">
                <a:srgbClr val="859CD7"/>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3600" u="sng">
                <a:solidFill>
                  <a:schemeClr val="dk1"/>
                </a:solidFill>
                <a:latin typeface="Comic Sans MS"/>
                <a:ea typeface="Comic Sans MS"/>
                <a:cs typeface="Comic Sans MS"/>
                <a:sym typeface="Comic Sans MS"/>
              </a:rPr>
              <a:t>God is All powerful?</a:t>
            </a:r>
            <a:endParaRPr/>
          </a:p>
        </p:txBody>
      </p:sp>
      <p:sp>
        <p:nvSpPr>
          <p:cNvPr id="162" name="Google Shape;162;p8"/>
          <p:cNvSpPr txBox="1"/>
          <p:nvPr/>
        </p:nvSpPr>
        <p:spPr>
          <a:xfrm>
            <a:off x="5783119" y="2282825"/>
            <a:ext cx="5943600" cy="4216539"/>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203200" lvl="0" marL="0" marR="0" rtl="0" algn="l">
              <a:spcBef>
                <a:spcPts val="0"/>
              </a:spcBef>
              <a:spcAft>
                <a:spcPts val="0"/>
              </a:spcAft>
              <a:buClr>
                <a:schemeClr val="dk1"/>
              </a:buClr>
              <a:buSzPts val="3200"/>
              <a:buFont typeface="Arial"/>
              <a:buChar char="•"/>
            </a:pPr>
            <a:r>
              <a:rPr lang="en-GB" sz="3200">
                <a:solidFill>
                  <a:schemeClr val="dk1"/>
                </a:solidFill>
                <a:latin typeface="Comic Sans MS"/>
                <a:ea typeface="Comic Sans MS"/>
                <a:cs typeface="Comic Sans MS"/>
                <a:sym typeface="Comic Sans MS"/>
              </a:rPr>
              <a:t>This is known in religious circles as </a:t>
            </a:r>
            <a:endParaRPr/>
          </a:p>
          <a:p>
            <a:pPr indent="0" lvl="0" marL="0" marR="0" rtl="0" algn="l">
              <a:spcBef>
                <a:spcPts val="0"/>
              </a:spcBef>
              <a:spcAft>
                <a:spcPts val="0"/>
              </a:spcAft>
              <a:buClr>
                <a:schemeClr val="dk1"/>
              </a:buClr>
              <a:buSzPts val="3200"/>
              <a:buFont typeface="Arial"/>
              <a:buNone/>
            </a:pPr>
            <a:r>
              <a:t/>
            </a:r>
            <a:endParaRPr sz="3200">
              <a:solidFill>
                <a:schemeClr val="dk1"/>
              </a:solidFill>
              <a:latin typeface="Comic Sans MS"/>
              <a:ea typeface="Comic Sans MS"/>
              <a:cs typeface="Comic Sans MS"/>
              <a:sym typeface="Comic Sans MS"/>
            </a:endParaRPr>
          </a:p>
          <a:p>
            <a:pPr indent="-279400" lvl="0" marL="0" marR="0" rtl="0" algn="l">
              <a:spcBef>
                <a:spcPts val="0"/>
              </a:spcBef>
              <a:spcAft>
                <a:spcPts val="0"/>
              </a:spcAft>
              <a:buClr>
                <a:schemeClr val="dk1"/>
              </a:buClr>
              <a:buSzPts val="4400"/>
              <a:buFont typeface="Arial"/>
              <a:buChar char="•"/>
            </a:pPr>
            <a:r>
              <a:rPr b="1" lang="en-GB" sz="4400" u="sng">
                <a:solidFill>
                  <a:schemeClr val="dk1"/>
                </a:solidFill>
                <a:latin typeface="Comic Sans MS"/>
                <a:ea typeface="Comic Sans MS"/>
                <a:cs typeface="Comic Sans MS"/>
                <a:sym typeface="Comic Sans MS"/>
              </a:rPr>
              <a:t>Omni</a:t>
            </a:r>
            <a:r>
              <a:rPr b="1" lang="en-GB" sz="4400" u="sng">
                <a:solidFill>
                  <a:srgbClr val="FF0000"/>
                </a:solidFill>
                <a:latin typeface="Comic Sans MS"/>
                <a:ea typeface="Comic Sans MS"/>
                <a:cs typeface="Comic Sans MS"/>
                <a:sym typeface="Comic Sans MS"/>
              </a:rPr>
              <a:t>potent </a:t>
            </a:r>
            <a:endParaRPr/>
          </a:p>
          <a:p>
            <a:pPr indent="0" lvl="0" marL="0" marR="0" rtl="0" algn="l">
              <a:spcBef>
                <a:spcPts val="0"/>
              </a:spcBef>
              <a:spcAft>
                <a:spcPts val="0"/>
              </a:spcAft>
              <a:buClr>
                <a:schemeClr val="dk1"/>
              </a:buClr>
              <a:buSzPts val="3200"/>
              <a:buFont typeface="Arial"/>
              <a:buNone/>
            </a:pPr>
            <a:r>
              <a:t/>
            </a:r>
            <a:endParaRPr b="1" sz="3200" u="sng">
              <a:solidFill>
                <a:schemeClr val="dk1"/>
              </a:solidFill>
              <a:latin typeface="Comic Sans MS"/>
              <a:ea typeface="Comic Sans MS"/>
              <a:cs typeface="Comic Sans MS"/>
              <a:sym typeface="Comic Sans MS"/>
            </a:endParaRPr>
          </a:p>
          <a:p>
            <a:pPr indent="0" lvl="0" marL="0" marR="0" rtl="0" algn="ctr">
              <a:spcBef>
                <a:spcPts val="0"/>
              </a:spcBef>
              <a:spcAft>
                <a:spcPts val="0"/>
              </a:spcAft>
              <a:buNone/>
            </a:pPr>
            <a:r>
              <a:rPr b="1" lang="en-GB" sz="3200">
                <a:solidFill>
                  <a:schemeClr val="dk1"/>
                </a:solidFill>
                <a:latin typeface="Comic Sans MS"/>
                <a:ea typeface="Comic Sans MS"/>
                <a:cs typeface="Comic Sans MS"/>
                <a:sym typeface="Comic Sans MS"/>
              </a:rPr>
              <a:t>Why could religious people consider God to be omni</a:t>
            </a:r>
            <a:r>
              <a:rPr b="1" lang="en-GB" sz="3200">
                <a:solidFill>
                  <a:srgbClr val="FF0000"/>
                </a:solidFill>
                <a:latin typeface="Comic Sans MS"/>
                <a:ea typeface="Comic Sans MS"/>
                <a:cs typeface="Comic Sans MS"/>
                <a:sym typeface="Comic Sans MS"/>
              </a:rPr>
              <a:t>potent</a:t>
            </a:r>
            <a:r>
              <a:rPr b="1" lang="en-GB" sz="3200">
                <a:solidFill>
                  <a:schemeClr val="dk1"/>
                </a:solidFill>
                <a:latin typeface="Comic Sans MS"/>
                <a:ea typeface="Comic Sans MS"/>
                <a:cs typeface="Comic Sans MS"/>
                <a:sym typeface="Comic Sans MS"/>
              </a:rPr>
              <a:t>?</a:t>
            </a:r>
            <a:endParaRPr/>
          </a:p>
        </p:txBody>
      </p:sp>
      <p:sp>
        <p:nvSpPr>
          <p:cNvPr id="163" name="Google Shape;163;p8"/>
          <p:cNvSpPr/>
          <p:nvPr/>
        </p:nvSpPr>
        <p:spPr>
          <a:xfrm>
            <a:off x="92363" y="3100043"/>
            <a:ext cx="2895600" cy="1482536"/>
          </a:xfrm>
          <a:prstGeom prst="cloudCallout">
            <a:avLst>
              <a:gd fmla="val 96460" name="adj1"/>
              <a:gd fmla="val 39983" name="adj2"/>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GB" sz="1800">
                <a:solidFill>
                  <a:schemeClr val="dk1"/>
                </a:solidFill>
                <a:latin typeface="Calibri"/>
                <a:ea typeface="Calibri"/>
                <a:cs typeface="Calibri"/>
                <a:sym typeface="Calibri"/>
              </a:rPr>
              <a:t>Another word for an really strong smell is potent!</a:t>
            </a:r>
            <a:endParaRPr/>
          </a:p>
        </p:txBody>
      </p:sp>
      <p:sp>
        <p:nvSpPr>
          <p:cNvPr id="164" name="Google Shape;164;p8"/>
          <p:cNvSpPr txBox="1"/>
          <p:nvPr/>
        </p:nvSpPr>
        <p:spPr>
          <a:xfrm flipH="1">
            <a:off x="295100" y="290828"/>
            <a:ext cx="7435736" cy="83099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4800">
                <a:solidFill>
                  <a:schemeClr val="dk1"/>
                </a:solidFill>
                <a:latin typeface="Calibri"/>
                <a:ea typeface="Calibri"/>
                <a:cs typeface="Calibri"/>
                <a:sym typeface="Calibri"/>
              </a:rPr>
              <a:t>Key Thinking for Theists…..</a:t>
            </a:r>
            <a:endParaRPr sz="48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71" name="Google Shape;171;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172" name="Google Shape;172;p9"/>
          <p:cNvPicPr preferRelativeResize="0"/>
          <p:nvPr/>
        </p:nvPicPr>
        <p:blipFill rotWithShape="1">
          <a:blip r:embed="rId3">
            <a:alphaModFix/>
          </a:blip>
          <a:srcRect b="0" l="0" r="0" t="0"/>
          <a:stretch/>
        </p:blipFill>
        <p:spPr>
          <a:xfrm>
            <a:off x="-1355" y="-22802"/>
            <a:ext cx="12192000" cy="6858000"/>
          </a:xfrm>
          <a:prstGeom prst="rect">
            <a:avLst/>
          </a:prstGeom>
          <a:noFill/>
          <a:ln>
            <a:noFill/>
          </a:ln>
        </p:spPr>
      </p:pic>
      <p:sp>
        <p:nvSpPr>
          <p:cNvPr id="173" name="Google Shape;173;p9"/>
          <p:cNvSpPr/>
          <p:nvPr/>
        </p:nvSpPr>
        <p:spPr>
          <a:xfrm>
            <a:off x="316345" y="295903"/>
            <a:ext cx="4572000" cy="914400"/>
          </a:xfrm>
          <a:prstGeom prst="roundRect">
            <a:avLst>
              <a:gd fmla="val 16667" name="adj"/>
            </a:avLst>
          </a:prstGeom>
          <a:gradFill>
            <a:gsLst>
              <a:gs pos="0">
                <a:srgbClr val="A6B6DE"/>
              </a:gs>
              <a:gs pos="50000">
                <a:srgbClr val="98AAD9"/>
              </a:gs>
              <a:gs pos="100000">
                <a:srgbClr val="859CD7"/>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4800" u="sng">
                <a:solidFill>
                  <a:schemeClr val="dk1"/>
                </a:solidFill>
                <a:latin typeface="Comic Sans MS"/>
                <a:ea typeface="Comic Sans MS"/>
                <a:cs typeface="Comic Sans MS"/>
                <a:sym typeface="Comic Sans MS"/>
              </a:rPr>
              <a:t>Omni</a:t>
            </a:r>
            <a:r>
              <a:rPr b="1" lang="en-GB" sz="4800" u="sng">
                <a:solidFill>
                  <a:srgbClr val="FF0000"/>
                </a:solidFill>
                <a:latin typeface="Comic Sans MS"/>
                <a:ea typeface="Comic Sans MS"/>
                <a:cs typeface="Comic Sans MS"/>
                <a:sym typeface="Comic Sans MS"/>
              </a:rPr>
              <a:t>potence </a:t>
            </a:r>
            <a:endParaRPr/>
          </a:p>
        </p:txBody>
      </p:sp>
      <p:sp>
        <p:nvSpPr>
          <p:cNvPr id="174" name="Google Shape;174;p9"/>
          <p:cNvSpPr txBox="1"/>
          <p:nvPr/>
        </p:nvSpPr>
        <p:spPr>
          <a:xfrm>
            <a:off x="5322611" y="1266705"/>
            <a:ext cx="6205361" cy="138499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Comic Sans MS"/>
                <a:ea typeface="Comic Sans MS"/>
                <a:cs typeface="Comic Sans MS"/>
                <a:sym typeface="Comic Sans MS"/>
              </a:rPr>
              <a:t>The Philosopher </a:t>
            </a:r>
            <a:r>
              <a:rPr b="1" lang="en-GB" sz="2800">
                <a:solidFill>
                  <a:srgbClr val="FF0000"/>
                </a:solidFill>
                <a:latin typeface="Comic Sans MS"/>
                <a:ea typeface="Comic Sans MS"/>
                <a:cs typeface="Comic Sans MS"/>
                <a:sym typeface="Comic Sans MS"/>
              </a:rPr>
              <a:t>Rene Descartes </a:t>
            </a:r>
            <a:r>
              <a:rPr b="1" lang="en-GB" sz="2800">
                <a:solidFill>
                  <a:schemeClr val="dk1"/>
                </a:solidFill>
                <a:latin typeface="Comic Sans MS"/>
                <a:ea typeface="Comic Sans MS"/>
                <a:cs typeface="Comic Sans MS"/>
                <a:sym typeface="Comic Sans MS"/>
              </a:rPr>
              <a:t>stated that God can/could do </a:t>
            </a:r>
            <a:r>
              <a:rPr b="1" lang="en-GB" sz="2800">
                <a:solidFill>
                  <a:srgbClr val="FF0000"/>
                </a:solidFill>
                <a:latin typeface="Comic Sans MS"/>
                <a:ea typeface="Comic Sans MS"/>
                <a:cs typeface="Comic Sans MS"/>
                <a:sym typeface="Comic Sans MS"/>
              </a:rPr>
              <a:t>anything</a:t>
            </a:r>
            <a:r>
              <a:rPr b="1" lang="en-GB" sz="2800">
                <a:solidFill>
                  <a:schemeClr val="dk1"/>
                </a:solidFill>
                <a:latin typeface="Comic Sans MS"/>
                <a:ea typeface="Comic Sans MS"/>
                <a:cs typeface="Comic Sans MS"/>
                <a:sym typeface="Comic Sans MS"/>
              </a:rPr>
              <a:t> that he desired.</a:t>
            </a:r>
            <a:endParaRPr/>
          </a:p>
        </p:txBody>
      </p:sp>
      <p:pic>
        <p:nvPicPr>
          <p:cNvPr descr="https://c2.staticflickr.com/8/7400/9709490593_1e82403978_z.jpg" id="175" name="Google Shape;175;p9"/>
          <p:cNvPicPr preferRelativeResize="0"/>
          <p:nvPr/>
        </p:nvPicPr>
        <p:blipFill rotWithShape="1">
          <a:blip r:embed="rId4">
            <a:alphaModFix/>
          </a:blip>
          <a:srcRect b="0" l="0" r="0" t="0"/>
          <a:stretch/>
        </p:blipFill>
        <p:spPr>
          <a:xfrm>
            <a:off x="3648532" y="1229027"/>
            <a:ext cx="1643239" cy="1741181"/>
          </a:xfrm>
          <a:prstGeom prst="rect">
            <a:avLst/>
          </a:prstGeom>
          <a:noFill/>
          <a:ln>
            <a:noFill/>
          </a:ln>
        </p:spPr>
      </p:pic>
      <p:pic>
        <p:nvPicPr>
          <p:cNvPr id="176" name="Google Shape;176;p9"/>
          <p:cNvPicPr preferRelativeResize="0"/>
          <p:nvPr/>
        </p:nvPicPr>
        <p:blipFill rotWithShape="1">
          <a:blip r:embed="rId5">
            <a:alphaModFix/>
          </a:blip>
          <a:srcRect b="0" l="0" r="0" t="0"/>
          <a:stretch/>
        </p:blipFill>
        <p:spPr>
          <a:xfrm>
            <a:off x="8128924" y="3102799"/>
            <a:ext cx="3200109" cy="2412681"/>
          </a:xfrm>
          <a:prstGeom prst="rect">
            <a:avLst/>
          </a:prstGeom>
          <a:noFill/>
          <a:ln>
            <a:noFill/>
          </a:ln>
        </p:spPr>
      </p:pic>
      <p:sp>
        <p:nvSpPr>
          <p:cNvPr id="177" name="Google Shape;177;p9"/>
          <p:cNvSpPr txBox="1"/>
          <p:nvPr/>
        </p:nvSpPr>
        <p:spPr>
          <a:xfrm>
            <a:off x="316346" y="3124200"/>
            <a:ext cx="7812580" cy="2677656"/>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Comic Sans MS"/>
                <a:ea typeface="Comic Sans MS"/>
                <a:cs typeface="Comic Sans MS"/>
                <a:sym typeface="Comic Sans MS"/>
              </a:rPr>
              <a:t>However </a:t>
            </a:r>
            <a:r>
              <a:rPr b="1" lang="en-GB" sz="2000" u="sng">
                <a:solidFill>
                  <a:srgbClr val="FF0000"/>
                </a:solidFill>
                <a:latin typeface="Comic Sans MS"/>
                <a:ea typeface="Comic Sans MS"/>
                <a:cs typeface="Comic Sans MS"/>
                <a:sym typeface="Comic Sans MS"/>
              </a:rPr>
              <a:t>St.</a:t>
            </a:r>
            <a:r>
              <a:rPr b="1" lang="en-GB" sz="2000">
                <a:solidFill>
                  <a:srgbClr val="FF0000"/>
                </a:solidFill>
                <a:latin typeface="Comic Sans MS"/>
                <a:ea typeface="Comic Sans MS"/>
                <a:cs typeface="Comic Sans MS"/>
                <a:sym typeface="Comic Sans MS"/>
              </a:rPr>
              <a:t> Thomas Aquinas </a:t>
            </a:r>
            <a:r>
              <a:rPr b="1" lang="en-GB" sz="2000">
                <a:solidFill>
                  <a:schemeClr val="dk1"/>
                </a:solidFill>
                <a:latin typeface="Comic Sans MS"/>
                <a:ea typeface="Comic Sans MS"/>
                <a:cs typeface="Comic Sans MS"/>
                <a:sym typeface="Comic Sans MS"/>
              </a:rPr>
              <a:t>believed that there are something which God could not do.</a:t>
            </a:r>
            <a:endParaRPr/>
          </a:p>
          <a:p>
            <a:pPr indent="0" lvl="0" marL="0" marR="0" rtl="0" algn="l">
              <a:spcBef>
                <a:spcPts val="0"/>
              </a:spcBef>
              <a:spcAft>
                <a:spcPts val="0"/>
              </a:spcAft>
              <a:buNone/>
            </a:pPr>
            <a:r>
              <a:rPr b="1" lang="en-GB" sz="2000">
                <a:solidFill>
                  <a:schemeClr val="dk1"/>
                </a:solidFill>
                <a:latin typeface="Comic Sans MS"/>
                <a:ea typeface="Comic Sans MS"/>
                <a:cs typeface="Comic Sans MS"/>
                <a:sym typeface="Comic Sans MS"/>
              </a:rPr>
              <a:t>‘</a:t>
            </a:r>
            <a:r>
              <a:rPr lang="en-GB" sz="3200">
                <a:solidFill>
                  <a:schemeClr val="dk1"/>
                </a:solidFill>
                <a:latin typeface="Candara"/>
                <a:ea typeface="Candara"/>
                <a:cs typeface="Candara"/>
                <a:sym typeface="Candara"/>
              </a:rPr>
              <a:t>Whatever implies contradiction does not come within the aspect of omnipotence, because it cannot have the aspect of possibility</a:t>
            </a:r>
            <a:r>
              <a:rPr b="1" lang="en-GB" sz="3200">
                <a:solidFill>
                  <a:schemeClr val="dk1"/>
                </a:solidFill>
                <a:latin typeface="Candara"/>
                <a:ea typeface="Candara"/>
                <a:cs typeface="Candara"/>
                <a:sym typeface="Candara"/>
              </a:rPr>
              <a:t>’.</a:t>
            </a:r>
            <a:endParaRPr/>
          </a:p>
        </p:txBody>
      </p:sp>
      <p:sp>
        <p:nvSpPr>
          <p:cNvPr id="178" name="Google Shape;178;p9"/>
          <p:cNvSpPr/>
          <p:nvPr/>
        </p:nvSpPr>
        <p:spPr>
          <a:xfrm rot="-9389157">
            <a:off x="6194395" y="5262841"/>
            <a:ext cx="743115" cy="577184"/>
          </a:xfrm>
          <a:prstGeom prst="rightArrow">
            <a:avLst>
              <a:gd fmla="val 50000" name="adj1"/>
              <a:gd fmla="val 50000" name="adj2"/>
            </a:avLst>
          </a:prstGeom>
          <a:solidFill>
            <a:srgbClr val="FF00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http://stuartabills.edublogs.org/files/2011/05/confused-cartoon-face-28jhh7s.jpg" id="179" name="Google Shape;179;p9"/>
          <p:cNvPicPr preferRelativeResize="0"/>
          <p:nvPr/>
        </p:nvPicPr>
        <p:blipFill rotWithShape="1">
          <a:blip r:embed="rId6">
            <a:alphaModFix/>
          </a:blip>
          <a:srcRect b="0" l="0" r="0" t="0"/>
          <a:stretch/>
        </p:blipFill>
        <p:spPr>
          <a:xfrm>
            <a:off x="3583710" y="5546843"/>
            <a:ext cx="1099552" cy="1023958"/>
          </a:xfrm>
          <a:prstGeom prst="rect">
            <a:avLst/>
          </a:prstGeom>
          <a:noFill/>
          <a:ln>
            <a:noFill/>
          </a:ln>
        </p:spPr>
      </p:pic>
      <p:sp>
        <p:nvSpPr>
          <p:cNvPr id="180" name="Google Shape;180;p9"/>
          <p:cNvSpPr/>
          <p:nvPr/>
        </p:nvSpPr>
        <p:spPr>
          <a:xfrm>
            <a:off x="6897520" y="5515481"/>
            <a:ext cx="4008795" cy="990600"/>
          </a:xfrm>
          <a:prstGeom prst="rect">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400" u="sng">
                <a:solidFill>
                  <a:srgbClr val="000000"/>
                </a:solidFill>
                <a:latin typeface="Calibri"/>
                <a:ea typeface="Calibri"/>
                <a:cs typeface="Calibri"/>
                <a:sym typeface="Calibri"/>
              </a:rPr>
              <a:t>What does Aquinas mean by this?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187" name="Google Shape;187;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188" name="Google Shape;188;p10"/>
          <p:cNvPicPr preferRelativeResize="0"/>
          <p:nvPr/>
        </p:nvPicPr>
        <p:blipFill rotWithShape="1">
          <a:blip r:embed="rId3">
            <a:alphaModFix/>
          </a:blip>
          <a:srcRect b="0" l="0" r="0" t="0"/>
          <a:stretch/>
        </p:blipFill>
        <p:spPr>
          <a:xfrm>
            <a:off x="-114237" y="0"/>
            <a:ext cx="12306237" cy="6858000"/>
          </a:xfrm>
          <a:prstGeom prst="rect">
            <a:avLst/>
          </a:prstGeom>
          <a:noFill/>
          <a:ln>
            <a:noFill/>
          </a:ln>
        </p:spPr>
      </p:pic>
      <p:sp>
        <p:nvSpPr>
          <p:cNvPr id="189" name="Google Shape;189;p10"/>
          <p:cNvSpPr txBox="1"/>
          <p:nvPr/>
        </p:nvSpPr>
        <p:spPr>
          <a:xfrm>
            <a:off x="120073" y="228600"/>
            <a:ext cx="10319327" cy="83099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600">
                <a:solidFill>
                  <a:schemeClr val="dk1"/>
                </a:solidFill>
                <a:latin typeface="Comic Sans MS"/>
                <a:ea typeface="Comic Sans MS"/>
                <a:cs typeface="Comic Sans MS"/>
                <a:sym typeface="Comic Sans MS"/>
              </a:rPr>
              <a:t>‘</a:t>
            </a:r>
            <a:r>
              <a:rPr lang="en-GB" sz="2400">
                <a:solidFill>
                  <a:schemeClr val="dk1"/>
                </a:solidFill>
                <a:latin typeface="Candara"/>
                <a:ea typeface="Candara"/>
                <a:cs typeface="Candara"/>
                <a:sym typeface="Candara"/>
              </a:rPr>
              <a:t>Whatever implies </a:t>
            </a:r>
            <a:r>
              <a:rPr lang="en-GB" sz="2400">
                <a:solidFill>
                  <a:srgbClr val="FF0000"/>
                </a:solidFill>
                <a:latin typeface="Candara"/>
                <a:ea typeface="Candara"/>
                <a:cs typeface="Candara"/>
                <a:sym typeface="Candara"/>
              </a:rPr>
              <a:t>contradiction</a:t>
            </a:r>
            <a:r>
              <a:rPr lang="en-GB" sz="2400">
                <a:solidFill>
                  <a:schemeClr val="dk1"/>
                </a:solidFill>
                <a:latin typeface="Candara"/>
                <a:ea typeface="Candara"/>
                <a:cs typeface="Candara"/>
                <a:sym typeface="Candara"/>
              </a:rPr>
              <a:t> does not come within the aspect of omnipotence, because it cannot have the aspect of </a:t>
            </a:r>
            <a:r>
              <a:rPr lang="en-GB" sz="2400">
                <a:solidFill>
                  <a:srgbClr val="FF0000"/>
                </a:solidFill>
                <a:latin typeface="Candara"/>
                <a:ea typeface="Candara"/>
                <a:cs typeface="Candara"/>
                <a:sym typeface="Candara"/>
              </a:rPr>
              <a:t>possibility</a:t>
            </a:r>
            <a:r>
              <a:rPr b="1" lang="en-GB" sz="2400">
                <a:solidFill>
                  <a:schemeClr val="dk1"/>
                </a:solidFill>
                <a:latin typeface="Candara"/>
                <a:ea typeface="Candara"/>
                <a:cs typeface="Candara"/>
                <a:sym typeface="Candara"/>
              </a:rPr>
              <a:t>’.</a:t>
            </a:r>
            <a:endParaRPr/>
          </a:p>
        </p:txBody>
      </p:sp>
      <p:pic>
        <p:nvPicPr>
          <p:cNvPr descr="http://popphysics.com/wp-content/uploads/2013/09/gif_460x258_d252fc.gif" id="190" name="Google Shape;190;p10"/>
          <p:cNvPicPr preferRelativeResize="0"/>
          <p:nvPr/>
        </p:nvPicPr>
        <p:blipFill rotWithShape="1">
          <a:blip r:embed="rId4">
            <a:alphaModFix/>
          </a:blip>
          <a:srcRect b="0" l="0" r="0" t="0"/>
          <a:stretch/>
        </p:blipFill>
        <p:spPr>
          <a:xfrm>
            <a:off x="639" y="1539394"/>
            <a:ext cx="3494768" cy="1960110"/>
          </a:xfrm>
          <a:prstGeom prst="rect">
            <a:avLst/>
          </a:prstGeom>
          <a:noFill/>
          <a:ln>
            <a:noFill/>
          </a:ln>
        </p:spPr>
      </p:pic>
      <p:sp>
        <p:nvSpPr>
          <p:cNvPr id="191" name="Google Shape;191;p10"/>
          <p:cNvSpPr/>
          <p:nvPr/>
        </p:nvSpPr>
        <p:spPr>
          <a:xfrm>
            <a:off x="5334091" y="1810055"/>
            <a:ext cx="4495800" cy="1418787"/>
          </a:xfrm>
          <a:prstGeom prst="roundRect">
            <a:avLst>
              <a:gd fmla="val 25758" name="adj"/>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800">
                <a:solidFill>
                  <a:srgbClr val="000000"/>
                </a:solidFill>
                <a:latin typeface="Calibri"/>
                <a:ea typeface="Calibri"/>
                <a:cs typeface="Calibri"/>
                <a:sym typeface="Calibri"/>
              </a:rPr>
              <a:t>If it doesn’t fit any type of logical knowledge, it cant be seen as true.</a:t>
            </a:r>
            <a:endParaRPr/>
          </a:p>
        </p:txBody>
      </p:sp>
      <p:pic>
        <p:nvPicPr>
          <p:cNvPr descr="http://www.clker.com/cliparts/8/o/X/f/R/b/reggae-cross-hi.png" id="192" name="Google Shape;192;p10"/>
          <p:cNvPicPr preferRelativeResize="0"/>
          <p:nvPr/>
        </p:nvPicPr>
        <p:blipFill rotWithShape="1">
          <a:blip r:embed="rId5">
            <a:alphaModFix/>
          </a:blip>
          <a:srcRect b="0" l="0" r="0" t="0"/>
          <a:stretch/>
        </p:blipFill>
        <p:spPr>
          <a:xfrm>
            <a:off x="10530700" y="1119982"/>
            <a:ext cx="1242200" cy="1276350"/>
          </a:xfrm>
          <a:prstGeom prst="rect">
            <a:avLst/>
          </a:prstGeom>
          <a:noFill/>
          <a:ln>
            <a:noFill/>
          </a:ln>
        </p:spPr>
      </p:pic>
      <p:sp>
        <p:nvSpPr>
          <p:cNvPr id="193" name="Google Shape;193;p10"/>
          <p:cNvSpPr txBox="1"/>
          <p:nvPr/>
        </p:nvSpPr>
        <p:spPr>
          <a:xfrm>
            <a:off x="3209925" y="3748468"/>
            <a:ext cx="6057900" cy="46166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400">
                <a:solidFill>
                  <a:schemeClr val="dk1"/>
                </a:solidFill>
                <a:latin typeface="Calibri"/>
                <a:ea typeface="Calibri"/>
                <a:cs typeface="Calibri"/>
                <a:sym typeface="Calibri"/>
              </a:rPr>
              <a:t>How could this be seen through religion?</a:t>
            </a:r>
            <a:endParaRPr/>
          </a:p>
        </p:txBody>
      </p:sp>
      <p:sp>
        <p:nvSpPr>
          <p:cNvPr id="194" name="Google Shape;194;p10"/>
          <p:cNvSpPr txBox="1"/>
          <p:nvPr/>
        </p:nvSpPr>
        <p:spPr>
          <a:xfrm>
            <a:off x="1043132" y="4614202"/>
            <a:ext cx="10520218" cy="1692771"/>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2400">
                <a:solidFill>
                  <a:schemeClr val="dk1"/>
                </a:solidFill>
                <a:latin typeface="Arabic Typesetting"/>
                <a:ea typeface="Arabic Typesetting"/>
                <a:cs typeface="Arabic Typesetting"/>
                <a:sym typeface="Arabic Typesetting"/>
              </a:rPr>
              <a:t>‘</a:t>
            </a:r>
            <a:r>
              <a:rPr i="1" lang="en-GB" sz="2400">
                <a:solidFill>
                  <a:schemeClr val="dk1"/>
                </a:solidFill>
                <a:latin typeface="Candara"/>
                <a:ea typeface="Candara"/>
                <a:cs typeface="Candara"/>
                <a:sym typeface="Candara"/>
              </a:rPr>
              <a:t>The God’s omnipotence must include of the Bible stands above the world as its sovereign Lord, its creator and its  saviour; but he appears in the world to set men tasks to do, speaking to men in demand, in promise, in healing and fulfilment’</a:t>
            </a:r>
            <a:endParaRPr/>
          </a:p>
          <a:p>
            <a:pPr indent="0" lvl="0" marL="0" marR="0" rtl="0" algn="r">
              <a:spcBef>
                <a:spcPts val="0"/>
              </a:spcBef>
              <a:spcAft>
                <a:spcPts val="0"/>
              </a:spcAft>
              <a:buNone/>
            </a:pPr>
            <a:r>
              <a:rPr i="1" lang="en-GB" sz="3200">
                <a:solidFill>
                  <a:schemeClr val="dk1"/>
                </a:solidFill>
                <a:latin typeface="Arabic Typesetting"/>
                <a:ea typeface="Arabic Typesetting"/>
                <a:cs typeface="Arabic Typesetting"/>
                <a:sym typeface="Arabic Typesetting"/>
              </a:rPr>
              <a:t>-John A. Hutchenson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01" name="Google Shape;201;p11"/>
          <p:cNvSpPr txBox="1"/>
          <p:nvPr>
            <p:ph idx="1" type="body"/>
          </p:nvPr>
        </p:nvSpPr>
        <p:spPr>
          <a:xfrm>
            <a:off x="967509" y="2080883"/>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202" name="Google Shape;202;p11"/>
          <p:cNvPicPr preferRelativeResize="0"/>
          <p:nvPr/>
        </p:nvPicPr>
        <p:blipFill rotWithShape="1">
          <a:blip r:embed="rId3">
            <a:alphaModFix/>
          </a:blip>
          <a:srcRect b="0" l="0" r="0" t="0"/>
          <a:stretch/>
        </p:blipFill>
        <p:spPr>
          <a:xfrm>
            <a:off x="157018" y="-116808"/>
            <a:ext cx="11942618" cy="6858000"/>
          </a:xfrm>
          <a:prstGeom prst="rect">
            <a:avLst/>
          </a:prstGeom>
          <a:noFill/>
          <a:ln>
            <a:noFill/>
          </a:ln>
        </p:spPr>
      </p:pic>
      <p:sp>
        <p:nvSpPr>
          <p:cNvPr id="203" name="Google Shape;203;p11"/>
          <p:cNvSpPr txBox="1"/>
          <p:nvPr/>
        </p:nvSpPr>
        <p:spPr>
          <a:xfrm>
            <a:off x="1565563" y="363549"/>
            <a:ext cx="9573491" cy="2308324"/>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2000">
                <a:solidFill>
                  <a:schemeClr val="dk1"/>
                </a:solidFill>
                <a:latin typeface="Arabic Typesetting"/>
                <a:ea typeface="Arabic Typesetting"/>
                <a:cs typeface="Arabic Typesetting"/>
                <a:sym typeface="Arabic Typesetting"/>
              </a:rPr>
              <a:t>‘</a:t>
            </a:r>
            <a:r>
              <a:rPr i="1" lang="en-GB" sz="2800">
                <a:solidFill>
                  <a:schemeClr val="dk1"/>
                </a:solidFill>
                <a:latin typeface="Candara"/>
                <a:ea typeface="Candara"/>
                <a:cs typeface="Candara"/>
                <a:sym typeface="Candara"/>
              </a:rPr>
              <a:t>The God’s omnipotence must include of the Bible stands above the world as its sovereign Lord, its creator and its  saviour; but he appears in the world to set men tasks to do, speaking to men in demand, in promise, in healing and fulfilment’</a:t>
            </a:r>
            <a:endParaRPr/>
          </a:p>
          <a:p>
            <a:pPr indent="0" lvl="0" marL="0" marR="0" rtl="0" algn="r">
              <a:spcBef>
                <a:spcPts val="0"/>
              </a:spcBef>
              <a:spcAft>
                <a:spcPts val="0"/>
              </a:spcAft>
              <a:buNone/>
            </a:pPr>
            <a:r>
              <a:rPr i="1" lang="en-GB" sz="3200">
                <a:solidFill>
                  <a:schemeClr val="dk1"/>
                </a:solidFill>
                <a:latin typeface="Arabic Typesetting"/>
                <a:ea typeface="Arabic Typesetting"/>
                <a:cs typeface="Arabic Typesetting"/>
                <a:sym typeface="Arabic Typesetting"/>
              </a:rPr>
              <a:t>-John A. Hutchenson</a:t>
            </a:r>
            <a:endParaRPr/>
          </a:p>
        </p:txBody>
      </p:sp>
      <p:sp>
        <p:nvSpPr>
          <p:cNvPr id="204" name="Google Shape;204;p11"/>
          <p:cNvSpPr txBox="1"/>
          <p:nvPr/>
        </p:nvSpPr>
        <p:spPr>
          <a:xfrm>
            <a:off x="3350491" y="3889821"/>
            <a:ext cx="5756564" cy="2185214"/>
          </a:xfrm>
          <a:prstGeom prst="rect">
            <a:avLst/>
          </a:prstGeom>
          <a:solidFill>
            <a:srgbClr val="FFFF00"/>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200">
                <a:solidFill>
                  <a:srgbClr val="FF0000"/>
                </a:solidFill>
                <a:latin typeface="Calibri"/>
                <a:ea typeface="Calibri"/>
                <a:cs typeface="Calibri"/>
                <a:sym typeface="Calibri"/>
              </a:rPr>
              <a:t>You have </a:t>
            </a:r>
            <a:r>
              <a:rPr b="1" lang="en-GB" sz="4000">
                <a:solidFill>
                  <a:srgbClr val="FF0000"/>
                </a:solidFill>
                <a:latin typeface="Calibri"/>
                <a:ea typeface="Calibri"/>
                <a:cs typeface="Calibri"/>
                <a:sym typeface="Calibri"/>
              </a:rPr>
              <a:t>2 minutes </a:t>
            </a:r>
            <a:r>
              <a:rPr b="1" lang="en-GB" sz="3200">
                <a:solidFill>
                  <a:srgbClr val="FF0000"/>
                </a:solidFill>
                <a:latin typeface="Calibri"/>
                <a:ea typeface="Calibri"/>
                <a:cs typeface="Calibri"/>
                <a:sym typeface="Calibri"/>
              </a:rPr>
              <a:t>to write as many criticism of the omnipotence. Remember to be prepared to feedback!</a:t>
            </a:r>
            <a:endParaRPr b="1" sz="3200">
              <a:solidFill>
                <a:srgbClr val="FF00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11" name="Google Shape;211;p1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212" name="Google Shape;212;p12"/>
          <p:cNvPicPr preferRelativeResize="0"/>
          <p:nvPr/>
        </p:nvPicPr>
        <p:blipFill rotWithShape="1">
          <a:blip r:embed="rId3">
            <a:alphaModFix/>
          </a:blip>
          <a:srcRect b="0" l="0" r="0" t="0"/>
          <a:stretch/>
        </p:blipFill>
        <p:spPr>
          <a:xfrm>
            <a:off x="0" y="-18143"/>
            <a:ext cx="12192000" cy="6858000"/>
          </a:xfrm>
          <a:prstGeom prst="rect">
            <a:avLst/>
          </a:prstGeom>
          <a:noFill/>
          <a:ln>
            <a:noFill/>
          </a:ln>
        </p:spPr>
      </p:pic>
      <p:sp>
        <p:nvSpPr>
          <p:cNvPr id="213" name="Google Shape;213;p12"/>
          <p:cNvSpPr/>
          <p:nvPr/>
        </p:nvSpPr>
        <p:spPr>
          <a:xfrm>
            <a:off x="1524000" y="228600"/>
            <a:ext cx="4572000" cy="914400"/>
          </a:xfrm>
          <a:prstGeom prst="roundRect">
            <a:avLst>
              <a:gd fmla="val 16667" name="adj"/>
            </a:avLst>
          </a:prstGeom>
          <a:gradFill>
            <a:gsLst>
              <a:gs pos="0">
                <a:srgbClr val="A6B6DE"/>
              </a:gs>
              <a:gs pos="50000">
                <a:srgbClr val="98AAD9"/>
              </a:gs>
              <a:gs pos="100000">
                <a:srgbClr val="859CD7"/>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4800" u="sng">
                <a:solidFill>
                  <a:schemeClr val="dk1"/>
                </a:solidFill>
                <a:latin typeface="Comic Sans MS"/>
                <a:ea typeface="Comic Sans MS"/>
                <a:cs typeface="Comic Sans MS"/>
                <a:sym typeface="Comic Sans MS"/>
              </a:rPr>
              <a:t>All powerful?</a:t>
            </a:r>
            <a:endParaRPr/>
          </a:p>
        </p:txBody>
      </p:sp>
      <p:sp>
        <p:nvSpPr>
          <p:cNvPr id="214" name="Google Shape;214;p12"/>
          <p:cNvSpPr/>
          <p:nvPr/>
        </p:nvSpPr>
        <p:spPr>
          <a:xfrm>
            <a:off x="5715000" y="228600"/>
            <a:ext cx="4572000" cy="914400"/>
          </a:xfrm>
          <a:prstGeom prst="roundRect">
            <a:avLst>
              <a:gd fmla="val 16667" name="adj"/>
            </a:avLst>
          </a:prstGeom>
          <a:solidFill>
            <a:srgbClr val="94F9FE"/>
          </a:soli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4800" u="sng">
                <a:solidFill>
                  <a:schemeClr val="dk1"/>
                </a:solidFill>
                <a:latin typeface="Comic Sans MS"/>
                <a:ea typeface="Comic Sans MS"/>
                <a:cs typeface="Comic Sans MS"/>
                <a:sym typeface="Comic Sans MS"/>
              </a:rPr>
              <a:t>All knowing?</a:t>
            </a:r>
            <a:endParaRPr/>
          </a:p>
        </p:txBody>
      </p:sp>
      <p:sp>
        <p:nvSpPr>
          <p:cNvPr id="215" name="Google Shape;215;p12"/>
          <p:cNvSpPr/>
          <p:nvPr/>
        </p:nvSpPr>
        <p:spPr>
          <a:xfrm>
            <a:off x="5334000" y="676729"/>
            <a:ext cx="990600" cy="838200"/>
          </a:xfrm>
          <a:prstGeom prst="mathPlus">
            <a:avLst>
              <a:gd fmla="val 23520" name="adj1"/>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6" name="Google Shape;216;p12"/>
          <p:cNvSpPr txBox="1"/>
          <p:nvPr/>
        </p:nvSpPr>
        <p:spPr>
          <a:xfrm>
            <a:off x="5938157" y="1143001"/>
            <a:ext cx="1409700" cy="584775"/>
          </a:xfrm>
          <a:prstGeom prst="rect">
            <a:avLst/>
          </a:prstGeom>
          <a:solidFill>
            <a:schemeClr val="dk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200" u="sng">
                <a:solidFill>
                  <a:schemeClr val="lt1"/>
                </a:solidFill>
                <a:latin typeface="Calibri"/>
                <a:ea typeface="Calibri"/>
                <a:cs typeface="Calibri"/>
                <a:sym typeface="Calibri"/>
              </a:rPr>
              <a:t>God?</a:t>
            </a:r>
            <a:endParaRPr/>
          </a:p>
        </p:txBody>
      </p:sp>
      <p:sp>
        <p:nvSpPr>
          <p:cNvPr id="217" name="Google Shape;217;p12"/>
          <p:cNvSpPr txBox="1"/>
          <p:nvPr/>
        </p:nvSpPr>
        <p:spPr>
          <a:xfrm>
            <a:off x="1705429" y="1875568"/>
            <a:ext cx="8610600" cy="400110"/>
          </a:xfrm>
          <a:prstGeom prst="rect">
            <a:avLst/>
          </a:prstGeom>
          <a:solidFill>
            <a:srgbClr val="FFFF00"/>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rgbClr val="FF0000"/>
                </a:solidFill>
                <a:latin typeface="Calibri"/>
                <a:ea typeface="Calibri"/>
                <a:cs typeface="Calibri"/>
                <a:sym typeface="Calibri"/>
              </a:rPr>
              <a:t>Using religious logic, it must make sense that he would have to be all knowing!</a:t>
            </a:r>
            <a:endParaRPr/>
          </a:p>
        </p:txBody>
      </p:sp>
      <p:sp>
        <p:nvSpPr>
          <p:cNvPr id="218" name="Google Shape;218;p12"/>
          <p:cNvSpPr txBox="1"/>
          <p:nvPr/>
        </p:nvSpPr>
        <p:spPr>
          <a:xfrm>
            <a:off x="692727" y="2438401"/>
            <a:ext cx="10298546" cy="255454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Arabic Typesetting"/>
                <a:ea typeface="Arabic Typesetting"/>
                <a:cs typeface="Arabic Typesetting"/>
                <a:sym typeface="Arabic Typesetting"/>
              </a:rPr>
              <a:t>‘</a:t>
            </a:r>
            <a:r>
              <a:rPr lang="en-GB" sz="3200">
                <a:solidFill>
                  <a:schemeClr val="dk1"/>
                </a:solidFill>
                <a:latin typeface="Candara"/>
                <a:ea typeface="Candara"/>
                <a:cs typeface="Candara"/>
                <a:sym typeface="Candara"/>
              </a:rPr>
              <a:t>If it snowed on 1</a:t>
            </a:r>
            <a:r>
              <a:rPr baseline="30000" lang="en-GB" sz="3200">
                <a:solidFill>
                  <a:schemeClr val="dk1"/>
                </a:solidFill>
                <a:latin typeface="Candara"/>
                <a:ea typeface="Candara"/>
                <a:cs typeface="Candara"/>
                <a:sym typeface="Candara"/>
              </a:rPr>
              <a:t>st</a:t>
            </a:r>
            <a:r>
              <a:rPr lang="en-GB" sz="3200">
                <a:solidFill>
                  <a:schemeClr val="dk1"/>
                </a:solidFill>
                <a:latin typeface="Candara"/>
                <a:ea typeface="Candara"/>
                <a:cs typeface="Candara"/>
                <a:sym typeface="Candara"/>
              </a:rPr>
              <a:t> January 10 Million BC on the site of the present-day New York, God knows that it snowed there and then… All God’s beliefs are true and God believes everything is true’</a:t>
            </a:r>
            <a:endParaRPr/>
          </a:p>
          <a:p>
            <a:pPr indent="0" lvl="0" marL="0" marR="0" rtl="0" algn="l">
              <a:spcBef>
                <a:spcPts val="0"/>
              </a:spcBef>
              <a:spcAft>
                <a:spcPts val="0"/>
              </a:spcAft>
              <a:buNone/>
            </a:pPr>
            <a:r>
              <a:rPr lang="en-GB" sz="3200">
                <a:solidFill>
                  <a:schemeClr val="dk1"/>
                </a:solidFill>
                <a:latin typeface="Candara"/>
                <a:ea typeface="Candara"/>
                <a:cs typeface="Candara"/>
                <a:sym typeface="Candara"/>
              </a:rPr>
              <a:t>- Richard Swinburne</a:t>
            </a:r>
            <a:endParaRPr/>
          </a:p>
        </p:txBody>
      </p:sp>
      <p:pic>
        <p:nvPicPr>
          <p:cNvPr descr="https://coffee4thesoul.files.wordpress.com/2012/05/i-know-how-you-feel.jpg" id="219" name="Google Shape;219;p12"/>
          <p:cNvPicPr preferRelativeResize="0"/>
          <p:nvPr/>
        </p:nvPicPr>
        <p:blipFill rotWithShape="1">
          <a:blip r:embed="rId4">
            <a:alphaModFix/>
          </a:blip>
          <a:srcRect b="0" l="0" r="0" t="0"/>
          <a:stretch/>
        </p:blipFill>
        <p:spPr>
          <a:xfrm>
            <a:off x="8349791" y="4245842"/>
            <a:ext cx="3334209" cy="217502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26" name="Google Shape;226;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227" name="Google Shape;227;p13"/>
          <p:cNvPicPr preferRelativeResize="0"/>
          <p:nvPr/>
        </p:nvPicPr>
        <p:blipFill rotWithShape="1">
          <a:blip r:embed="rId3">
            <a:alphaModFix/>
          </a:blip>
          <a:srcRect b="0" l="0" r="0" t="0"/>
          <a:stretch/>
        </p:blipFill>
        <p:spPr>
          <a:xfrm>
            <a:off x="0" y="1"/>
            <a:ext cx="12192000" cy="6858000"/>
          </a:xfrm>
          <a:prstGeom prst="rect">
            <a:avLst/>
          </a:prstGeom>
          <a:noFill/>
          <a:ln>
            <a:noFill/>
          </a:ln>
        </p:spPr>
      </p:pic>
      <p:sp>
        <p:nvSpPr>
          <p:cNvPr id="228" name="Google Shape;228;p13"/>
          <p:cNvSpPr/>
          <p:nvPr/>
        </p:nvSpPr>
        <p:spPr>
          <a:xfrm>
            <a:off x="260887" y="197949"/>
            <a:ext cx="4572000" cy="914400"/>
          </a:xfrm>
          <a:prstGeom prst="roundRect">
            <a:avLst>
              <a:gd fmla="val 16667" name="adj"/>
            </a:avLst>
          </a:prstGeom>
          <a:solidFill>
            <a:srgbClr val="94F9FE"/>
          </a:soli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4800" u="sng">
                <a:solidFill>
                  <a:schemeClr val="dk1"/>
                </a:solidFill>
                <a:latin typeface="Comic Sans MS"/>
                <a:ea typeface="Comic Sans MS"/>
                <a:cs typeface="Comic Sans MS"/>
                <a:sym typeface="Comic Sans MS"/>
              </a:rPr>
              <a:t>All knowing?</a:t>
            </a:r>
            <a:endParaRPr/>
          </a:p>
        </p:txBody>
      </p:sp>
      <p:pic>
        <p:nvPicPr>
          <p:cNvPr descr="http://3.bp.blogspot.com/-OT8UOWxPn84/TqF_fLhxblI/AAAAAAAAAPA/ynSL6JU6wq0/s320/infinity-sign.bmp" id="229" name="Google Shape;229;p13">
            <a:hlinkClick r:id="rId4"/>
          </p:cNvPr>
          <p:cNvPicPr preferRelativeResize="0"/>
          <p:nvPr/>
        </p:nvPicPr>
        <p:blipFill rotWithShape="1">
          <a:blip r:embed="rId5">
            <a:alphaModFix/>
          </a:blip>
          <a:srcRect b="0" l="0" r="0" t="0"/>
          <a:stretch/>
        </p:blipFill>
        <p:spPr>
          <a:xfrm>
            <a:off x="9199418" y="248948"/>
            <a:ext cx="2459182" cy="1467825"/>
          </a:xfrm>
          <a:prstGeom prst="rect">
            <a:avLst/>
          </a:prstGeom>
          <a:noFill/>
          <a:ln>
            <a:noFill/>
          </a:ln>
        </p:spPr>
      </p:pic>
      <p:sp>
        <p:nvSpPr>
          <p:cNvPr id="230" name="Google Shape;230;p13"/>
          <p:cNvSpPr txBox="1"/>
          <p:nvPr/>
        </p:nvSpPr>
        <p:spPr>
          <a:xfrm>
            <a:off x="609600" y="1431043"/>
            <a:ext cx="4572000" cy="1200329"/>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omic Sans MS"/>
                <a:ea typeface="Comic Sans MS"/>
                <a:cs typeface="Comic Sans MS"/>
                <a:sym typeface="Comic Sans MS"/>
              </a:rPr>
              <a:t>‘The lord was sorry that he made humankind on the earth and it grieved him to heart’ </a:t>
            </a:r>
            <a:endParaRPr/>
          </a:p>
          <a:p>
            <a:pPr indent="0" lvl="0" marL="0" marR="0" rtl="0" algn="l">
              <a:spcBef>
                <a:spcPts val="0"/>
              </a:spcBef>
              <a:spcAft>
                <a:spcPts val="0"/>
              </a:spcAft>
              <a:buNone/>
            </a:pPr>
            <a:r>
              <a:rPr b="1" lang="en-GB" sz="1800">
                <a:solidFill>
                  <a:schemeClr val="dk1"/>
                </a:solidFill>
                <a:latin typeface="Comic Sans MS"/>
                <a:ea typeface="Comic Sans MS"/>
                <a:cs typeface="Comic Sans MS"/>
                <a:sym typeface="Comic Sans MS"/>
              </a:rPr>
              <a:t>Genesis 6</a:t>
            </a:r>
            <a:endParaRPr/>
          </a:p>
        </p:txBody>
      </p:sp>
      <p:pic>
        <p:nvPicPr>
          <p:cNvPr descr="http://upload.wikimedia.org/wikipedia/commons/thumb/5/51/Grandville_-_Un_Autre_Monde_-_Juggler_of_Universes.jpg/240px-Grandville_-_Un_Autre_Monde_-_Juggler_of_Universes.jpg" id="231" name="Google Shape;231;p13"/>
          <p:cNvPicPr preferRelativeResize="0"/>
          <p:nvPr/>
        </p:nvPicPr>
        <p:blipFill rotWithShape="1">
          <a:blip r:embed="rId6">
            <a:alphaModFix/>
          </a:blip>
          <a:srcRect b="0" l="0" r="0" t="0"/>
          <a:stretch/>
        </p:blipFill>
        <p:spPr>
          <a:xfrm>
            <a:off x="805913" y="3057436"/>
            <a:ext cx="2851687" cy="3505200"/>
          </a:xfrm>
          <a:prstGeom prst="rect">
            <a:avLst/>
          </a:prstGeom>
          <a:noFill/>
          <a:ln>
            <a:noFill/>
          </a:ln>
        </p:spPr>
      </p:pic>
      <p:sp>
        <p:nvSpPr>
          <p:cNvPr id="232" name="Google Shape;232;p13"/>
          <p:cNvSpPr txBox="1"/>
          <p:nvPr/>
        </p:nvSpPr>
        <p:spPr>
          <a:xfrm>
            <a:off x="5987513" y="1659506"/>
            <a:ext cx="4648200" cy="267765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Comic Sans MS"/>
                <a:ea typeface="Comic Sans MS"/>
                <a:cs typeface="Comic Sans MS"/>
                <a:sym typeface="Comic Sans MS"/>
              </a:rPr>
              <a:t>Being that God created the world, in being at the moment of creation and have the knowledge to do so, it would suitably fit that he has the knowledge of all of his creation/s.</a:t>
            </a:r>
            <a:endParaRPr/>
          </a:p>
        </p:txBody>
      </p:sp>
      <p:sp>
        <p:nvSpPr>
          <p:cNvPr id="233" name="Google Shape;233;p13"/>
          <p:cNvSpPr/>
          <p:nvPr/>
        </p:nvSpPr>
        <p:spPr>
          <a:xfrm>
            <a:off x="4620491" y="4740541"/>
            <a:ext cx="6416964" cy="914400"/>
          </a:xfrm>
          <a:prstGeom prst="roundRect">
            <a:avLst>
              <a:gd fmla="val 16667" name="adj"/>
            </a:avLst>
          </a:prstGeom>
          <a:solidFill>
            <a:srgbClr val="94F9FE"/>
          </a:soli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3600" u="sng">
                <a:solidFill>
                  <a:schemeClr val="dk1"/>
                </a:solidFill>
                <a:latin typeface="Comic Sans MS"/>
                <a:ea typeface="Comic Sans MS"/>
                <a:cs typeface="Comic Sans MS"/>
                <a:sym typeface="Comic Sans MS"/>
              </a:rPr>
              <a:t>This is known as omni</a:t>
            </a:r>
            <a:r>
              <a:rPr lang="en-GB" sz="3600" u="sng">
                <a:solidFill>
                  <a:srgbClr val="FF0000"/>
                </a:solidFill>
                <a:latin typeface="Comic Sans MS"/>
                <a:ea typeface="Comic Sans MS"/>
                <a:cs typeface="Comic Sans MS"/>
                <a:sym typeface="Comic Sans MS"/>
              </a:rPr>
              <a:t>scien</a:t>
            </a:r>
            <a:r>
              <a:rPr lang="en-GB" sz="3600" u="sng">
                <a:solidFill>
                  <a:schemeClr val="dk1"/>
                </a:solidFill>
                <a:latin typeface="Comic Sans MS"/>
                <a:ea typeface="Comic Sans MS"/>
                <a:cs typeface="Comic Sans MS"/>
                <a:sym typeface="Comic Sans MS"/>
              </a:rPr>
              <a:t>t</a:t>
            </a:r>
            <a:endParaRPr/>
          </a:p>
        </p:txBody>
      </p:sp>
      <p:sp>
        <p:nvSpPr>
          <p:cNvPr id="234" name="Google Shape;234;p13"/>
          <p:cNvSpPr/>
          <p:nvPr/>
        </p:nvSpPr>
        <p:spPr>
          <a:xfrm>
            <a:off x="7970982" y="6040614"/>
            <a:ext cx="3810000" cy="609600"/>
          </a:xfrm>
          <a:prstGeom prst="roundRect">
            <a:avLst>
              <a:gd fmla="val 16667" name="adj"/>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1800">
                <a:solidFill>
                  <a:srgbClr val="000000"/>
                </a:solidFill>
                <a:latin typeface="Calibri"/>
                <a:ea typeface="Calibri"/>
                <a:cs typeface="Calibri"/>
                <a:sym typeface="Calibri"/>
              </a:rPr>
              <a:t>Spells the start of Science!!! </a:t>
            </a:r>
            <a:endParaRPr/>
          </a:p>
          <a:p>
            <a:pPr indent="0" lvl="0" marL="0" marR="0" rtl="0" algn="ctr">
              <a:spcBef>
                <a:spcPts val="0"/>
              </a:spcBef>
              <a:spcAft>
                <a:spcPts val="0"/>
              </a:spcAft>
              <a:buNone/>
            </a:pPr>
            <a:r>
              <a:rPr b="1" lang="en-GB" sz="1800">
                <a:solidFill>
                  <a:srgbClr val="FF0000"/>
                </a:solidFill>
                <a:latin typeface="Calibri"/>
                <a:ea typeface="Calibri"/>
                <a:cs typeface="Calibri"/>
                <a:sym typeface="Calibri"/>
              </a:rPr>
              <a:t>Science= Knowledge</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41" name="Google Shape;241;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242" name="Google Shape;242;p14"/>
          <p:cNvPicPr preferRelativeResize="0"/>
          <p:nvPr/>
        </p:nvPicPr>
        <p:blipFill rotWithShape="1">
          <a:blip r:embed="rId3">
            <a:alphaModFix/>
          </a:blip>
          <a:srcRect b="0" l="0" r="0" t="0"/>
          <a:stretch/>
        </p:blipFill>
        <p:spPr>
          <a:xfrm>
            <a:off x="0" y="1"/>
            <a:ext cx="12192000" cy="6858000"/>
          </a:xfrm>
          <a:prstGeom prst="rect">
            <a:avLst/>
          </a:prstGeom>
          <a:noFill/>
          <a:ln>
            <a:noFill/>
          </a:ln>
        </p:spPr>
      </p:pic>
      <p:sp>
        <p:nvSpPr>
          <p:cNvPr id="243" name="Google Shape;243;p14"/>
          <p:cNvSpPr/>
          <p:nvPr/>
        </p:nvSpPr>
        <p:spPr>
          <a:xfrm>
            <a:off x="424873" y="185450"/>
            <a:ext cx="4572000" cy="914400"/>
          </a:xfrm>
          <a:prstGeom prst="roundRect">
            <a:avLst>
              <a:gd fmla="val 16667" name="adj"/>
            </a:avLst>
          </a:prstGeom>
          <a:solidFill>
            <a:srgbClr val="FF0000"/>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4800" u="sng">
                <a:solidFill>
                  <a:schemeClr val="dk1"/>
                </a:solidFill>
                <a:latin typeface="Comic Sans MS"/>
                <a:ea typeface="Comic Sans MS"/>
                <a:cs typeface="Comic Sans MS"/>
                <a:sym typeface="Comic Sans MS"/>
              </a:rPr>
              <a:t>All loving?</a:t>
            </a:r>
            <a:endParaRPr/>
          </a:p>
        </p:txBody>
      </p:sp>
      <p:sp>
        <p:nvSpPr>
          <p:cNvPr id="244" name="Google Shape;244;p14"/>
          <p:cNvSpPr txBox="1"/>
          <p:nvPr/>
        </p:nvSpPr>
        <p:spPr>
          <a:xfrm>
            <a:off x="3793835" y="2650407"/>
            <a:ext cx="7162800" cy="3046988"/>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203200" lvl="0" marL="0" marR="0" rtl="0" algn="l">
              <a:spcBef>
                <a:spcPts val="0"/>
              </a:spcBef>
              <a:spcAft>
                <a:spcPts val="0"/>
              </a:spcAft>
              <a:buClr>
                <a:schemeClr val="dk1"/>
              </a:buClr>
              <a:buSzPts val="3200"/>
              <a:buFont typeface="Arial"/>
              <a:buChar char="•"/>
            </a:pPr>
            <a:r>
              <a:rPr lang="en-GB" sz="3200">
                <a:solidFill>
                  <a:schemeClr val="dk1"/>
                </a:solidFill>
                <a:latin typeface="Comic Sans MS"/>
                <a:ea typeface="Comic Sans MS"/>
                <a:cs typeface="Comic Sans MS"/>
                <a:sym typeface="Comic Sans MS"/>
              </a:rPr>
              <a:t>This is known in religious circles as </a:t>
            </a:r>
            <a:endParaRPr/>
          </a:p>
          <a:p>
            <a:pPr indent="0" lvl="0" marL="0" marR="0" rtl="0" algn="l">
              <a:spcBef>
                <a:spcPts val="0"/>
              </a:spcBef>
              <a:spcAft>
                <a:spcPts val="0"/>
              </a:spcAft>
              <a:buClr>
                <a:schemeClr val="dk1"/>
              </a:buClr>
              <a:buSzPts val="3200"/>
              <a:buFont typeface="Arial"/>
              <a:buNone/>
            </a:pPr>
            <a:r>
              <a:t/>
            </a:r>
            <a:endParaRPr sz="3200">
              <a:solidFill>
                <a:schemeClr val="dk1"/>
              </a:solidFill>
              <a:latin typeface="Comic Sans MS"/>
              <a:ea typeface="Comic Sans MS"/>
              <a:cs typeface="Comic Sans MS"/>
              <a:sym typeface="Comic Sans MS"/>
            </a:endParaRPr>
          </a:p>
          <a:p>
            <a:pPr indent="-203200" lvl="0" marL="0" marR="0" rtl="0" algn="l">
              <a:spcBef>
                <a:spcPts val="0"/>
              </a:spcBef>
              <a:spcAft>
                <a:spcPts val="0"/>
              </a:spcAft>
              <a:buClr>
                <a:schemeClr val="dk1"/>
              </a:buClr>
              <a:buSzPts val="3200"/>
              <a:buFont typeface="Arial"/>
              <a:buChar char="•"/>
            </a:pPr>
            <a:r>
              <a:rPr b="1" lang="en-GB" sz="3200" u="sng">
                <a:solidFill>
                  <a:schemeClr val="dk1"/>
                </a:solidFill>
                <a:latin typeface="Comic Sans MS"/>
                <a:ea typeface="Comic Sans MS"/>
                <a:cs typeface="Comic Sans MS"/>
                <a:sym typeface="Comic Sans MS"/>
              </a:rPr>
              <a:t>Omni bene</a:t>
            </a:r>
            <a:r>
              <a:rPr b="1" lang="en-GB" sz="3200" u="sng">
                <a:solidFill>
                  <a:srgbClr val="FF0000"/>
                </a:solidFill>
                <a:latin typeface="Comic Sans MS"/>
                <a:ea typeface="Comic Sans MS"/>
                <a:cs typeface="Comic Sans MS"/>
                <a:sym typeface="Comic Sans MS"/>
              </a:rPr>
              <a:t>vole</a:t>
            </a:r>
            <a:r>
              <a:rPr b="1" lang="en-GB" sz="3200" u="sng">
                <a:solidFill>
                  <a:schemeClr val="dk1"/>
                </a:solidFill>
                <a:latin typeface="Comic Sans MS"/>
                <a:ea typeface="Comic Sans MS"/>
                <a:cs typeface="Comic Sans MS"/>
                <a:sym typeface="Comic Sans MS"/>
              </a:rPr>
              <a:t>nce </a:t>
            </a:r>
            <a:endParaRPr/>
          </a:p>
          <a:p>
            <a:pPr indent="0" lvl="0" marL="0" marR="0" rtl="0" algn="l">
              <a:spcBef>
                <a:spcPts val="0"/>
              </a:spcBef>
              <a:spcAft>
                <a:spcPts val="0"/>
              </a:spcAft>
              <a:buClr>
                <a:schemeClr val="dk1"/>
              </a:buClr>
              <a:buSzPts val="3200"/>
              <a:buFont typeface="Arial"/>
              <a:buNone/>
            </a:pPr>
            <a:r>
              <a:t/>
            </a:r>
            <a:endParaRPr b="1" sz="32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b="1" lang="en-GB" sz="3200">
                <a:solidFill>
                  <a:schemeClr val="dk1"/>
                </a:solidFill>
                <a:latin typeface="Comic Sans MS"/>
                <a:ea typeface="Comic Sans MS"/>
                <a:cs typeface="Comic Sans MS"/>
                <a:sym typeface="Comic Sans MS"/>
              </a:rPr>
              <a:t>Why could religious people consider God to be all bene</a:t>
            </a:r>
            <a:r>
              <a:rPr b="1" lang="en-GB" sz="3200">
                <a:solidFill>
                  <a:srgbClr val="FF0000"/>
                </a:solidFill>
                <a:latin typeface="Comic Sans MS"/>
                <a:ea typeface="Comic Sans MS"/>
                <a:cs typeface="Comic Sans MS"/>
                <a:sym typeface="Comic Sans MS"/>
              </a:rPr>
              <a:t>vole</a:t>
            </a:r>
            <a:r>
              <a:rPr b="1" lang="en-GB" sz="3200">
                <a:solidFill>
                  <a:schemeClr val="dk1"/>
                </a:solidFill>
                <a:latin typeface="Comic Sans MS"/>
                <a:ea typeface="Comic Sans MS"/>
                <a:cs typeface="Comic Sans MS"/>
                <a:sym typeface="Comic Sans MS"/>
              </a:rPr>
              <a:t>nt? </a:t>
            </a:r>
            <a:endParaRPr/>
          </a:p>
        </p:txBody>
      </p:sp>
      <p:sp>
        <p:nvSpPr>
          <p:cNvPr id="245" name="Google Shape;245;p14"/>
          <p:cNvSpPr/>
          <p:nvPr/>
        </p:nvSpPr>
        <p:spPr>
          <a:xfrm>
            <a:off x="838200" y="1690688"/>
            <a:ext cx="1905000" cy="1371600"/>
          </a:xfrm>
          <a:prstGeom prst="cloudCallout">
            <a:avLst>
              <a:gd fmla="val 205453" name="adj1"/>
              <a:gd fmla="val 78373" name="adj2"/>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1800" u="sng">
                <a:solidFill>
                  <a:srgbClr val="FF0000"/>
                </a:solidFill>
                <a:latin typeface="Calibri"/>
                <a:ea typeface="Calibri"/>
                <a:cs typeface="Calibri"/>
                <a:sym typeface="Calibri"/>
              </a:rPr>
              <a:t>The ‘vole’ can spell love!!!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252" name="Google Shape;252;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253" name="Google Shape;253;p15"/>
          <p:cNvPicPr preferRelativeResize="0"/>
          <p:nvPr/>
        </p:nvPicPr>
        <p:blipFill rotWithShape="1">
          <a:blip r:embed="rId3">
            <a:alphaModFix/>
          </a:blip>
          <a:srcRect b="0" l="0" r="0" t="0"/>
          <a:stretch/>
        </p:blipFill>
        <p:spPr>
          <a:xfrm>
            <a:off x="0" y="1"/>
            <a:ext cx="12192000" cy="6858000"/>
          </a:xfrm>
          <a:prstGeom prst="rect">
            <a:avLst/>
          </a:prstGeom>
          <a:noFill/>
          <a:ln>
            <a:noFill/>
          </a:ln>
        </p:spPr>
      </p:pic>
      <p:sp>
        <p:nvSpPr>
          <p:cNvPr id="254" name="Google Shape;254;p15"/>
          <p:cNvSpPr txBox="1"/>
          <p:nvPr/>
        </p:nvSpPr>
        <p:spPr>
          <a:xfrm>
            <a:off x="1905000" y="228601"/>
            <a:ext cx="4343400" cy="830997"/>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u="sng">
                <a:solidFill>
                  <a:schemeClr val="dk1"/>
                </a:solidFill>
                <a:latin typeface="Comic Sans MS"/>
                <a:ea typeface="Comic Sans MS"/>
                <a:cs typeface="Comic Sans MS"/>
                <a:sym typeface="Comic Sans MS"/>
              </a:rPr>
              <a:t>Which is the most loving duty?</a:t>
            </a:r>
            <a:endParaRPr/>
          </a:p>
        </p:txBody>
      </p:sp>
      <p:sp>
        <p:nvSpPr>
          <p:cNvPr id="255" name="Google Shape;255;p15"/>
          <p:cNvSpPr txBox="1"/>
          <p:nvPr/>
        </p:nvSpPr>
        <p:spPr>
          <a:xfrm>
            <a:off x="1905000" y="3657601"/>
            <a:ext cx="8077200" cy="138499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What religious people state about the lovingness of God is that it cannot, nor should not be measured in human standards.</a:t>
            </a:r>
            <a:endParaRPr/>
          </a:p>
        </p:txBody>
      </p:sp>
      <p:sp>
        <p:nvSpPr>
          <p:cNvPr id="256" name="Google Shape;256;p15"/>
          <p:cNvSpPr txBox="1"/>
          <p:nvPr/>
        </p:nvSpPr>
        <p:spPr>
          <a:xfrm>
            <a:off x="2362200" y="5069722"/>
            <a:ext cx="6934200" cy="369332"/>
          </a:xfrm>
          <a:prstGeom prst="rect">
            <a:avLst/>
          </a:prstGeom>
          <a:solidFill>
            <a:srgbClr val="FFFF00"/>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Calibri"/>
                <a:ea typeface="Calibri"/>
                <a:cs typeface="Calibri"/>
                <a:sym typeface="Calibri"/>
              </a:rPr>
              <a:t>Can you think of any examples to prove this is could be seen as right?</a:t>
            </a:r>
            <a:endParaRPr/>
          </a:p>
        </p:txBody>
      </p:sp>
      <p:pic>
        <p:nvPicPr>
          <p:cNvPr descr="charity Young people in Northern Ireland digging deeper for charity" id="257" name="Google Shape;257;p15">
            <a:hlinkClick r:id="rId4"/>
          </p:cNvPr>
          <p:cNvPicPr preferRelativeResize="0"/>
          <p:nvPr/>
        </p:nvPicPr>
        <p:blipFill rotWithShape="1">
          <a:blip r:embed="rId5">
            <a:alphaModFix/>
          </a:blip>
          <a:srcRect b="0" l="0" r="0" t="0"/>
          <a:stretch/>
        </p:blipFill>
        <p:spPr>
          <a:xfrm>
            <a:off x="2209800" y="1219200"/>
            <a:ext cx="3480508" cy="2133600"/>
          </a:xfrm>
          <a:prstGeom prst="rect">
            <a:avLst/>
          </a:prstGeom>
          <a:noFill/>
          <a:ln>
            <a:noFill/>
          </a:ln>
        </p:spPr>
      </p:pic>
      <p:sp>
        <p:nvSpPr>
          <p:cNvPr id="258" name="Google Shape;258;p15"/>
          <p:cNvSpPr/>
          <p:nvPr/>
        </p:nvSpPr>
        <p:spPr>
          <a:xfrm>
            <a:off x="2514600" y="3124200"/>
            <a:ext cx="2895600" cy="381000"/>
          </a:xfrm>
          <a:prstGeom prst="rect">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rgbClr val="000000"/>
                </a:solidFill>
                <a:latin typeface="Calibri"/>
                <a:ea typeface="Calibri"/>
                <a:cs typeface="Calibri"/>
                <a:sym typeface="Calibri"/>
              </a:rPr>
              <a:t>Giving money to charity</a:t>
            </a:r>
            <a:endParaRPr/>
          </a:p>
        </p:txBody>
      </p:sp>
      <p:pic>
        <p:nvPicPr>
          <p:cNvPr descr="http://greatergood.berkeley.edu/images/uploads/ElevationHead-Crop.jpg" id="259" name="Google Shape;259;p15"/>
          <p:cNvPicPr preferRelativeResize="0"/>
          <p:nvPr/>
        </p:nvPicPr>
        <p:blipFill rotWithShape="1">
          <a:blip r:embed="rId6">
            <a:alphaModFix/>
          </a:blip>
          <a:srcRect b="0" l="0" r="0" t="0"/>
          <a:stretch/>
        </p:blipFill>
        <p:spPr>
          <a:xfrm>
            <a:off x="6781800" y="457200"/>
            <a:ext cx="2819400" cy="2599136"/>
          </a:xfrm>
          <a:prstGeom prst="rect">
            <a:avLst/>
          </a:prstGeom>
          <a:noFill/>
          <a:ln>
            <a:noFill/>
          </a:ln>
        </p:spPr>
      </p:pic>
      <p:sp>
        <p:nvSpPr>
          <p:cNvPr id="260" name="Google Shape;260;p15"/>
          <p:cNvSpPr/>
          <p:nvPr/>
        </p:nvSpPr>
        <p:spPr>
          <a:xfrm>
            <a:off x="6705600" y="3124200"/>
            <a:ext cx="2895600" cy="381000"/>
          </a:xfrm>
          <a:prstGeom prst="rect">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rgbClr val="000000"/>
                </a:solidFill>
                <a:latin typeface="Calibri"/>
                <a:ea typeface="Calibri"/>
                <a:cs typeface="Calibri"/>
                <a:sym typeface="Calibri"/>
              </a:rPr>
              <a:t>Helping those in need</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6"/>
          <p:cNvSpPr/>
          <p:nvPr/>
        </p:nvSpPr>
        <p:spPr>
          <a:xfrm>
            <a:off x="866199" y="5796421"/>
            <a:ext cx="2447925" cy="649287"/>
          </a:xfrm>
          <a:prstGeom prst="roundRect">
            <a:avLst>
              <a:gd fmla="val 16667" name="adj"/>
            </a:avLst>
          </a:prstGeom>
          <a:solidFill>
            <a:srgbClr val="53D2FF"/>
          </a:solidFill>
          <a:ln cap="flat" cmpd="sng" w="9525">
            <a:solidFill>
              <a:srgbClr val="FFC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Omnipresent</a:t>
            </a:r>
            <a:endParaRPr/>
          </a:p>
        </p:txBody>
      </p:sp>
      <p:sp>
        <p:nvSpPr>
          <p:cNvPr id="267" name="Google Shape;267;p16"/>
          <p:cNvSpPr/>
          <p:nvPr/>
        </p:nvSpPr>
        <p:spPr>
          <a:xfrm>
            <a:off x="8686874" y="5777684"/>
            <a:ext cx="2449512" cy="647700"/>
          </a:xfrm>
          <a:prstGeom prst="roundRect">
            <a:avLst>
              <a:gd fmla="val 16667" name="adj"/>
            </a:avLst>
          </a:prstGeom>
          <a:solidFill>
            <a:srgbClr val="53D2FF"/>
          </a:solidFill>
          <a:ln cap="flat" cmpd="sng" w="9525">
            <a:solidFill>
              <a:srgbClr val="FFC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Omnipotent</a:t>
            </a:r>
            <a:endParaRPr/>
          </a:p>
        </p:txBody>
      </p:sp>
      <p:sp>
        <p:nvSpPr>
          <p:cNvPr id="268" name="Google Shape;268;p16"/>
          <p:cNvSpPr/>
          <p:nvPr/>
        </p:nvSpPr>
        <p:spPr>
          <a:xfrm>
            <a:off x="6786564" y="4582848"/>
            <a:ext cx="2808287" cy="647700"/>
          </a:xfrm>
          <a:prstGeom prst="roundRect">
            <a:avLst>
              <a:gd fmla="val 16667" name="adj"/>
            </a:avLst>
          </a:prstGeom>
          <a:solidFill>
            <a:srgbClr val="53D2FF"/>
          </a:solidFill>
          <a:ln cap="flat" cmpd="sng" w="9525">
            <a:solidFill>
              <a:srgbClr val="FFC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Omnibenevolent</a:t>
            </a:r>
            <a:endParaRPr/>
          </a:p>
        </p:txBody>
      </p:sp>
      <p:sp>
        <p:nvSpPr>
          <p:cNvPr id="269" name="Google Shape;269;p16"/>
          <p:cNvSpPr/>
          <p:nvPr/>
        </p:nvSpPr>
        <p:spPr>
          <a:xfrm>
            <a:off x="2011365" y="4593712"/>
            <a:ext cx="2808287" cy="647700"/>
          </a:xfrm>
          <a:prstGeom prst="roundRect">
            <a:avLst>
              <a:gd fmla="val 16667" name="adj"/>
            </a:avLst>
          </a:prstGeom>
          <a:solidFill>
            <a:srgbClr val="53D2FF"/>
          </a:solidFill>
          <a:ln cap="flat" cmpd="sng" w="9525">
            <a:solidFill>
              <a:srgbClr val="FFC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800">
                <a:solidFill>
                  <a:schemeClr val="dk1"/>
                </a:solidFill>
                <a:latin typeface="Calibri"/>
                <a:ea typeface="Calibri"/>
                <a:cs typeface="Calibri"/>
                <a:sym typeface="Calibri"/>
              </a:rPr>
              <a:t>Omniscient</a:t>
            </a:r>
            <a:endParaRPr/>
          </a:p>
        </p:txBody>
      </p:sp>
      <p:pic>
        <p:nvPicPr>
          <p:cNvPr id="270" name="Google Shape;270;p16"/>
          <p:cNvPicPr preferRelativeResize="0"/>
          <p:nvPr/>
        </p:nvPicPr>
        <p:blipFill rotWithShape="1">
          <a:blip r:embed="rId3">
            <a:alphaModFix/>
          </a:blip>
          <a:srcRect b="15188" l="11260" r="46218" t="19790"/>
          <a:stretch/>
        </p:blipFill>
        <p:spPr>
          <a:xfrm>
            <a:off x="670360" y="1090823"/>
            <a:ext cx="3522949" cy="1976289"/>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sp>
        <p:nvSpPr>
          <p:cNvPr id="271" name="Google Shape;271;p16"/>
          <p:cNvSpPr txBox="1"/>
          <p:nvPr/>
        </p:nvSpPr>
        <p:spPr>
          <a:xfrm>
            <a:off x="600365" y="115889"/>
            <a:ext cx="9869200" cy="523875"/>
          </a:xfrm>
          <a:prstGeom prst="rect">
            <a:avLst/>
          </a:prstGeom>
          <a:solidFill>
            <a:srgbClr val="53D2FF"/>
          </a:solidFill>
          <a:ln cap="flat" cmpd="sng" w="9525">
            <a:solidFill>
              <a:schemeClr val="accent6"/>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800" u="sng">
                <a:solidFill>
                  <a:schemeClr val="dk1"/>
                </a:solidFill>
                <a:latin typeface="Calibri"/>
                <a:ea typeface="Calibri"/>
                <a:cs typeface="Calibri"/>
                <a:sym typeface="Calibri"/>
              </a:rPr>
              <a:t>DISCUSS:</a:t>
            </a:r>
            <a:r>
              <a:rPr b="1" lang="en-GB" sz="2800">
                <a:solidFill>
                  <a:schemeClr val="dk1"/>
                </a:solidFill>
                <a:latin typeface="Calibri"/>
                <a:ea typeface="Calibri"/>
                <a:cs typeface="Calibri"/>
                <a:sym typeface="Calibri"/>
              </a:rPr>
              <a:t> So Which Omni does this show God being?...</a:t>
            </a:r>
            <a:endParaRPr/>
          </a:p>
        </p:txBody>
      </p:sp>
      <p:pic>
        <p:nvPicPr>
          <p:cNvPr descr="God as man, man as God: no wonder many Christian men today are having a  masculinity crisis" id="272" name="Google Shape;272;p16"/>
          <p:cNvPicPr preferRelativeResize="0"/>
          <p:nvPr/>
        </p:nvPicPr>
        <p:blipFill rotWithShape="1">
          <a:blip r:embed="rId4">
            <a:alphaModFix/>
          </a:blip>
          <a:srcRect b="0" l="0" r="0" t="0"/>
          <a:stretch/>
        </p:blipFill>
        <p:spPr>
          <a:xfrm>
            <a:off x="5052292" y="1209388"/>
            <a:ext cx="5691620" cy="280383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7"/>
          <p:cNvSpPr txBox="1"/>
          <p:nvPr/>
        </p:nvSpPr>
        <p:spPr>
          <a:xfrm>
            <a:off x="5199063" y="5270500"/>
            <a:ext cx="2470150" cy="132238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b="1" lang="en-GB" sz="2000">
                <a:solidFill>
                  <a:schemeClr val="dk1"/>
                </a:solidFill>
                <a:latin typeface="Arial"/>
                <a:ea typeface="Arial"/>
                <a:cs typeface="Arial"/>
                <a:sym typeface="Arial"/>
              </a:rPr>
              <a:t>What is the difference between prayer and meditation</a:t>
            </a:r>
            <a:endParaRPr/>
          </a:p>
        </p:txBody>
      </p:sp>
      <p:sp>
        <p:nvSpPr>
          <p:cNvPr id="279" name="Google Shape;279;p17"/>
          <p:cNvSpPr/>
          <p:nvPr/>
        </p:nvSpPr>
        <p:spPr>
          <a:xfrm>
            <a:off x="2351089" y="5883275"/>
            <a:ext cx="7470775" cy="954088"/>
          </a:xfrm>
          <a:prstGeom prst="rect">
            <a:avLst/>
          </a:prstGeom>
          <a:gradFill>
            <a:gsLst>
              <a:gs pos="0">
                <a:srgbClr val="9A9A9A"/>
              </a:gs>
              <a:gs pos="50000">
                <a:srgbClr val="8D8D8D"/>
              </a:gs>
              <a:gs pos="100000">
                <a:srgbClr val="787878"/>
              </a:gs>
            </a:gsLst>
            <a:lin ang="5400000" scaled="0"/>
          </a:gra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000" u="sng">
                <a:solidFill>
                  <a:schemeClr val="dk1"/>
                </a:solidFill>
                <a:latin typeface="Calibri"/>
                <a:ea typeface="Calibri"/>
                <a:cs typeface="Calibri"/>
                <a:sym typeface="Calibri"/>
              </a:rPr>
              <a:t>TASK:</a:t>
            </a:r>
            <a:r>
              <a:rPr b="1" lang="en-GB" sz="2000">
                <a:solidFill>
                  <a:schemeClr val="dk1"/>
                </a:solidFill>
                <a:latin typeface="Calibri"/>
                <a:ea typeface="Calibri"/>
                <a:cs typeface="Calibri"/>
                <a:sym typeface="Calibri"/>
              </a:rPr>
              <a:t> watch the clip and recap what the ‘omni’ words mean</a:t>
            </a:r>
            <a:endParaRPr b="1" sz="2000" u="sng">
              <a:solidFill>
                <a:schemeClr val="dk1"/>
              </a:solidFill>
              <a:latin typeface="Calibri"/>
              <a:ea typeface="Calibri"/>
              <a:cs typeface="Calibri"/>
              <a:sym typeface="Calibri"/>
              <a:hlinkClick r:id="rId3">
                <a:extLst>
                  <a:ext uri="{A12FA001-AC4F-418D-AE19-62706E023703}">
                    <ahyp:hlinkClr val="tx"/>
                  </a:ext>
                </a:extLst>
              </a:hlinkClick>
            </a:endParaRPr>
          </a:p>
          <a:p>
            <a:pPr indent="0" lvl="0" marL="0" marR="0" rtl="0" algn="ctr">
              <a:spcBef>
                <a:spcPts val="0"/>
              </a:spcBef>
              <a:spcAft>
                <a:spcPts val="0"/>
              </a:spcAft>
              <a:buNone/>
            </a:pPr>
            <a:r>
              <a:rPr lang="en-GB" sz="1800" u="sng">
                <a:solidFill>
                  <a:schemeClr val="dk1"/>
                </a:solidFill>
                <a:latin typeface="Calibri"/>
                <a:ea typeface="Calibri"/>
                <a:cs typeface="Calibri"/>
                <a:sym typeface="Calibri"/>
                <a:hlinkClick r:id="rId4">
                  <a:extLst>
                    <a:ext uri="{A12FA001-AC4F-418D-AE19-62706E023703}">
                      <ahyp:hlinkClr val="tx"/>
                    </a:ext>
                  </a:extLst>
                </a:hlinkClick>
              </a:rPr>
              <a:t>https://www.bbc.com/teach/class-clips-video/religious-education-ks3-a-z-of-religion-and-beliefs-0-is-for-omnis-power-of-god/zjgv47h</a:t>
            </a:r>
            <a:endParaRPr sz="1800">
              <a:solidFill>
                <a:schemeClr val="dk1"/>
              </a:solidFill>
              <a:latin typeface="Calibri"/>
              <a:ea typeface="Calibri"/>
              <a:cs typeface="Calibri"/>
              <a:sym typeface="Calibri"/>
            </a:endParaRPr>
          </a:p>
        </p:txBody>
      </p:sp>
      <p:sp>
        <p:nvSpPr>
          <p:cNvPr id="280" name="Google Shape;280;p17"/>
          <p:cNvSpPr/>
          <p:nvPr/>
        </p:nvSpPr>
        <p:spPr>
          <a:xfrm>
            <a:off x="2090738" y="9526"/>
            <a:ext cx="7993062" cy="576263"/>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3600">
                <a:solidFill>
                  <a:schemeClr val="dk1"/>
                </a:solidFill>
                <a:latin typeface="Calibri"/>
                <a:ea typeface="Calibri"/>
                <a:cs typeface="Calibri"/>
                <a:sym typeface="Calibri"/>
              </a:rPr>
              <a:t>O is for… Omni’s</a:t>
            </a:r>
            <a:endParaRPr/>
          </a:p>
        </p:txBody>
      </p:sp>
      <p:pic>
        <p:nvPicPr>
          <p:cNvPr id="281" name="Google Shape;281;p17"/>
          <p:cNvPicPr preferRelativeResize="0"/>
          <p:nvPr/>
        </p:nvPicPr>
        <p:blipFill rotWithShape="1">
          <a:blip r:embed="rId5">
            <a:alphaModFix/>
          </a:blip>
          <a:srcRect b="14028" l="11179" r="46640" t="20455"/>
          <a:stretch/>
        </p:blipFill>
        <p:spPr>
          <a:xfrm>
            <a:off x="1976439" y="579438"/>
            <a:ext cx="8137525" cy="4635500"/>
          </a:xfrm>
          <a:prstGeom prst="rect">
            <a:avLst/>
          </a:prstGeom>
          <a:noFill/>
          <a:ln cap="flat" cmpd="sng" w="9525">
            <a:solidFill>
              <a:schemeClr val="dk1"/>
            </a:solidFill>
            <a:prstDash val="solid"/>
            <a:round/>
            <a:headEnd len="sm" w="sm" type="none"/>
            <a:tailEnd len="sm" w="sm" type="none"/>
          </a:ln>
          <a:effectLst>
            <a:outerShdw blurRad="292100" rotWithShape="0" algn="tl" dir="2700000" dist="139700">
              <a:srgbClr val="333333">
                <a:alpha val="64705"/>
              </a:srgbClr>
            </a:outerShdw>
          </a:effectLst>
        </p:spPr>
      </p:pic>
      <p:sp>
        <p:nvSpPr>
          <p:cNvPr id="282" name="Google Shape;282;p17"/>
          <p:cNvSpPr/>
          <p:nvPr/>
        </p:nvSpPr>
        <p:spPr>
          <a:xfrm>
            <a:off x="3071813" y="5416550"/>
            <a:ext cx="6030912" cy="368300"/>
          </a:xfrm>
          <a:prstGeom prst="rect">
            <a:avLst/>
          </a:prstGeom>
          <a:gradFill>
            <a:gsLst>
              <a:gs pos="0">
                <a:srgbClr val="9A9A9A"/>
              </a:gs>
              <a:gs pos="50000">
                <a:srgbClr val="8D8D8D"/>
              </a:gs>
              <a:gs pos="100000">
                <a:srgbClr val="787878"/>
              </a:gs>
            </a:gsLst>
            <a:lin ang="5400000" scaled="0"/>
          </a:gra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6">
                  <a:extLst>
                    <a:ext uri="{A12FA001-AC4F-418D-AE19-62706E023703}">
                      <ahyp:hlinkClr val="tx"/>
                    </a:ext>
                  </a:extLst>
                </a:hlinkClick>
              </a:rPr>
              <a:t>https://www.youtube.com/watch?v=xhjee6K2n28&amp;safe=true</a:t>
            </a:r>
            <a:r>
              <a:rPr lang="en-GB" sz="1800">
                <a:solidFill>
                  <a:schemeClr val="dk1"/>
                </a:solidFill>
                <a:latin typeface="Calibri"/>
                <a:ea typeface="Calibri"/>
                <a:cs typeface="Calibri"/>
                <a:sym typeface="Calibri"/>
              </a:rPr>
              <a:t>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8"/>
          <p:cNvSpPr txBox="1"/>
          <p:nvPr>
            <p:ph type="title"/>
          </p:nvPr>
        </p:nvSpPr>
        <p:spPr>
          <a:xfrm>
            <a:off x="3926596" y="300535"/>
            <a:ext cx="4321076" cy="688577"/>
          </a:xfrm>
          <a:prstGeom prst="rect">
            <a:avLst/>
          </a:prstGeom>
          <a:solidFill>
            <a:schemeClr val="lt1"/>
          </a:solid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lt1"/>
              </a:buClr>
              <a:buSzPts val="1645"/>
              <a:buFont typeface="Calibri"/>
              <a:buNone/>
            </a:pPr>
            <a:br>
              <a:rPr lang="en-GB" sz="1645" u="sng">
                <a:solidFill>
                  <a:schemeClr val="lt1"/>
                </a:solidFill>
              </a:rPr>
            </a:br>
            <a:endParaRPr sz="2785">
              <a:latin typeface="Comic Sans MS"/>
              <a:ea typeface="Comic Sans MS"/>
              <a:cs typeface="Comic Sans MS"/>
              <a:sym typeface="Comic Sans MS"/>
            </a:endParaRPr>
          </a:p>
        </p:txBody>
      </p:sp>
      <p:sp>
        <p:nvSpPr>
          <p:cNvPr id="289" name="Google Shape;289;p18"/>
          <p:cNvSpPr txBox="1"/>
          <p:nvPr>
            <p:ph idx="2" type="body"/>
          </p:nvPr>
        </p:nvSpPr>
        <p:spPr>
          <a:xfrm>
            <a:off x="1008994" y="1560786"/>
            <a:ext cx="5095046" cy="2095924"/>
          </a:xfrm>
          <a:prstGeom prst="rect">
            <a:avLst/>
          </a:prstGeom>
          <a:solidFill>
            <a:srgbClr val="FFFF00"/>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16992" lvl="0" marL="216992" rtl="0" algn="ctr">
              <a:lnSpc>
                <a:spcPct val="90000"/>
              </a:lnSpc>
              <a:spcBef>
                <a:spcPts val="0"/>
              </a:spcBef>
              <a:spcAft>
                <a:spcPts val="0"/>
              </a:spcAft>
              <a:buClr>
                <a:schemeClr val="dk1"/>
              </a:buClr>
              <a:buSzPts val="4400"/>
              <a:buNone/>
            </a:pPr>
            <a:r>
              <a:rPr lang="en-GB" sz="4400">
                <a:latin typeface="Arial"/>
                <a:ea typeface="Arial"/>
                <a:cs typeface="Arial"/>
                <a:sym typeface="Arial"/>
              </a:rPr>
              <a:t>What is the teleological argument?</a:t>
            </a:r>
            <a:endParaRPr sz="4400">
              <a:latin typeface="Arial"/>
              <a:ea typeface="Arial"/>
              <a:cs typeface="Arial"/>
              <a:sym typeface="Arial"/>
            </a:endParaRPr>
          </a:p>
        </p:txBody>
      </p:sp>
      <p:sp>
        <p:nvSpPr>
          <p:cNvPr id="290" name="Google Shape;290;p18"/>
          <p:cNvSpPr txBox="1"/>
          <p:nvPr>
            <p:ph idx="1" type="body"/>
          </p:nvPr>
        </p:nvSpPr>
        <p:spPr>
          <a:xfrm>
            <a:off x="6112072" y="1560786"/>
            <a:ext cx="4986851" cy="2095922"/>
          </a:xfrm>
          <a:prstGeom prst="rect">
            <a:avLst/>
          </a:prstGeom>
          <a:solidFill>
            <a:srgbClr val="00FFF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16992" lvl="0" marL="216992" rtl="0" algn="ctr">
              <a:lnSpc>
                <a:spcPct val="90000"/>
              </a:lnSpc>
              <a:spcBef>
                <a:spcPts val="0"/>
              </a:spcBef>
              <a:spcAft>
                <a:spcPts val="0"/>
              </a:spcAft>
              <a:buClr>
                <a:schemeClr val="dk1"/>
              </a:buClr>
              <a:buSzPts val="2700"/>
              <a:buNone/>
            </a:pPr>
            <a:r>
              <a:rPr lang="en-GB" sz="2700"/>
              <a:t> Spellings</a:t>
            </a:r>
            <a:endParaRPr/>
          </a:p>
          <a:p>
            <a:pPr indent="-216992" lvl="0" marL="216992" rtl="0" algn="ctr">
              <a:lnSpc>
                <a:spcPct val="90000"/>
              </a:lnSpc>
              <a:spcBef>
                <a:spcPts val="1000"/>
              </a:spcBef>
              <a:spcAft>
                <a:spcPts val="0"/>
              </a:spcAft>
              <a:buClr>
                <a:schemeClr val="dk1"/>
              </a:buClr>
              <a:buSzPts val="2700"/>
              <a:buNone/>
            </a:pPr>
            <a:r>
              <a:rPr lang="en-GB" sz="2700"/>
              <a:t>1.</a:t>
            </a:r>
            <a:endParaRPr/>
          </a:p>
          <a:p>
            <a:pPr indent="-216992" lvl="0" marL="216992" rtl="0" algn="ctr">
              <a:lnSpc>
                <a:spcPct val="90000"/>
              </a:lnSpc>
              <a:spcBef>
                <a:spcPts val="1000"/>
              </a:spcBef>
              <a:spcAft>
                <a:spcPts val="0"/>
              </a:spcAft>
              <a:buClr>
                <a:schemeClr val="dk1"/>
              </a:buClr>
              <a:buSzPts val="2700"/>
              <a:buNone/>
            </a:pPr>
            <a:r>
              <a:rPr lang="en-GB" sz="2700"/>
              <a:t>2.</a:t>
            </a:r>
            <a:endParaRPr/>
          </a:p>
          <a:p>
            <a:pPr indent="-216992" lvl="0" marL="216992" rtl="0" algn="ctr">
              <a:lnSpc>
                <a:spcPct val="90000"/>
              </a:lnSpc>
              <a:spcBef>
                <a:spcPts val="1000"/>
              </a:spcBef>
              <a:spcAft>
                <a:spcPts val="0"/>
              </a:spcAft>
              <a:buClr>
                <a:schemeClr val="dk1"/>
              </a:buClr>
              <a:buSzPts val="2700"/>
              <a:buNone/>
            </a:pPr>
            <a:r>
              <a:rPr lang="en-GB" sz="2700"/>
              <a:t>3.</a:t>
            </a:r>
            <a:endParaRPr sz="4400"/>
          </a:p>
        </p:txBody>
      </p:sp>
      <p:sp>
        <p:nvSpPr>
          <p:cNvPr id="291" name="Google Shape;291;p18"/>
          <p:cNvSpPr txBox="1"/>
          <p:nvPr/>
        </p:nvSpPr>
        <p:spPr>
          <a:xfrm>
            <a:off x="1000962" y="3656707"/>
            <a:ext cx="5095039" cy="2176533"/>
          </a:xfrm>
          <a:prstGeom prst="rect">
            <a:avLst/>
          </a:prstGeom>
          <a:solidFill>
            <a:srgbClr val="9999FF"/>
          </a:solidFill>
          <a:ln cap="flat" cmpd="sng" w="9525">
            <a:solidFill>
              <a:schemeClr val="dk1"/>
            </a:solidFill>
            <a:prstDash val="solid"/>
            <a:round/>
            <a:headEnd len="sm" w="sm" type="none"/>
            <a:tailEnd len="sm" w="sm" type="none"/>
          </a:ln>
        </p:spPr>
        <p:txBody>
          <a:bodyPr anchorCtr="0" anchor="t" bIns="19275" lIns="38575" spcFirstLastPara="1" rIns="38575" wrap="square" tIns="19275">
            <a:normAutofit/>
          </a:bodyPr>
          <a:lstStyle/>
          <a:p>
            <a:pPr indent="-216992" lvl="0" marL="216992" marR="0" rtl="0" algn="ctr">
              <a:spcBef>
                <a:spcPts val="0"/>
              </a:spcBef>
              <a:spcAft>
                <a:spcPts val="0"/>
              </a:spcAft>
              <a:buClr>
                <a:schemeClr val="dk1"/>
              </a:buClr>
              <a:buSzPts val="4400"/>
              <a:buFont typeface="Arial"/>
              <a:buNone/>
            </a:pPr>
            <a:r>
              <a:rPr lang="en-GB" sz="4400">
                <a:solidFill>
                  <a:schemeClr val="dk1"/>
                </a:solidFill>
                <a:latin typeface="Algerian"/>
                <a:ea typeface="Algerian"/>
                <a:cs typeface="Algerian"/>
                <a:sym typeface="Algerian"/>
              </a:rPr>
              <a:t>Explain what an Atheist believes.</a:t>
            </a:r>
            <a:endParaRPr sz="4400">
              <a:solidFill>
                <a:schemeClr val="dk1"/>
              </a:solidFill>
              <a:latin typeface="Algerian"/>
              <a:ea typeface="Algerian"/>
              <a:cs typeface="Algerian"/>
              <a:sym typeface="Algerian"/>
            </a:endParaRPr>
          </a:p>
        </p:txBody>
      </p:sp>
      <p:sp>
        <p:nvSpPr>
          <p:cNvPr id="292" name="Google Shape;292;p18"/>
          <p:cNvSpPr txBox="1"/>
          <p:nvPr/>
        </p:nvSpPr>
        <p:spPr>
          <a:xfrm>
            <a:off x="6087134" y="3656708"/>
            <a:ext cx="5011789" cy="2176532"/>
          </a:xfrm>
          <a:prstGeom prst="rect">
            <a:avLst/>
          </a:prstGeom>
          <a:solidFill>
            <a:srgbClr val="FF0000"/>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spcBef>
                <a:spcPts val="0"/>
              </a:spcBef>
              <a:spcAft>
                <a:spcPts val="0"/>
              </a:spcAft>
              <a:buClr>
                <a:schemeClr val="dk1"/>
              </a:buClr>
              <a:buSzPts val="3200"/>
              <a:buFont typeface="Arial"/>
              <a:buNone/>
            </a:pPr>
            <a:r>
              <a:rPr lang="en-GB" sz="3200">
                <a:solidFill>
                  <a:schemeClr val="dk1"/>
                </a:solidFill>
                <a:latin typeface="Comic Sans MS"/>
                <a:ea typeface="Comic Sans MS"/>
                <a:cs typeface="Comic Sans MS"/>
                <a:sym typeface="Comic Sans MS"/>
              </a:rPr>
              <a:t>In which book of the Bible tells the story of creation.</a:t>
            </a:r>
            <a:endParaRPr sz="3200">
              <a:solidFill>
                <a:schemeClr val="dk1"/>
              </a:solidFill>
              <a:latin typeface="Comic Sans MS"/>
              <a:ea typeface="Comic Sans MS"/>
              <a:cs typeface="Comic Sans MS"/>
              <a:sym typeface="Comic Sans MS"/>
            </a:endParaRPr>
          </a:p>
        </p:txBody>
      </p:sp>
      <p:pic>
        <p:nvPicPr>
          <p:cNvPr id="293" name="Google Shape;293;p18"/>
          <p:cNvPicPr preferRelativeResize="0"/>
          <p:nvPr/>
        </p:nvPicPr>
        <p:blipFill rotWithShape="1">
          <a:blip r:embed="rId3">
            <a:alphaModFix/>
          </a:blip>
          <a:srcRect b="0" l="0" r="0" t="0"/>
          <a:stretch/>
        </p:blipFill>
        <p:spPr>
          <a:xfrm>
            <a:off x="5343381" y="101267"/>
            <a:ext cx="1279324" cy="133960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19"/>
          <p:cNvSpPr txBox="1"/>
          <p:nvPr>
            <p:ph type="title"/>
          </p:nvPr>
        </p:nvSpPr>
        <p:spPr>
          <a:xfrm>
            <a:off x="3926596" y="300535"/>
            <a:ext cx="4321076" cy="688577"/>
          </a:xfrm>
          <a:prstGeom prst="rect">
            <a:avLst/>
          </a:prstGeom>
          <a:solidFill>
            <a:schemeClr val="lt1"/>
          </a:solid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lt1"/>
              </a:buClr>
              <a:buSzPts val="1645"/>
              <a:buFont typeface="Calibri"/>
              <a:buNone/>
            </a:pPr>
            <a:br>
              <a:rPr lang="en-GB" sz="1645" u="sng">
                <a:solidFill>
                  <a:schemeClr val="lt1"/>
                </a:solidFill>
              </a:rPr>
            </a:br>
            <a:endParaRPr sz="2785">
              <a:latin typeface="Comic Sans MS"/>
              <a:ea typeface="Comic Sans MS"/>
              <a:cs typeface="Comic Sans MS"/>
              <a:sym typeface="Comic Sans MS"/>
            </a:endParaRPr>
          </a:p>
        </p:txBody>
      </p:sp>
      <p:sp>
        <p:nvSpPr>
          <p:cNvPr id="300" name="Google Shape;300;p19"/>
          <p:cNvSpPr txBox="1"/>
          <p:nvPr>
            <p:ph idx="2" type="body"/>
          </p:nvPr>
        </p:nvSpPr>
        <p:spPr>
          <a:xfrm>
            <a:off x="1008994" y="1560786"/>
            <a:ext cx="5095046" cy="2095924"/>
          </a:xfrm>
          <a:prstGeom prst="rect">
            <a:avLst/>
          </a:prstGeom>
          <a:solidFill>
            <a:srgbClr val="FFFF00"/>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16992" lvl="0" marL="216992" rtl="0" algn="ctr">
              <a:lnSpc>
                <a:spcPct val="90000"/>
              </a:lnSpc>
              <a:spcBef>
                <a:spcPts val="0"/>
              </a:spcBef>
              <a:spcAft>
                <a:spcPts val="0"/>
              </a:spcAft>
              <a:buClr>
                <a:schemeClr val="dk1"/>
              </a:buClr>
              <a:buSzPts val="4400"/>
              <a:buNone/>
            </a:pPr>
            <a:r>
              <a:rPr lang="en-GB" sz="4400">
                <a:latin typeface="Arial"/>
                <a:ea typeface="Arial"/>
                <a:cs typeface="Arial"/>
                <a:sym typeface="Arial"/>
              </a:rPr>
              <a:t>What is the teleological argument?</a:t>
            </a:r>
            <a:endParaRPr sz="4400">
              <a:latin typeface="Arial"/>
              <a:ea typeface="Arial"/>
              <a:cs typeface="Arial"/>
              <a:sym typeface="Arial"/>
            </a:endParaRPr>
          </a:p>
        </p:txBody>
      </p:sp>
      <p:sp>
        <p:nvSpPr>
          <p:cNvPr id="301" name="Google Shape;301;p19"/>
          <p:cNvSpPr txBox="1"/>
          <p:nvPr>
            <p:ph idx="1" type="body"/>
          </p:nvPr>
        </p:nvSpPr>
        <p:spPr>
          <a:xfrm>
            <a:off x="6112072" y="1560786"/>
            <a:ext cx="4986851" cy="2095922"/>
          </a:xfrm>
          <a:prstGeom prst="rect">
            <a:avLst/>
          </a:prstGeom>
          <a:solidFill>
            <a:srgbClr val="00FFF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16992" lvl="0" marL="216992" rtl="0" algn="ctr">
              <a:lnSpc>
                <a:spcPct val="90000"/>
              </a:lnSpc>
              <a:spcBef>
                <a:spcPts val="0"/>
              </a:spcBef>
              <a:spcAft>
                <a:spcPts val="0"/>
              </a:spcAft>
              <a:buClr>
                <a:schemeClr val="dk1"/>
              </a:buClr>
              <a:buSzPts val="2700"/>
              <a:buNone/>
            </a:pPr>
            <a:r>
              <a:rPr lang="en-GB" sz="2700"/>
              <a:t> Spellings</a:t>
            </a:r>
            <a:endParaRPr/>
          </a:p>
          <a:p>
            <a:pPr indent="-216992" lvl="0" marL="216992" rtl="0" algn="ctr">
              <a:lnSpc>
                <a:spcPct val="90000"/>
              </a:lnSpc>
              <a:spcBef>
                <a:spcPts val="1000"/>
              </a:spcBef>
              <a:spcAft>
                <a:spcPts val="0"/>
              </a:spcAft>
              <a:buClr>
                <a:schemeClr val="dk1"/>
              </a:buClr>
              <a:buSzPts val="2700"/>
              <a:buNone/>
            </a:pPr>
            <a:r>
              <a:rPr lang="en-GB" sz="2700"/>
              <a:t>1. Omnipotence</a:t>
            </a:r>
            <a:endParaRPr/>
          </a:p>
          <a:p>
            <a:pPr indent="-216992" lvl="0" marL="216992" rtl="0" algn="ctr">
              <a:lnSpc>
                <a:spcPct val="90000"/>
              </a:lnSpc>
              <a:spcBef>
                <a:spcPts val="1000"/>
              </a:spcBef>
              <a:spcAft>
                <a:spcPts val="0"/>
              </a:spcAft>
              <a:buClr>
                <a:schemeClr val="dk1"/>
              </a:buClr>
              <a:buSzPts val="2700"/>
              <a:buNone/>
            </a:pPr>
            <a:r>
              <a:rPr lang="en-GB" sz="2700"/>
              <a:t>2. Theist</a:t>
            </a:r>
            <a:endParaRPr/>
          </a:p>
          <a:p>
            <a:pPr indent="-216992" lvl="0" marL="216992" rtl="0" algn="ctr">
              <a:lnSpc>
                <a:spcPct val="90000"/>
              </a:lnSpc>
              <a:spcBef>
                <a:spcPts val="1000"/>
              </a:spcBef>
              <a:spcAft>
                <a:spcPts val="0"/>
              </a:spcAft>
              <a:buClr>
                <a:schemeClr val="dk1"/>
              </a:buClr>
              <a:buSzPts val="2700"/>
              <a:buNone/>
            </a:pPr>
            <a:r>
              <a:rPr lang="en-GB" sz="2700"/>
              <a:t>3. Discrimination</a:t>
            </a:r>
            <a:endParaRPr sz="4400"/>
          </a:p>
        </p:txBody>
      </p:sp>
      <p:sp>
        <p:nvSpPr>
          <p:cNvPr id="302" name="Google Shape;302;p19"/>
          <p:cNvSpPr txBox="1"/>
          <p:nvPr/>
        </p:nvSpPr>
        <p:spPr>
          <a:xfrm>
            <a:off x="1000962" y="3656707"/>
            <a:ext cx="5095039" cy="2176533"/>
          </a:xfrm>
          <a:prstGeom prst="rect">
            <a:avLst/>
          </a:prstGeom>
          <a:solidFill>
            <a:srgbClr val="9999FF"/>
          </a:solidFill>
          <a:ln cap="flat" cmpd="sng" w="9525">
            <a:solidFill>
              <a:schemeClr val="dk1"/>
            </a:solidFill>
            <a:prstDash val="solid"/>
            <a:round/>
            <a:headEnd len="sm" w="sm" type="none"/>
            <a:tailEnd len="sm" w="sm" type="none"/>
          </a:ln>
        </p:spPr>
        <p:txBody>
          <a:bodyPr anchorCtr="0" anchor="t" bIns="19275" lIns="38575" spcFirstLastPara="1" rIns="38575" wrap="square" tIns="19275">
            <a:normAutofit/>
          </a:bodyPr>
          <a:lstStyle/>
          <a:p>
            <a:pPr indent="-216992" lvl="0" marL="216992" marR="0" rtl="0" algn="ctr">
              <a:spcBef>
                <a:spcPts val="0"/>
              </a:spcBef>
              <a:spcAft>
                <a:spcPts val="0"/>
              </a:spcAft>
              <a:buClr>
                <a:schemeClr val="dk1"/>
              </a:buClr>
              <a:buSzPts val="4400"/>
              <a:buFont typeface="Arial"/>
              <a:buNone/>
            </a:pPr>
            <a:r>
              <a:rPr lang="en-GB" sz="4400">
                <a:solidFill>
                  <a:schemeClr val="dk1"/>
                </a:solidFill>
                <a:latin typeface="Algerian"/>
                <a:ea typeface="Algerian"/>
                <a:cs typeface="Algerian"/>
                <a:sym typeface="Algerian"/>
              </a:rPr>
              <a:t>Explain what an Atheist believes.</a:t>
            </a:r>
            <a:endParaRPr sz="4400">
              <a:solidFill>
                <a:schemeClr val="dk1"/>
              </a:solidFill>
              <a:latin typeface="Algerian"/>
              <a:ea typeface="Algerian"/>
              <a:cs typeface="Algerian"/>
              <a:sym typeface="Algerian"/>
            </a:endParaRPr>
          </a:p>
        </p:txBody>
      </p:sp>
      <p:sp>
        <p:nvSpPr>
          <p:cNvPr id="303" name="Google Shape;303;p19"/>
          <p:cNvSpPr txBox="1"/>
          <p:nvPr/>
        </p:nvSpPr>
        <p:spPr>
          <a:xfrm>
            <a:off x="6087134" y="3656708"/>
            <a:ext cx="5011789" cy="2176532"/>
          </a:xfrm>
          <a:prstGeom prst="rect">
            <a:avLst/>
          </a:prstGeom>
          <a:solidFill>
            <a:srgbClr val="FF0000"/>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spcBef>
                <a:spcPts val="0"/>
              </a:spcBef>
              <a:spcAft>
                <a:spcPts val="0"/>
              </a:spcAft>
              <a:buClr>
                <a:schemeClr val="dk1"/>
              </a:buClr>
              <a:buSzPts val="3200"/>
              <a:buFont typeface="Arial"/>
              <a:buNone/>
            </a:pPr>
            <a:r>
              <a:rPr lang="en-GB" sz="3200">
                <a:solidFill>
                  <a:schemeClr val="dk1"/>
                </a:solidFill>
                <a:latin typeface="Comic Sans MS"/>
                <a:ea typeface="Comic Sans MS"/>
                <a:cs typeface="Comic Sans MS"/>
                <a:sym typeface="Comic Sans MS"/>
              </a:rPr>
              <a:t>In which book of the Bible tells the story of creation.</a:t>
            </a:r>
            <a:endParaRPr sz="3200">
              <a:solidFill>
                <a:schemeClr val="dk1"/>
              </a:solidFill>
              <a:latin typeface="Comic Sans MS"/>
              <a:ea typeface="Comic Sans MS"/>
              <a:cs typeface="Comic Sans MS"/>
              <a:sym typeface="Comic Sans MS"/>
            </a:endParaRPr>
          </a:p>
        </p:txBody>
      </p:sp>
      <p:pic>
        <p:nvPicPr>
          <p:cNvPr id="304" name="Google Shape;304;p19"/>
          <p:cNvPicPr preferRelativeResize="0"/>
          <p:nvPr/>
        </p:nvPicPr>
        <p:blipFill rotWithShape="1">
          <a:blip r:embed="rId3">
            <a:alphaModFix/>
          </a:blip>
          <a:srcRect b="0" l="0" r="0" t="0"/>
          <a:stretch/>
        </p:blipFill>
        <p:spPr>
          <a:xfrm>
            <a:off x="5343381" y="101267"/>
            <a:ext cx="1279324" cy="133960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ndara"/>
              <a:buNone/>
            </a:pPr>
            <a:r>
              <a:rPr lang="en-GB">
                <a:latin typeface="Candara"/>
                <a:ea typeface="Candara"/>
                <a:cs typeface="Candara"/>
                <a:sym typeface="Candara"/>
              </a:rPr>
              <a:t>How do Theists prove God exists?</a:t>
            </a:r>
            <a:endParaRPr>
              <a:latin typeface="Candara"/>
              <a:ea typeface="Candara"/>
              <a:cs typeface="Candara"/>
              <a:sym typeface="Candara"/>
            </a:endParaRPr>
          </a:p>
        </p:txBody>
      </p:sp>
      <p:pic>
        <p:nvPicPr>
          <p:cNvPr id="311" name="Google Shape;311;p20"/>
          <p:cNvPicPr preferRelativeResize="0"/>
          <p:nvPr>
            <p:ph idx="1" type="body"/>
          </p:nvPr>
        </p:nvPicPr>
        <p:blipFill rotWithShape="1">
          <a:blip r:embed="rId3">
            <a:alphaModFix/>
          </a:blip>
          <a:srcRect b="0" l="0" r="0" t="0"/>
          <a:stretch/>
        </p:blipFill>
        <p:spPr>
          <a:xfrm>
            <a:off x="2171078" y="1690688"/>
            <a:ext cx="7511402" cy="4245575"/>
          </a:xfrm>
          <a:prstGeom prst="rect">
            <a:avLst/>
          </a:prstGeom>
          <a:noFill/>
          <a:ln cap="flat" cmpd="sng" w="76200">
            <a:solidFill>
              <a:srgbClr val="FF0000"/>
            </a:solidFill>
            <a:prstDash val="solid"/>
            <a:round/>
            <a:headEnd len="sm" w="sm" type="none"/>
            <a:tailEnd len="sm" w="sm" type="none"/>
          </a:ln>
        </p:spPr>
      </p:pic>
      <p:sp>
        <p:nvSpPr>
          <p:cNvPr id="312" name="Google Shape;312;p20"/>
          <p:cNvSpPr/>
          <p:nvPr/>
        </p:nvSpPr>
        <p:spPr>
          <a:xfrm>
            <a:off x="3551809" y="6338535"/>
            <a:ext cx="50883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https://www.truetube.co.uk/film/proving-god-exists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pic>
        <p:nvPicPr>
          <p:cNvPr id="318" name="Google Shape;318;p21"/>
          <p:cNvPicPr preferRelativeResize="0"/>
          <p:nvPr/>
        </p:nvPicPr>
        <p:blipFill rotWithShape="1">
          <a:blip r:embed="rId3">
            <a:alphaModFix/>
          </a:blip>
          <a:srcRect b="0" l="0" r="0" t="0"/>
          <a:stretch/>
        </p:blipFill>
        <p:spPr>
          <a:xfrm>
            <a:off x="323273" y="44450"/>
            <a:ext cx="5002789" cy="6858000"/>
          </a:xfrm>
          <a:prstGeom prst="rect">
            <a:avLst/>
          </a:prstGeom>
          <a:noFill/>
          <a:ln>
            <a:noFill/>
          </a:ln>
        </p:spPr>
      </p:pic>
      <p:pic>
        <p:nvPicPr>
          <p:cNvPr id="319" name="Google Shape;319;p21"/>
          <p:cNvPicPr preferRelativeResize="0"/>
          <p:nvPr/>
        </p:nvPicPr>
        <p:blipFill rotWithShape="1">
          <a:blip r:embed="rId4">
            <a:alphaModFix/>
          </a:blip>
          <a:srcRect b="0" l="0" r="0" t="0"/>
          <a:stretch/>
        </p:blipFill>
        <p:spPr>
          <a:xfrm>
            <a:off x="9063038" y="60325"/>
            <a:ext cx="2797464" cy="3440113"/>
          </a:xfrm>
          <a:prstGeom prst="rect">
            <a:avLst/>
          </a:prstGeom>
          <a:noFill/>
          <a:ln>
            <a:noFill/>
          </a:ln>
        </p:spPr>
      </p:pic>
      <p:pic>
        <p:nvPicPr>
          <p:cNvPr id="320" name="Google Shape;320;p21"/>
          <p:cNvPicPr preferRelativeResize="0"/>
          <p:nvPr/>
        </p:nvPicPr>
        <p:blipFill rotWithShape="1">
          <a:blip r:embed="rId5">
            <a:alphaModFix/>
          </a:blip>
          <a:srcRect b="0" l="0" r="0" t="0"/>
          <a:stretch/>
        </p:blipFill>
        <p:spPr>
          <a:xfrm>
            <a:off x="6095999" y="2600731"/>
            <a:ext cx="2660073" cy="4257269"/>
          </a:xfrm>
          <a:prstGeom prst="rect">
            <a:avLst/>
          </a:prstGeom>
          <a:noFill/>
          <a:ln>
            <a:noFill/>
          </a:ln>
        </p:spPr>
      </p:pic>
      <p:sp>
        <p:nvSpPr>
          <p:cNvPr id="321" name="Google Shape;321;p21"/>
          <p:cNvSpPr txBox="1"/>
          <p:nvPr/>
        </p:nvSpPr>
        <p:spPr>
          <a:xfrm>
            <a:off x="2205038" y="4989513"/>
            <a:ext cx="3744912" cy="1446212"/>
          </a:xfrm>
          <a:prstGeom prst="rect">
            <a:avLst/>
          </a:prstGeom>
          <a:solidFill>
            <a:srgbClr val="1E4E79"/>
          </a:solidFill>
          <a:ln cap="flat" cmpd="sng" w="9525">
            <a:solidFill>
              <a:srgbClr val="320808"/>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Clr>
                <a:schemeClr val="lt1"/>
              </a:buClr>
              <a:buSzPts val="2200"/>
              <a:buFont typeface="Arial"/>
              <a:buNone/>
            </a:pPr>
            <a:r>
              <a:rPr lang="en-GB" sz="2200">
                <a:solidFill>
                  <a:schemeClr val="lt1"/>
                </a:solidFill>
                <a:latin typeface="Calibri"/>
                <a:ea typeface="Calibri"/>
                <a:cs typeface="Calibri"/>
                <a:sym typeface="Calibri"/>
              </a:rPr>
              <a:t>Richard Dawkins is a famous evolutionary biologist and has written books called The God Delusion and The Selfish Gene.</a:t>
            </a:r>
            <a:endParaRPr/>
          </a:p>
        </p:txBody>
      </p:sp>
      <p:sp>
        <p:nvSpPr>
          <p:cNvPr id="322" name="Google Shape;322;p21"/>
          <p:cNvSpPr txBox="1"/>
          <p:nvPr/>
        </p:nvSpPr>
        <p:spPr>
          <a:xfrm>
            <a:off x="3583710" y="44450"/>
            <a:ext cx="4988792" cy="831850"/>
          </a:xfrm>
          <a:prstGeom prst="rect">
            <a:avLst/>
          </a:prstGeom>
          <a:solidFill>
            <a:srgbClr val="94F9FE"/>
          </a:solidFill>
          <a:ln cap="flat" cmpd="sng" w="9525">
            <a:solidFill>
              <a:srgbClr val="320808"/>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400"/>
              <a:buFont typeface="Arial"/>
              <a:buNone/>
            </a:pPr>
            <a:r>
              <a:rPr b="1" lang="en-GB" sz="2400">
                <a:solidFill>
                  <a:schemeClr val="dk1"/>
                </a:solidFill>
                <a:latin typeface="Candara"/>
                <a:ea typeface="Candara"/>
                <a:cs typeface="Candara"/>
                <a:sym typeface="Candara"/>
              </a:rPr>
              <a:t>Who are these people?</a:t>
            </a:r>
            <a:endParaRPr/>
          </a:p>
          <a:p>
            <a:pPr indent="0" lvl="0" marL="0" marR="0" rtl="0" algn="ctr">
              <a:spcBef>
                <a:spcPts val="0"/>
              </a:spcBef>
              <a:spcAft>
                <a:spcPts val="0"/>
              </a:spcAft>
              <a:buClr>
                <a:schemeClr val="dk1"/>
              </a:buClr>
              <a:buSzPts val="2400"/>
              <a:buFont typeface="Arial"/>
              <a:buNone/>
            </a:pPr>
            <a:r>
              <a:rPr b="1" lang="en-GB" sz="2400">
                <a:solidFill>
                  <a:schemeClr val="dk1"/>
                </a:solidFill>
                <a:latin typeface="Candara"/>
                <a:ea typeface="Candara"/>
                <a:cs typeface="Candara"/>
                <a:sym typeface="Candara"/>
              </a:rPr>
              <a:t>What links them?</a:t>
            </a:r>
            <a:endParaRPr/>
          </a:p>
        </p:txBody>
      </p:sp>
      <p:sp>
        <p:nvSpPr>
          <p:cNvPr id="323" name="Google Shape;323;p21"/>
          <p:cNvSpPr txBox="1"/>
          <p:nvPr/>
        </p:nvSpPr>
        <p:spPr>
          <a:xfrm>
            <a:off x="6096000" y="1323976"/>
            <a:ext cx="2476500" cy="1108075"/>
          </a:xfrm>
          <a:prstGeom prst="rect">
            <a:avLst/>
          </a:prstGeom>
          <a:solidFill>
            <a:srgbClr val="0070C0"/>
          </a:solidFill>
          <a:ln cap="flat" cmpd="sng" w="9525">
            <a:solidFill>
              <a:srgbClr val="320808"/>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Clr>
                <a:schemeClr val="lt1"/>
              </a:buClr>
              <a:buSzPts val="2200"/>
              <a:buFont typeface="Arial"/>
              <a:buNone/>
            </a:pPr>
            <a:r>
              <a:rPr lang="en-GB" sz="2200">
                <a:solidFill>
                  <a:schemeClr val="lt1"/>
                </a:solidFill>
                <a:latin typeface="Calibri"/>
                <a:ea typeface="Calibri"/>
                <a:cs typeface="Calibri"/>
                <a:sym typeface="Calibri"/>
              </a:rPr>
              <a:t>Stephen Fry is a famous presenter, actor and writer.</a:t>
            </a:r>
            <a:endParaRPr/>
          </a:p>
        </p:txBody>
      </p:sp>
      <p:sp>
        <p:nvSpPr>
          <p:cNvPr id="324" name="Google Shape;324;p21"/>
          <p:cNvSpPr txBox="1"/>
          <p:nvPr/>
        </p:nvSpPr>
        <p:spPr>
          <a:xfrm>
            <a:off x="9274320" y="3991769"/>
            <a:ext cx="2374900" cy="1108075"/>
          </a:xfrm>
          <a:prstGeom prst="rect">
            <a:avLst/>
          </a:prstGeom>
          <a:solidFill>
            <a:srgbClr val="94F9FE"/>
          </a:solidFill>
          <a:ln cap="flat" cmpd="sng" w="9525">
            <a:solidFill>
              <a:srgbClr val="320808"/>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200"/>
              <a:buFont typeface="Arial"/>
              <a:buNone/>
            </a:pPr>
            <a:r>
              <a:rPr lang="en-GB" sz="2200">
                <a:solidFill>
                  <a:schemeClr val="dk1"/>
                </a:solidFill>
                <a:latin typeface="Calibri"/>
                <a:ea typeface="Calibri"/>
                <a:cs typeface="Calibri"/>
                <a:sym typeface="Calibri"/>
              </a:rPr>
              <a:t>Ricky Gervais is a famous comedian and writer</a:t>
            </a:r>
            <a:endParaRPr/>
          </a:p>
        </p:txBody>
      </p:sp>
      <p:sp>
        <p:nvSpPr>
          <p:cNvPr id="325" name="Google Shape;325;p21"/>
          <p:cNvSpPr txBox="1"/>
          <p:nvPr/>
        </p:nvSpPr>
        <p:spPr>
          <a:xfrm>
            <a:off x="8054976" y="5501265"/>
            <a:ext cx="2917825" cy="1200150"/>
          </a:xfrm>
          <a:prstGeom prst="rect">
            <a:avLst/>
          </a:prstGeom>
          <a:solidFill>
            <a:srgbClr val="00B0F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Calibri"/>
                <a:ea typeface="Calibri"/>
                <a:cs typeface="Calibri"/>
                <a:sym typeface="Calibri"/>
              </a:rPr>
              <a:t>They are all atheists! This means they don’t believe in God.</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pic>
        <p:nvPicPr>
          <p:cNvPr id="331" name="Google Shape;331;p22"/>
          <p:cNvPicPr preferRelativeResize="0"/>
          <p:nvPr/>
        </p:nvPicPr>
        <p:blipFill rotWithShape="1">
          <a:blip r:embed="rId3">
            <a:alphaModFix/>
          </a:blip>
          <a:srcRect b="0" l="0" r="0" t="0"/>
          <a:stretch/>
        </p:blipFill>
        <p:spPr>
          <a:xfrm>
            <a:off x="83127" y="-1"/>
            <a:ext cx="12108873" cy="7538525"/>
          </a:xfrm>
          <a:prstGeom prst="rect">
            <a:avLst/>
          </a:prstGeom>
          <a:noFill/>
          <a:ln>
            <a:noFill/>
          </a:ln>
        </p:spPr>
      </p:pic>
      <p:sp>
        <p:nvSpPr>
          <p:cNvPr id="332" name="Google Shape;332;p22"/>
          <p:cNvSpPr txBox="1"/>
          <p:nvPr>
            <p:ph type="ctrTitle"/>
          </p:nvPr>
        </p:nvSpPr>
        <p:spPr>
          <a:xfrm>
            <a:off x="1524000" y="1122363"/>
            <a:ext cx="9144000" cy="2387600"/>
          </a:xfrm>
          <a:prstGeom prst="rect">
            <a:avLst/>
          </a:prstGeom>
          <a:solidFill>
            <a:srgbClr val="94F9FE"/>
          </a:solidFill>
          <a:ln cap="flat" cmpd="sng" w="9525">
            <a:solidFill>
              <a:schemeClr val="dk1"/>
            </a:solidFill>
            <a:prstDash val="solid"/>
            <a:round/>
            <a:headEnd len="sm" w="sm" type="none"/>
            <a:tailEnd len="sm" w="sm" type="none"/>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ndara"/>
              <a:buNone/>
            </a:pPr>
            <a:r>
              <a:rPr lang="en-GB" u="sng">
                <a:latin typeface="Candara"/>
                <a:ea typeface="Candara"/>
                <a:cs typeface="Candara"/>
                <a:sym typeface="Candara"/>
              </a:rPr>
              <a:t>So why do some people chose not to believe in a god/gods?</a:t>
            </a:r>
            <a:br>
              <a:rPr lang="en-GB" u="sng">
                <a:latin typeface="Candara"/>
                <a:ea typeface="Candara"/>
                <a:cs typeface="Candara"/>
                <a:sym typeface="Candara"/>
              </a:rPr>
            </a:br>
            <a:r>
              <a:rPr lang="en-GB" u="sng">
                <a:latin typeface="Candara"/>
                <a:ea typeface="Candara"/>
                <a:cs typeface="Candara"/>
                <a:sym typeface="Candara"/>
              </a:rPr>
              <a:t>An Atheist’s perspective</a:t>
            </a:r>
            <a:endParaRPr u="sng">
              <a:latin typeface="Candara"/>
              <a:ea typeface="Candara"/>
              <a:cs typeface="Candara"/>
              <a:sym typeface="Candara"/>
            </a:endParaRPr>
          </a:p>
        </p:txBody>
      </p:sp>
      <p:sp>
        <p:nvSpPr>
          <p:cNvPr id="333" name="Google Shape;333;p22"/>
          <p:cNvSpPr txBox="1"/>
          <p:nvPr>
            <p:ph idx="1" type="subTitle"/>
          </p:nvPr>
        </p:nvSpPr>
        <p:spPr>
          <a:xfrm>
            <a:off x="1524000" y="3602038"/>
            <a:ext cx="9144000" cy="1655762"/>
          </a:xfrm>
          <a:prstGeom prst="rect">
            <a:avLst/>
          </a:prstGeom>
          <a:solidFill>
            <a:srgbClr val="833C0B"/>
          </a:solid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2400"/>
              <a:buNone/>
            </a:pPr>
            <a:r>
              <a:rPr lang="en-GB">
                <a:solidFill>
                  <a:schemeClr val="lt1"/>
                </a:solidFill>
              </a:rPr>
              <a:t>Now watch the episode…</a:t>
            </a:r>
            <a:endParaRPr/>
          </a:p>
          <a:p>
            <a:pPr indent="0" lvl="0" marL="0" rtl="0" algn="ctr">
              <a:lnSpc>
                <a:spcPct val="90000"/>
              </a:lnSpc>
              <a:spcBef>
                <a:spcPts val="1000"/>
              </a:spcBef>
              <a:spcAft>
                <a:spcPts val="0"/>
              </a:spcAft>
              <a:buClr>
                <a:srgbClr val="0C0C0C"/>
              </a:buClr>
              <a:buSzPts val="2400"/>
              <a:buNone/>
            </a:pPr>
            <a:r>
              <a:rPr lang="en-GB" u="sng">
                <a:solidFill>
                  <a:srgbClr val="0C0C0C"/>
                </a:solidFill>
                <a:hlinkClick r:id="rId4">
                  <a:extLst>
                    <a:ext uri="{A12FA001-AC4F-418D-AE19-62706E023703}">
                      <ahyp:hlinkClr val="tx"/>
                    </a:ext>
                  </a:extLst>
                </a:hlinkClick>
              </a:rPr>
              <a:t>https://www.bbc.com/teach/class-clips-video/religious-studies-ks3-a-is-for-atheism/zdkcwty</a:t>
            </a:r>
            <a:r>
              <a:rPr lang="en-GB">
                <a:solidFill>
                  <a:srgbClr val="0C0C0C"/>
                </a:solidFill>
              </a:rPr>
              <a:t> </a:t>
            </a:r>
            <a:endParaRPr>
              <a:solidFill>
                <a:srgbClr val="0C0C0C"/>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3"/>
          <p:cNvSpPr txBox="1"/>
          <p:nvPr>
            <p:ph idx="4294967295" type="body"/>
          </p:nvPr>
        </p:nvSpPr>
        <p:spPr>
          <a:xfrm>
            <a:off x="554182" y="260351"/>
            <a:ext cx="6384783" cy="5832475"/>
          </a:xfrm>
          <a:prstGeom prst="rect">
            <a:avLst/>
          </a:prstGeom>
          <a:solidFill>
            <a:srgbClr val="EDEDED"/>
          </a:solid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chemeClr val="dk1"/>
              </a:buClr>
              <a:buSzPts val="4800"/>
              <a:buNone/>
            </a:pPr>
            <a:r>
              <a:rPr lang="en-GB" sz="4800">
                <a:latin typeface="Candara"/>
                <a:ea typeface="Candara"/>
                <a:cs typeface="Candara"/>
                <a:sym typeface="Candara"/>
              </a:rPr>
              <a:t>T.I.F…Humanism is a non-religious philosophy that is based on human values.</a:t>
            </a:r>
            <a:endParaRPr/>
          </a:p>
          <a:p>
            <a:pPr indent="0" lvl="0" marL="0" rtl="0" algn="l">
              <a:lnSpc>
                <a:spcPct val="90000"/>
              </a:lnSpc>
              <a:spcBef>
                <a:spcPts val="1000"/>
              </a:spcBef>
              <a:spcAft>
                <a:spcPts val="0"/>
              </a:spcAft>
              <a:buClr>
                <a:schemeClr val="dk1"/>
              </a:buClr>
              <a:buSzPts val="4800"/>
              <a:buNone/>
            </a:pPr>
            <a:r>
              <a:t/>
            </a:r>
            <a:endParaRPr sz="4800">
              <a:latin typeface="Candara"/>
              <a:ea typeface="Candara"/>
              <a:cs typeface="Candara"/>
              <a:sym typeface="Candara"/>
            </a:endParaRPr>
          </a:p>
          <a:p>
            <a:pPr indent="-914400" lvl="0" marL="914400" rtl="0" algn="l">
              <a:lnSpc>
                <a:spcPct val="90000"/>
              </a:lnSpc>
              <a:spcBef>
                <a:spcPts val="1000"/>
              </a:spcBef>
              <a:spcAft>
                <a:spcPts val="0"/>
              </a:spcAft>
              <a:buClr>
                <a:schemeClr val="dk1"/>
              </a:buClr>
              <a:buSzPts val="3600"/>
              <a:buFont typeface="Calibri"/>
              <a:buAutoNum type="arabicPeriod"/>
            </a:pPr>
            <a:r>
              <a:rPr lang="en-GB" sz="3600">
                <a:latin typeface="Candara"/>
                <a:ea typeface="Candara"/>
                <a:cs typeface="Candara"/>
                <a:sym typeface="Candara"/>
              </a:rPr>
              <a:t>Watch the clip </a:t>
            </a:r>
            <a:r>
              <a:rPr lang="en-GB" sz="1800" u="sng">
                <a:solidFill>
                  <a:schemeClr val="hlink"/>
                </a:solidFill>
                <a:latin typeface="Candara"/>
                <a:ea typeface="Candara"/>
                <a:cs typeface="Candara"/>
                <a:sym typeface="Candara"/>
                <a:hlinkClick r:id="rId3"/>
              </a:rPr>
              <a:t>https://www.youtube.com/watch?v=9tpL1K8ZqrU</a:t>
            </a:r>
            <a:endParaRPr sz="1800">
              <a:latin typeface="Candara"/>
              <a:ea typeface="Candara"/>
              <a:cs typeface="Candara"/>
              <a:sym typeface="Candara"/>
            </a:endParaRPr>
          </a:p>
          <a:p>
            <a:pPr indent="-914400" lvl="0" marL="914400" rtl="0" algn="l">
              <a:lnSpc>
                <a:spcPct val="90000"/>
              </a:lnSpc>
              <a:spcBef>
                <a:spcPts val="1000"/>
              </a:spcBef>
              <a:spcAft>
                <a:spcPts val="0"/>
              </a:spcAft>
              <a:buClr>
                <a:schemeClr val="dk1"/>
              </a:buClr>
              <a:buSzPts val="3600"/>
              <a:buFont typeface="Calibri"/>
              <a:buAutoNum type="arabicPeriod"/>
            </a:pPr>
            <a:r>
              <a:rPr lang="en-GB" sz="3600">
                <a:latin typeface="Candara"/>
                <a:ea typeface="Candara"/>
                <a:cs typeface="Candara"/>
                <a:sym typeface="Candara"/>
              </a:rPr>
              <a:t>In pairs - read, discuss and make notes on ‘the unanswered prayer’</a:t>
            </a:r>
            <a:endParaRPr/>
          </a:p>
          <a:p>
            <a:pPr indent="-800100" lvl="0" marL="914400" rtl="0" algn="l">
              <a:lnSpc>
                <a:spcPct val="90000"/>
              </a:lnSpc>
              <a:spcBef>
                <a:spcPts val="1000"/>
              </a:spcBef>
              <a:spcAft>
                <a:spcPts val="0"/>
              </a:spcAft>
              <a:buClr>
                <a:schemeClr val="dk1"/>
              </a:buClr>
              <a:buSzPts val="1800"/>
              <a:buFont typeface="Calibri"/>
              <a:buNone/>
            </a:pPr>
            <a:r>
              <a:t/>
            </a:r>
            <a:endParaRPr sz="1800">
              <a:latin typeface="Candara"/>
              <a:ea typeface="Candara"/>
              <a:cs typeface="Candara"/>
              <a:sym typeface="Candara"/>
            </a:endParaRPr>
          </a:p>
          <a:p>
            <a:pPr indent="0" lvl="0" marL="0" rtl="0" algn="l">
              <a:lnSpc>
                <a:spcPct val="90000"/>
              </a:lnSpc>
              <a:spcBef>
                <a:spcPts val="1000"/>
              </a:spcBef>
              <a:spcAft>
                <a:spcPts val="0"/>
              </a:spcAft>
              <a:buClr>
                <a:schemeClr val="dk1"/>
              </a:buClr>
              <a:buSzPts val="1800"/>
              <a:buNone/>
            </a:pPr>
            <a:r>
              <a:t/>
            </a:r>
            <a:endParaRPr sz="1800"/>
          </a:p>
        </p:txBody>
      </p:sp>
      <p:pic>
        <p:nvPicPr>
          <p:cNvPr id="340" name="Google Shape;340;p23"/>
          <p:cNvPicPr preferRelativeResize="0"/>
          <p:nvPr/>
        </p:nvPicPr>
        <p:blipFill rotWithShape="1">
          <a:blip r:embed="rId4">
            <a:alphaModFix/>
          </a:blip>
          <a:srcRect b="0" l="0" r="0" t="0"/>
          <a:stretch/>
        </p:blipFill>
        <p:spPr>
          <a:xfrm>
            <a:off x="7248525" y="333374"/>
            <a:ext cx="3744350" cy="3638261"/>
          </a:xfrm>
          <a:prstGeom prst="rect">
            <a:avLst/>
          </a:prstGeom>
          <a:noFill/>
          <a:ln>
            <a:noFill/>
          </a:ln>
        </p:spPr>
      </p:pic>
      <p:pic>
        <p:nvPicPr>
          <p:cNvPr id="341" name="Google Shape;341;p23"/>
          <p:cNvPicPr preferRelativeResize="0"/>
          <p:nvPr/>
        </p:nvPicPr>
        <p:blipFill rotWithShape="1">
          <a:blip r:embed="rId5">
            <a:alphaModFix/>
          </a:blip>
          <a:srcRect b="0" l="0" r="0" t="0"/>
          <a:stretch/>
        </p:blipFill>
        <p:spPr>
          <a:xfrm>
            <a:off x="9120700" y="4210627"/>
            <a:ext cx="2219325" cy="2057400"/>
          </a:xfrm>
          <a:prstGeom prst="rect">
            <a:avLst/>
          </a:prstGeom>
          <a:noFill/>
          <a:ln>
            <a:noFill/>
          </a:ln>
        </p:spPr>
      </p:pic>
      <p:sp>
        <p:nvSpPr>
          <p:cNvPr id="342" name="Google Shape;342;p23"/>
          <p:cNvSpPr/>
          <p:nvPr/>
        </p:nvSpPr>
        <p:spPr>
          <a:xfrm>
            <a:off x="1029065" y="6268027"/>
            <a:ext cx="490147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6">
                  <a:extLst>
                    <a:ext uri="{A12FA001-AC4F-418D-AE19-62706E023703}">
                      <ahyp:hlinkClr val="tx"/>
                    </a:ext>
                  </a:extLst>
                </a:hlinkClick>
              </a:rPr>
              <a:t>https://www.truetube.co.uk/film/what-humanism</a:t>
            </a:r>
            <a:endParaRPr sz="18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4"/>
          <p:cNvSpPr txBox="1"/>
          <p:nvPr>
            <p:ph type="title"/>
          </p:nvPr>
        </p:nvSpPr>
        <p:spPr>
          <a:xfrm>
            <a:off x="709612" y="250429"/>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ndara"/>
              <a:buNone/>
            </a:pPr>
            <a:r>
              <a:rPr lang="en-GB" sz="3600">
                <a:latin typeface="Candara"/>
                <a:ea typeface="Candara"/>
                <a:cs typeface="Candara"/>
                <a:sym typeface="Candara"/>
              </a:rPr>
              <a:t>So What is Humanism?</a:t>
            </a:r>
            <a:endParaRPr/>
          </a:p>
        </p:txBody>
      </p:sp>
      <p:sp>
        <p:nvSpPr>
          <p:cNvPr id="348" name="Google Shape;348;p24"/>
          <p:cNvSpPr txBox="1"/>
          <p:nvPr>
            <p:ph idx="1" type="body"/>
          </p:nvPr>
        </p:nvSpPr>
        <p:spPr>
          <a:xfrm>
            <a:off x="485775" y="1528367"/>
            <a:ext cx="10963275" cy="4539058"/>
          </a:xfrm>
          <a:prstGeom prst="rect">
            <a:avLst/>
          </a:prstGeom>
          <a:solidFill>
            <a:srgbClr val="A7FFFF"/>
          </a:solidFill>
          <a:ln>
            <a:noFill/>
          </a:ln>
        </p:spPr>
        <p:txBody>
          <a:bodyPr anchorCtr="0" anchor="t" bIns="45700" lIns="91425" spcFirstLastPara="1" rIns="91425" wrap="square" tIns="45700">
            <a:normAutofit/>
          </a:bodyPr>
          <a:lstStyle/>
          <a:p>
            <a:pPr indent="-533400" lvl="0" marL="533400" rtl="0" algn="l">
              <a:lnSpc>
                <a:spcPct val="80000"/>
              </a:lnSpc>
              <a:spcBef>
                <a:spcPts val="0"/>
              </a:spcBef>
              <a:spcAft>
                <a:spcPts val="0"/>
              </a:spcAft>
              <a:buClr>
                <a:schemeClr val="dk1"/>
              </a:buClr>
              <a:buSzPts val="2400"/>
              <a:buFont typeface="Comic Sans MS"/>
              <a:buAutoNum type="arabicPeriod"/>
            </a:pPr>
            <a:r>
              <a:rPr lang="en-GB" sz="2400">
                <a:latin typeface="Comic Sans MS"/>
                <a:ea typeface="Comic Sans MS"/>
                <a:cs typeface="Comic Sans MS"/>
                <a:sym typeface="Comic Sans MS"/>
              </a:rPr>
              <a:t>Humanists believe we have one _________ which should be enjoyed and lived to the full.</a:t>
            </a:r>
            <a:endParaRPr/>
          </a:p>
          <a:p>
            <a:pPr indent="-381000" lvl="0" marL="533400" rtl="0" algn="l">
              <a:lnSpc>
                <a:spcPct val="80000"/>
              </a:lnSpc>
              <a:spcBef>
                <a:spcPts val="1000"/>
              </a:spcBef>
              <a:spcAft>
                <a:spcPts val="0"/>
              </a:spcAft>
              <a:buClr>
                <a:schemeClr val="dk1"/>
              </a:buClr>
              <a:buSzPts val="2400"/>
              <a:buFont typeface="Calibri"/>
              <a:buNone/>
            </a:pPr>
            <a:r>
              <a:t/>
            </a:r>
            <a:endParaRPr sz="2400">
              <a:latin typeface="Comic Sans MS"/>
              <a:ea typeface="Comic Sans MS"/>
              <a:cs typeface="Comic Sans MS"/>
              <a:sym typeface="Comic Sans MS"/>
            </a:endParaRPr>
          </a:p>
          <a:p>
            <a:pPr indent="-533400" lvl="0" marL="533400" rtl="0" algn="l">
              <a:lnSpc>
                <a:spcPct val="80000"/>
              </a:lnSpc>
              <a:spcBef>
                <a:spcPts val="1000"/>
              </a:spcBef>
              <a:spcAft>
                <a:spcPts val="0"/>
              </a:spcAft>
              <a:buClr>
                <a:schemeClr val="dk1"/>
              </a:buClr>
              <a:buSzPts val="2400"/>
              <a:buNone/>
            </a:pPr>
            <a:r>
              <a:rPr lang="en-GB" sz="2400">
                <a:latin typeface="Comic Sans MS"/>
                <a:ea typeface="Comic Sans MS"/>
                <a:cs typeface="Comic Sans MS"/>
                <a:sym typeface="Comic Sans MS"/>
              </a:rPr>
              <a:t>2. Humanists base their understanding of the world on ____________and experience, not on religion and ____________ .</a:t>
            </a:r>
            <a:endParaRPr/>
          </a:p>
          <a:p>
            <a:pPr indent="-533400" lvl="0" marL="533400" rtl="0" algn="l">
              <a:lnSpc>
                <a:spcPct val="80000"/>
              </a:lnSpc>
              <a:spcBef>
                <a:spcPts val="1000"/>
              </a:spcBef>
              <a:spcAft>
                <a:spcPts val="0"/>
              </a:spcAft>
              <a:buClr>
                <a:schemeClr val="dk1"/>
              </a:buClr>
              <a:buSzPts val="2400"/>
              <a:buNone/>
            </a:pPr>
            <a:r>
              <a:t/>
            </a:r>
            <a:endParaRPr b="1" i="1" sz="2400">
              <a:latin typeface="Comic Sans MS"/>
              <a:ea typeface="Comic Sans MS"/>
              <a:cs typeface="Comic Sans MS"/>
              <a:sym typeface="Comic Sans MS"/>
            </a:endParaRPr>
          </a:p>
          <a:p>
            <a:pPr indent="-533400" lvl="0" marL="533400" rtl="0" algn="l">
              <a:lnSpc>
                <a:spcPct val="80000"/>
              </a:lnSpc>
              <a:spcBef>
                <a:spcPts val="1000"/>
              </a:spcBef>
              <a:spcAft>
                <a:spcPts val="0"/>
              </a:spcAft>
              <a:buClr>
                <a:schemeClr val="dk1"/>
              </a:buClr>
              <a:buSzPts val="2400"/>
              <a:buNone/>
            </a:pPr>
            <a:r>
              <a:rPr lang="en-GB" sz="2400">
                <a:latin typeface="Comic Sans MS"/>
                <a:ea typeface="Comic Sans MS"/>
                <a:cs typeface="Comic Sans MS"/>
                <a:sym typeface="Comic Sans MS"/>
              </a:rPr>
              <a:t>3. Humanists take responsibility for their actions and decisions and suggest we can lead good lives without recourse to gods, sacred texts and other beliefs for which there is no proven, scientific or ______________ basis. </a:t>
            </a:r>
            <a:endParaRPr/>
          </a:p>
          <a:p>
            <a:pPr indent="-533400" lvl="0" marL="533400" rtl="0" algn="l">
              <a:lnSpc>
                <a:spcPct val="80000"/>
              </a:lnSpc>
              <a:spcBef>
                <a:spcPts val="1000"/>
              </a:spcBef>
              <a:spcAft>
                <a:spcPts val="0"/>
              </a:spcAft>
              <a:buClr>
                <a:schemeClr val="dk1"/>
              </a:buClr>
              <a:buSzPts val="2400"/>
              <a:buNone/>
            </a:pPr>
            <a:r>
              <a:rPr lang="en-GB" sz="2400">
                <a:latin typeface="Comic Sans MS"/>
                <a:ea typeface="Comic Sans MS"/>
                <a:cs typeface="Comic Sans MS"/>
                <a:sym typeface="Comic Sans MS"/>
              </a:rPr>
              <a:t>4. Humanists recognise that moral values are founded on ____________ nature and experience alone.</a:t>
            </a:r>
            <a:endParaRPr/>
          </a:p>
        </p:txBody>
      </p:sp>
      <p:sp>
        <p:nvSpPr>
          <p:cNvPr id="349" name="Google Shape;349;p24"/>
          <p:cNvSpPr txBox="1"/>
          <p:nvPr/>
        </p:nvSpPr>
        <p:spPr>
          <a:xfrm>
            <a:off x="1900238" y="6189663"/>
            <a:ext cx="841768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dk1"/>
                </a:solidFill>
                <a:latin typeface="Comic Sans MS"/>
                <a:ea typeface="Comic Sans MS"/>
                <a:cs typeface="Comic Sans MS"/>
                <a:sym typeface="Comic Sans MS"/>
              </a:rPr>
              <a:t>REASON-SUPERSTITION- LIFE-RATIONAL-HUMAN</a:t>
            </a:r>
            <a:endParaRPr b="1" sz="2400">
              <a:solidFill>
                <a:schemeClr val="dk1"/>
              </a:solidFill>
              <a:latin typeface="Comic Sans MS"/>
              <a:ea typeface="Comic Sans MS"/>
              <a:cs typeface="Comic Sans MS"/>
              <a:sym typeface="Comic Sans M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5"/>
          <p:cNvSpPr txBox="1"/>
          <p:nvPr>
            <p:ph type="title"/>
          </p:nvPr>
        </p:nvSpPr>
        <p:spPr>
          <a:xfrm>
            <a:off x="369455" y="147783"/>
            <a:ext cx="10984345" cy="1542906"/>
          </a:xfrm>
          <a:prstGeom prst="rect">
            <a:avLst/>
          </a:prstGeom>
          <a:solidFill>
            <a:srgbClr val="53D2FF"/>
          </a:solid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ndara"/>
              <a:buNone/>
            </a:pPr>
            <a:r>
              <a:rPr lang="en-GB">
                <a:latin typeface="Candara"/>
                <a:ea typeface="Candara"/>
                <a:cs typeface="Candara"/>
                <a:sym typeface="Candara"/>
              </a:rPr>
              <a:t>So why do some people chose not to believe in a god/gods?</a:t>
            </a:r>
            <a:br>
              <a:rPr lang="en-GB">
                <a:latin typeface="Candara"/>
                <a:ea typeface="Candara"/>
                <a:cs typeface="Candara"/>
                <a:sym typeface="Candara"/>
              </a:rPr>
            </a:br>
            <a:r>
              <a:rPr lang="en-GB">
                <a:latin typeface="Candara"/>
                <a:ea typeface="Candara"/>
                <a:cs typeface="Candara"/>
                <a:sym typeface="Candara"/>
              </a:rPr>
              <a:t>An  Atheist’s perspective…</a:t>
            </a:r>
            <a:endParaRPr>
              <a:latin typeface="Candara"/>
              <a:ea typeface="Candara"/>
              <a:cs typeface="Candara"/>
              <a:sym typeface="Candara"/>
            </a:endParaRPr>
          </a:p>
        </p:txBody>
      </p:sp>
      <p:pic>
        <p:nvPicPr>
          <p:cNvPr id="356" name="Google Shape;356;p25"/>
          <p:cNvPicPr preferRelativeResize="0"/>
          <p:nvPr>
            <p:ph idx="1" type="body"/>
          </p:nvPr>
        </p:nvPicPr>
        <p:blipFill rotWithShape="1">
          <a:blip r:embed="rId3">
            <a:alphaModFix/>
          </a:blip>
          <a:srcRect b="0" l="0" r="0" t="0"/>
          <a:stretch/>
        </p:blipFill>
        <p:spPr>
          <a:xfrm>
            <a:off x="10967692" y="2127825"/>
            <a:ext cx="1123197" cy="1037073"/>
          </a:xfrm>
          <a:prstGeom prst="rect">
            <a:avLst/>
          </a:prstGeom>
          <a:noFill/>
          <a:ln>
            <a:noFill/>
          </a:ln>
        </p:spPr>
      </p:pic>
      <p:sp>
        <p:nvSpPr>
          <p:cNvPr id="357" name="Google Shape;357;p25"/>
          <p:cNvSpPr txBox="1"/>
          <p:nvPr/>
        </p:nvSpPr>
        <p:spPr>
          <a:xfrm>
            <a:off x="442129" y="1788680"/>
            <a:ext cx="10412907" cy="4524315"/>
          </a:xfrm>
          <a:prstGeom prst="rect">
            <a:avLst/>
          </a:prstGeom>
          <a:solidFill>
            <a:schemeClr val="lt1"/>
          </a:solidFill>
          <a:ln cap="flat" cmpd="sng" w="12700">
            <a:solidFill>
              <a:schemeClr val="accent4"/>
            </a:solidFill>
            <a:prstDash val="solid"/>
            <a:miter lim="800000"/>
            <a:headEnd len="sm" w="sm" type="none"/>
            <a:tailEnd len="sm" w="sm" type="none"/>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3600"/>
              <a:buFont typeface="Arial"/>
              <a:buChar char="•"/>
            </a:pPr>
            <a:r>
              <a:rPr b="1" lang="en-GB" sz="3600">
                <a:solidFill>
                  <a:schemeClr val="dk1"/>
                </a:solidFill>
                <a:latin typeface="Candara"/>
                <a:ea typeface="Candara"/>
                <a:cs typeface="Candara"/>
                <a:sym typeface="Candara"/>
              </a:rPr>
              <a:t>There is no evidence</a:t>
            </a:r>
            <a:endParaRPr/>
          </a:p>
          <a:p>
            <a:pPr indent="-57150" lvl="0" marL="285750" marR="0" rtl="0" algn="l">
              <a:spcBef>
                <a:spcPts val="0"/>
              </a:spcBef>
              <a:spcAft>
                <a:spcPts val="0"/>
              </a:spcAft>
              <a:buClr>
                <a:schemeClr val="dk1"/>
              </a:buClr>
              <a:buSzPts val="3600"/>
              <a:buFont typeface="Arial"/>
              <a:buNone/>
            </a:pPr>
            <a:r>
              <a:t/>
            </a:r>
            <a:endParaRPr b="1" sz="3600">
              <a:solidFill>
                <a:schemeClr val="dk1"/>
              </a:solidFill>
              <a:latin typeface="Candara"/>
              <a:ea typeface="Candara"/>
              <a:cs typeface="Candara"/>
              <a:sym typeface="Candara"/>
            </a:endParaRPr>
          </a:p>
          <a:p>
            <a:pPr indent="-285750" lvl="0" marL="285750" marR="0" rtl="0" algn="l">
              <a:spcBef>
                <a:spcPts val="0"/>
              </a:spcBef>
              <a:spcAft>
                <a:spcPts val="0"/>
              </a:spcAft>
              <a:buClr>
                <a:schemeClr val="dk1"/>
              </a:buClr>
              <a:buSzPts val="3600"/>
              <a:buFont typeface="Arial"/>
              <a:buChar char="•"/>
            </a:pPr>
            <a:r>
              <a:rPr b="1" lang="en-GB" sz="3600">
                <a:solidFill>
                  <a:schemeClr val="dk1"/>
                </a:solidFill>
                <a:latin typeface="Candara"/>
                <a:ea typeface="Candara"/>
                <a:cs typeface="Candara"/>
                <a:sym typeface="Candara"/>
              </a:rPr>
              <a:t>There are scientific explanations for the world</a:t>
            </a:r>
            <a:endParaRPr/>
          </a:p>
          <a:p>
            <a:pPr indent="0" lvl="0" marL="0" marR="0" rtl="0" algn="l">
              <a:spcBef>
                <a:spcPts val="0"/>
              </a:spcBef>
              <a:spcAft>
                <a:spcPts val="0"/>
              </a:spcAft>
              <a:buNone/>
            </a:pPr>
            <a:r>
              <a:t/>
            </a:r>
            <a:endParaRPr b="1" sz="3600">
              <a:solidFill>
                <a:schemeClr val="dk1"/>
              </a:solidFill>
              <a:latin typeface="Candara"/>
              <a:ea typeface="Candara"/>
              <a:cs typeface="Candara"/>
              <a:sym typeface="Candara"/>
            </a:endParaRPr>
          </a:p>
          <a:p>
            <a:pPr indent="-285750" lvl="0" marL="285750" marR="0" rtl="0" algn="l">
              <a:spcBef>
                <a:spcPts val="0"/>
              </a:spcBef>
              <a:spcAft>
                <a:spcPts val="0"/>
              </a:spcAft>
              <a:buClr>
                <a:schemeClr val="dk1"/>
              </a:buClr>
              <a:buSzPts val="3600"/>
              <a:buFont typeface="Arial"/>
              <a:buChar char="•"/>
            </a:pPr>
            <a:r>
              <a:rPr b="1" lang="en-GB" sz="3600">
                <a:solidFill>
                  <a:schemeClr val="dk1"/>
                </a:solidFill>
                <a:latin typeface="Candara"/>
                <a:ea typeface="Candara"/>
                <a:cs typeface="Candara"/>
                <a:sym typeface="Candara"/>
              </a:rPr>
              <a:t>There are too many bad things in the world – would God make people suffer?</a:t>
            </a:r>
            <a:endParaRPr/>
          </a:p>
          <a:p>
            <a:pPr indent="0" lvl="0" marL="0" marR="0" rtl="0" algn="l">
              <a:spcBef>
                <a:spcPts val="0"/>
              </a:spcBef>
              <a:spcAft>
                <a:spcPts val="0"/>
              </a:spcAft>
              <a:buNone/>
            </a:pPr>
            <a:r>
              <a:t/>
            </a:r>
            <a:endParaRPr b="1" sz="3600">
              <a:solidFill>
                <a:schemeClr val="dk1"/>
              </a:solidFill>
              <a:latin typeface="Candara"/>
              <a:ea typeface="Candara"/>
              <a:cs typeface="Candara"/>
              <a:sym typeface="Candara"/>
            </a:endParaRPr>
          </a:p>
          <a:p>
            <a:pPr indent="-285750" lvl="0" marL="285750" marR="0" rtl="0" algn="l">
              <a:spcBef>
                <a:spcPts val="0"/>
              </a:spcBef>
              <a:spcAft>
                <a:spcPts val="0"/>
              </a:spcAft>
              <a:buClr>
                <a:schemeClr val="dk1"/>
              </a:buClr>
              <a:buSzPts val="3600"/>
              <a:buFont typeface="Arial"/>
              <a:buChar char="•"/>
            </a:pPr>
            <a:r>
              <a:rPr b="1" lang="en-GB" sz="3600">
                <a:solidFill>
                  <a:schemeClr val="dk1"/>
                </a:solidFill>
                <a:latin typeface="Candara"/>
                <a:ea typeface="Candara"/>
                <a:cs typeface="Candara"/>
                <a:sym typeface="Candara"/>
              </a:rPr>
              <a:t>Prayers aren’t always answered</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35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364" name="Google Shape;364;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t3.gstatic.com/images?q=tbn:ANd9GcSmLwOHwrYGzRxQgtgwfIeG-kOStm3Ns8SjXIX9FMpEMG94R09xNw:philosophynow.org/media/images/issues/97/omnipotent_God.jpg" id="365" name="Google Shape;365;p27"/>
          <p:cNvPicPr preferRelativeResize="0"/>
          <p:nvPr/>
        </p:nvPicPr>
        <p:blipFill rotWithShape="1">
          <a:blip r:embed="rId3">
            <a:alphaModFix/>
          </a:blip>
          <a:srcRect b="0" l="0" r="0" t="0"/>
          <a:stretch/>
        </p:blipFill>
        <p:spPr>
          <a:xfrm>
            <a:off x="-120896" y="83127"/>
            <a:ext cx="12192000" cy="6858000"/>
          </a:xfrm>
          <a:prstGeom prst="rect">
            <a:avLst/>
          </a:prstGeom>
          <a:noFill/>
          <a:ln>
            <a:noFill/>
          </a:ln>
        </p:spPr>
      </p:pic>
      <p:sp>
        <p:nvSpPr>
          <p:cNvPr id="366" name="Google Shape;366;p27"/>
          <p:cNvSpPr/>
          <p:nvPr/>
        </p:nvSpPr>
        <p:spPr>
          <a:xfrm>
            <a:off x="1439006" y="2342357"/>
            <a:ext cx="4572000" cy="914400"/>
          </a:xfrm>
          <a:prstGeom prst="roundRect">
            <a:avLst>
              <a:gd fmla="val 16667" name="adj"/>
            </a:avLst>
          </a:prstGeom>
          <a:gradFill>
            <a:gsLst>
              <a:gs pos="0">
                <a:srgbClr val="A6B6DE"/>
              </a:gs>
              <a:gs pos="50000">
                <a:srgbClr val="98AAD9"/>
              </a:gs>
              <a:gs pos="100000">
                <a:srgbClr val="859CD7"/>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4000" u="sng">
                <a:solidFill>
                  <a:schemeClr val="dk1"/>
                </a:solidFill>
                <a:latin typeface="Comic Sans MS"/>
                <a:ea typeface="Comic Sans MS"/>
                <a:cs typeface="Comic Sans MS"/>
                <a:sym typeface="Comic Sans MS"/>
              </a:rPr>
              <a:t>Omni Bene</a:t>
            </a:r>
            <a:r>
              <a:rPr lang="en-GB" sz="4000" u="sng">
                <a:solidFill>
                  <a:srgbClr val="FF0000"/>
                </a:solidFill>
                <a:latin typeface="Comic Sans MS"/>
                <a:ea typeface="Comic Sans MS"/>
                <a:cs typeface="Comic Sans MS"/>
                <a:sym typeface="Comic Sans MS"/>
              </a:rPr>
              <a:t>vole</a:t>
            </a:r>
            <a:r>
              <a:rPr lang="en-GB" sz="4000" u="sng">
                <a:solidFill>
                  <a:schemeClr val="dk1"/>
                </a:solidFill>
                <a:latin typeface="Comic Sans MS"/>
                <a:ea typeface="Comic Sans MS"/>
                <a:cs typeface="Comic Sans MS"/>
                <a:sym typeface="Comic Sans MS"/>
              </a:rPr>
              <a:t>nt </a:t>
            </a:r>
            <a:endParaRPr/>
          </a:p>
        </p:txBody>
      </p:sp>
      <p:sp>
        <p:nvSpPr>
          <p:cNvPr id="367" name="Google Shape;367;p27"/>
          <p:cNvSpPr/>
          <p:nvPr/>
        </p:nvSpPr>
        <p:spPr>
          <a:xfrm>
            <a:off x="5980545" y="2311400"/>
            <a:ext cx="4572000" cy="914400"/>
          </a:xfrm>
          <a:prstGeom prst="roundRect">
            <a:avLst>
              <a:gd fmla="val 16667" name="adj"/>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4800" u="sng">
                <a:solidFill>
                  <a:schemeClr val="dk1"/>
                </a:solidFill>
                <a:latin typeface="Comic Sans MS"/>
                <a:ea typeface="Comic Sans MS"/>
                <a:cs typeface="Comic Sans MS"/>
                <a:sym typeface="Comic Sans MS"/>
              </a:rPr>
              <a:t>Omni</a:t>
            </a:r>
            <a:r>
              <a:rPr lang="en-GB" sz="4800" u="sng">
                <a:solidFill>
                  <a:srgbClr val="FF0000"/>
                </a:solidFill>
                <a:latin typeface="Comic Sans MS"/>
                <a:ea typeface="Comic Sans MS"/>
                <a:cs typeface="Comic Sans MS"/>
                <a:sym typeface="Comic Sans MS"/>
              </a:rPr>
              <a:t>scien</a:t>
            </a:r>
            <a:r>
              <a:rPr lang="en-GB" sz="4800" u="sng">
                <a:solidFill>
                  <a:schemeClr val="dk1"/>
                </a:solidFill>
                <a:latin typeface="Comic Sans MS"/>
                <a:ea typeface="Comic Sans MS"/>
                <a:cs typeface="Comic Sans MS"/>
                <a:sym typeface="Comic Sans MS"/>
              </a:rPr>
              <a:t>t</a:t>
            </a:r>
            <a:endParaRPr/>
          </a:p>
        </p:txBody>
      </p:sp>
      <p:sp>
        <p:nvSpPr>
          <p:cNvPr id="368" name="Google Shape;368;p27"/>
          <p:cNvSpPr/>
          <p:nvPr/>
        </p:nvSpPr>
        <p:spPr>
          <a:xfrm>
            <a:off x="3925455" y="3225800"/>
            <a:ext cx="4572000" cy="914400"/>
          </a:xfrm>
          <a:prstGeom prst="roundRect">
            <a:avLst>
              <a:gd fmla="val 16667" name="adj"/>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4800" u="sng">
                <a:solidFill>
                  <a:schemeClr val="dk1"/>
                </a:solidFill>
                <a:latin typeface="Comic Sans MS"/>
                <a:ea typeface="Comic Sans MS"/>
                <a:cs typeface="Comic Sans MS"/>
                <a:sym typeface="Comic Sans MS"/>
              </a:rPr>
              <a:t>Omni</a:t>
            </a:r>
            <a:r>
              <a:rPr lang="en-GB" sz="4800" u="sng">
                <a:solidFill>
                  <a:srgbClr val="FF0000"/>
                </a:solidFill>
                <a:latin typeface="Comic Sans MS"/>
                <a:ea typeface="Comic Sans MS"/>
                <a:cs typeface="Comic Sans MS"/>
                <a:sym typeface="Comic Sans MS"/>
              </a:rPr>
              <a:t>potent</a:t>
            </a:r>
            <a:endParaRPr/>
          </a:p>
        </p:txBody>
      </p:sp>
      <p:sp>
        <p:nvSpPr>
          <p:cNvPr id="369" name="Google Shape;369;p27"/>
          <p:cNvSpPr/>
          <p:nvPr/>
        </p:nvSpPr>
        <p:spPr>
          <a:xfrm>
            <a:off x="5600700" y="2806700"/>
            <a:ext cx="990600" cy="838200"/>
          </a:xfrm>
          <a:prstGeom prst="mathPlus">
            <a:avLst>
              <a:gd fmla="val 23520" name="adj1"/>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0" name="Google Shape;370;p27"/>
          <p:cNvSpPr txBox="1"/>
          <p:nvPr/>
        </p:nvSpPr>
        <p:spPr>
          <a:xfrm>
            <a:off x="4801755" y="443131"/>
            <a:ext cx="2070100" cy="1015663"/>
          </a:xfrm>
          <a:prstGeom prst="rect">
            <a:avLst/>
          </a:prstGeom>
          <a:solidFill>
            <a:schemeClr val="dk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6000" u="sng">
                <a:solidFill>
                  <a:schemeClr val="lt1"/>
                </a:solidFill>
                <a:latin typeface="Calibri"/>
                <a:ea typeface="Calibri"/>
                <a:cs typeface="Calibri"/>
                <a:sym typeface="Calibri"/>
              </a:rPr>
              <a:t>God?</a:t>
            </a:r>
            <a:endParaRPr/>
          </a:p>
        </p:txBody>
      </p:sp>
      <p:sp>
        <p:nvSpPr>
          <p:cNvPr id="371" name="Google Shape;371;p27"/>
          <p:cNvSpPr txBox="1"/>
          <p:nvPr/>
        </p:nvSpPr>
        <p:spPr>
          <a:xfrm>
            <a:off x="4978842" y="5081717"/>
            <a:ext cx="3985049" cy="1477328"/>
          </a:xfrm>
          <a:prstGeom prst="rect">
            <a:avLst/>
          </a:prstGeom>
          <a:solidFill>
            <a:srgbClr val="FFFF00"/>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u="sng">
                <a:solidFill>
                  <a:schemeClr val="dk1"/>
                </a:solidFill>
                <a:latin typeface="Comic Sans MS"/>
                <a:ea typeface="Comic Sans MS"/>
                <a:cs typeface="Comic Sans MS"/>
                <a:sym typeface="Comic Sans MS"/>
              </a:rPr>
              <a:t>Using this video;</a:t>
            </a:r>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GB" sz="1800">
                <a:solidFill>
                  <a:schemeClr val="dk1"/>
                </a:solidFill>
                <a:latin typeface="Comic Sans MS"/>
                <a:ea typeface="Comic Sans MS"/>
                <a:cs typeface="Comic Sans MS"/>
                <a:sym typeface="Comic Sans MS"/>
              </a:rPr>
              <a:t>Bullet point as many criticisms as possible for this definition.</a:t>
            </a:r>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p:txBody>
      </p:sp>
      <p:sp>
        <p:nvSpPr>
          <p:cNvPr id="372" name="Google Shape;372;p27"/>
          <p:cNvSpPr/>
          <p:nvPr/>
        </p:nvSpPr>
        <p:spPr>
          <a:xfrm>
            <a:off x="256309" y="5746849"/>
            <a:ext cx="4038600" cy="923330"/>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chemeClr val="dk1"/>
                </a:solidFill>
                <a:latin typeface="Calibri"/>
                <a:ea typeface="Calibri"/>
                <a:cs typeface="Calibri"/>
                <a:sym typeface="Calibri"/>
                <a:hlinkClick r:id="rId4">
                  <a:extLst>
                    <a:ext uri="{A12FA001-AC4F-418D-AE19-62706E023703}">
                      <ahyp:hlinkClr val="tx"/>
                    </a:ext>
                  </a:extLst>
                </a:hlinkClick>
              </a:rPr>
              <a:t>http://www.youtube.com/watch?v=cv85tvudi7Y&amp;safe=active</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http://content.mycutegraphics.com/graphics/monster/monster-with-notepad-pencil.png" id="373" name="Google Shape;373;p27"/>
          <p:cNvPicPr preferRelativeResize="0"/>
          <p:nvPr/>
        </p:nvPicPr>
        <p:blipFill rotWithShape="1">
          <a:blip r:embed="rId5">
            <a:alphaModFix/>
          </a:blip>
          <a:srcRect b="0" l="0" r="0" t="0"/>
          <a:stretch/>
        </p:blipFill>
        <p:spPr>
          <a:xfrm>
            <a:off x="9430327" y="4140200"/>
            <a:ext cx="2123922" cy="21717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pic>
        <p:nvPicPr>
          <p:cNvPr id="379" name="Google Shape;379;p28"/>
          <p:cNvPicPr preferRelativeResize="0"/>
          <p:nvPr/>
        </p:nvPicPr>
        <p:blipFill rotWithShape="1">
          <a:blip r:embed="rId3">
            <a:alphaModFix/>
          </a:blip>
          <a:srcRect b="0" l="0" r="0" t="0"/>
          <a:stretch/>
        </p:blipFill>
        <p:spPr>
          <a:xfrm>
            <a:off x="9356435" y="360939"/>
            <a:ext cx="2438401" cy="1413446"/>
          </a:xfrm>
          <a:prstGeom prst="rect">
            <a:avLst/>
          </a:prstGeom>
          <a:noFill/>
          <a:ln>
            <a:noFill/>
          </a:ln>
        </p:spPr>
      </p:pic>
      <p:sp>
        <p:nvSpPr>
          <p:cNvPr id="380" name="Google Shape;380;p28"/>
          <p:cNvSpPr/>
          <p:nvPr/>
        </p:nvSpPr>
        <p:spPr>
          <a:xfrm>
            <a:off x="387928" y="2357781"/>
            <a:ext cx="10649527" cy="39703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3600">
                <a:solidFill>
                  <a:schemeClr val="hlink"/>
                </a:solidFill>
                <a:latin typeface="Candara"/>
                <a:ea typeface="Candara"/>
                <a:cs typeface="Candara"/>
                <a:sym typeface="Candara"/>
              </a:rPr>
              <a:t>“The best thing that God can do for human beings is to let them doubt his existence.” </a:t>
            </a:r>
            <a:endParaRPr sz="3600">
              <a:solidFill>
                <a:schemeClr val="hlink"/>
              </a:solidFill>
              <a:latin typeface="Candara"/>
              <a:ea typeface="Candara"/>
              <a:cs typeface="Candara"/>
              <a:sym typeface="Candara"/>
            </a:endParaRPr>
          </a:p>
          <a:p>
            <a:pPr indent="0" lvl="0" marL="0" marR="0" rtl="0" algn="ctr">
              <a:spcBef>
                <a:spcPts val="0"/>
              </a:spcBef>
              <a:spcAft>
                <a:spcPts val="0"/>
              </a:spcAft>
              <a:buNone/>
            </a:pPr>
            <a:br>
              <a:rPr lang="en-GB" sz="3600">
                <a:solidFill>
                  <a:schemeClr val="dk1"/>
                </a:solidFill>
                <a:latin typeface="Candara"/>
                <a:ea typeface="Candara"/>
                <a:cs typeface="Candara"/>
                <a:sym typeface="Candara"/>
              </a:rPr>
            </a:br>
            <a:r>
              <a:rPr lang="en-GB" sz="3600">
                <a:solidFill>
                  <a:schemeClr val="dk1"/>
                </a:solidFill>
                <a:latin typeface="Calibri"/>
                <a:ea typeface="Calibri"/>
                <a:cs typeface="Calibri"/>
                <a:sym typeface="Calibri"/>
              </a:rPr>
              <a:t>Do you agree ? </a:t>
            </a:r>
            <a:endParaRPr/>
          </a:p>
          <a:p>
            <a:pPr indent="0" lvl="0" marL="0" marR="0" rtl="0" algn="l">
              <a:spcBef>
                <a:spcPts val="0"/>
              </a:spcBef>
              <a:spcAft>
                <a:spcPts val="0"/>
              </a:spcAft>
              <a:buNone/>
            </a:pPr>
            <a:r>
              <a:rPr lang="en-GB" sz="3600">
                <a:solidFill>
                  <a:schemeClr val="dk1"/>
                </a:solidFill>
                <a:latin typeface="Calibri"/>
                <a:ea typeface="Calibri"/>
                <a:cs typeface="Calibri"/>
                <a:sym typeface="Calibri"/>
              </a:rPr>
              <a:t>Give reasons for your answer, showing you’ve thought about more than one point of view. </a:t>
            </a:r>
            <a:endParaRPr sz="3600">
              <a:solidFill>
                <a:schemeClr val="dk1"/>
              </a:solidFill>
              <a:latin typeface="Candara"/>
              <a:ea typeface="Candara"/>
              <a:cs typeface="Candara"/>
              <a:sym typeface="Candara"/>
            </a:endParaRPr>
          </a:p>
        </p:txBody>
      </p:sp>
      <p:sp>
        <p:nvSpPr>
          <p:cNvPr id="381" name="Google Shape;381;p28"/>
          <p:cNvSpPr txBox="1"/>
          <p:nvPr/>
        </p:nvSpPr>
        <p:spPr>
          <a:xfrm>
            <a:off x="1413164" y="1542473"/>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File:No God.svg - Wikipedia" id="382" name="Google Shape;382;p28"/>
          <p:cNvPicPr preferRelativeResize="0"/>
          <p:nvPr/>
        </p:nvPicPr>
        <p:blipFill rotWithShape="1">
          <a:blip r:embed="rId4">
            <a:alphaModFix/>
          </a:blip>
          <a:srcRect b="0" l="0" r="0" t="0"/>
          <a:stretch/>
        </p:blipFill>
        <p:spPr>
          <a:xfrm>
            <a:off x="480292" y="254001"/>
            <a:ext cx="1399308" cy="139930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29"/>
          <p:cNvSpPr/>
          <p:nvPr/>
        </p:nvSpPr>
        <p:spPr>
          <a:xfrm>
            <a:off x="387928" y="2357781"/>
            <a:ext cx="10649527" cy="39703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3600">
                <a:solidFill>
                  <a:schemeClr val="hlink"/>
                </a:solidFill>
                <a:latin typeface="Candara"/>
                <a:ea typeface="Candara"/>
                <a:cs typeface="Candara"/>
                <a:sym typeface="Candara"/>
              </a:rPr>
              <a:t>“The best thing that God can do for human beings is to let them doubt his existence.” </a:t>
            </a:r>
            <a:endParaRPr sz="3600">
              <a:solidFill>
                <a:schemeClr val="hlink"/>
              </a:solidFill>
              <a:latin typeface="Candara"/>
              <a:ea typeface="Candara"/>
              <a:cs typeface="Candara"/>
              <a:sym typeface="Candara"/>
            </a:endParaRPr>
          </a:p>
          <a:p>
            <a:pPr indent="0" lvl="0" marL="0" marR="0" rtl="0" algn="ctr">
              <a:spcBef>
                <a:spcPts val="0"/>
              </a:spcBef>
              <a:spcAft>
                <a:spcPts val="0"/>
              </a:spcAft>
              <a:buNone/>
            </a:pPr>
            <a:br>
              <a:rPr lang="en-GB" sz="3600">
                <a:solidFill>
                  <a:schemeClr val="hlink"/>
                </a:solidFill>
                <a:latin typeface="Candara"/>
                <a:ea typeface="Candara"/>
                <a:cs typeface="Candara"/>
                <a:sym typeface="Candara"/>
              </a:rPr>
            </a:br>
            <a:br>
              <a:rPr lang="en-GB" sz="3600">
                <a:solidFill>
                  <a:schemeClr val="dk1"/>
                </a:solidFill>
                <a:latin typeface="Candara"/>
                <a:ea typeface="Candara"/>
                <a:cs typeface="Candara"/>
                <a:sym typeface="Candara"/>
              </a:rPr>
            </a:br>
            <a:r>
              <a:rPr lang="en-GB" sz="3600">
                <a:solidFill>
                  <a:schemeClr val="dk1"/>
                </a:solidFill>
                <a:latin typeface="Calibri"/>
                <a:ea typeface="Calibri"/>
                <a:cs typeface="Calibri"/>
                <a:sym typeface="Calibri"/>
              </a:rPr>
              <a:t>Do you agree ? </a:t>
            </a:r>
            <a:endParaRPr/>
          </a:p>
          <a:p>
            <a:pPr indent="0" lvl="0" marL="0" marR="0" rtl="0" algn="l">
              <a:spcBef>
                <a:spcPts val="0"/>
              </a:spcBef>
              <a:spcAft>
                <a:spcPts val="0"/>
              </a:spcAft>
              <a:buNone/>
            </a:pPr>
            <a:r>
              <a:rPr lang="en-GB" sz="3600">
                <a:solidFill>
                  <a:schemeClr val="dk1"/>
                </a:solidFill>
                <a:latin typeface="Calibri"/>
                <a:ea typeface="Calibri"/>
                <a:cs typeface="Calibri"/>
                <a:sym typeface="Calibri"/>
              </a:rPr>
              <a:t>Give reasons for your answer, showing you’ve thought about more than one point of view. </a:t>
            </a:r>
            <a:endParaRPr sz="3600">
              <a:solidFill>
                <a:schemeClr val="dk1"/>
              </a:solidFill>
              <a:latin typeface="Candara"/>
              <a:ea typeface="Candara"/>
              <a:cs typeface="Candara"/>
              <a:sym typeface="Candara"/>
            </a:endParaRPr>
          </a:p>
        </p:txBody>
      </p:sp>
      <p:sp>
        <p:nvSpPr>
          <p:cNvPr id="389" name="Google Shape;389;p29"/>
          <p:cNvSpPr txBox="1"/>
          <p:nvPr/>
        </p:nvSpPr>
        <p:spPr>
          <a:xfrm>
            <a:off x="1413164" y="1542473"/>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File:No God.svg - Wikipedia" id="390" name="Google Shape;390;p29"/>
          <p:cNvPicPr preferRelativeResize="0"/>
          <p:nvPr/>
        </p:nvPicPr>
        <p:blipFill rotWithShape="1">
          <a:blip r:embed="rId3">
            <a:alphaModFix/>
          </a:blip>
          <a:srcRect b="0" l="0" r="0" t="0"/>
          <a:stretch/>
        </p:blipFill>
        <p:spPr>
          <a:xfrm>
            <a:off x="480292" y="254001"/>
            <a:ext cx="1399308" cy="1399308"/>
          </a:xfrm>
          <a:prstGeom prst="rect">
            <a:avLst/>
          </a:prstGeom>
          <a:noFill/>
          <a:ln>
            <a:noFill/>
          </a:ln>
        </p:spPr>
      </p:pic>
      <p:pic>
        <p:nvPicPr>
          <p:cNvPr id="391" name="Google Shape;391;p29"/>
          <p:cNvPicPr preferRelativeResize="0"/>
          <p:nvPr/>
        </p:nvPicPr>
        <p:blipFill rotWithShape="1">
          <a:blip r:embed="rId4">
            <a:alphaModFix/>
          </a:blip>
          <a:srcRect b="0" l="0" r="0" t="0"/>
          <a:stretch/>
        </p:blipFill>
        <p:spPr>
          <a:xfrm>
            <a:off x="9744652" y="254001"/>
            <a:ext cx="1809750" cy="1752600"/>
          </a:xfrm>
          <a:prstGeom prst="rect">
            <a:avLst/>
          </a:prstGeom>
          <a:noFill/>
          <a:ln>
            <a:noFill/>
          </a:ln>
        </p:spPr>
      </p:pic>
      <p:pic>
        <p:nvPicPr>
          <p:cNvPr id="392" name="Google Shape;392;p29"/>
          <p:cNvPicPr preferRelativeResize="0"/>
          <p:nvPr/>
        </p:nvPicPr>
        <p:blipFill rotWithShape="1">
          <a:blip r:embed="rId5">
            <a:alphaModFix/>
          </a:blip>
          <a:srcRect b="7391" l="0" r="0" t="0"/>
          <a:stretch/>
        </p:blipFill>
        <p:spPr>
          <a:xfrm>
            <a:off x="10598221" y="5375920"/>
            <a:ext cx="1412153" cy="139815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pic>
        <p:nvPicPr>
          <p:cNvPr id="398" name="Google Shape;398;p30"/>
          <p:cNvPicPr preferRelativeResize="0"/>
          <p:nvPr/>
        </p:nvPicPr>
        <p:blipFill rotWithShape="1">
          <a:blip r:embed="rId3">
            <a:alphaModFix/>
          </a:blip>
          <a:srcRect b="0" l="0" r="0" t="0"/>
          <a:stretch/>
        </p:blipFill>
        <p:spPr>
          <a:xfrm>
            <a:off x="8634139" y="1566067"/>
            <a:ext cx="2416018" cy="1397721"/>
          </a:xfrm>
          <a:prstGeom prst="rect">
            <a:avLst/>
          </a:prstGeom>
          <a:noFill/>
          <a:ln>
            <a:noFill/>
          </a:ln>
        </p:spPr>
      </p:pic>
      <p:sp>
        <p:nvSpPr>
          <p:cNvPr id="399" name="Google Shape;399;p30"/>
          <p:cNvSpPr txBox="1"/>
          <p:nvPr/>
        </p:nvSpPr>
        <p:spPr>
          <a:xfrm>
            <a:off x="378693" y="1759962"/>
            <a:ext cx="5467926" cy="3970318"/>
          </a:xfrm>
          <a:prstGeom prst="rect">
            <a:avLst/>
          </a:prstGeom>
          <a:solidFill>
            <a:srgbClr val="94F9FE"/>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800" u="sng">
                <a:solidFill>
                  <a:schemeClr val="dk1"/>
                </a:solidFill>
                <a:latin typeface="Candara"/>
                <a:ea typeface="Candara"/>
                <a:cs typeface="Candara"/>
                <a:sym typeface="Candara"/>
              </a:rPr>
              <a:t>Discussion  point </a:t>
            </a:r>
            <a:endParaRPr b="1" sz="2800" u="sng">
              <a:solidFill>
                <a:schemeClr val="dk1"/>
              </a:solidFill>
              <a:latin typeface="Candara"/>
              <a:ea typeface="Candara"/>
              <a:cs typeface="Candara"/>
              <a:sym typeface="Candara"/>
            </a:endParaRPr>
          </a:p>
          <a:p>
            <a:pPr indent="0" lvl="0" marL="0" marR="0" rtl="0" algn="ctr">
              <a:spcBef>
                <a:spcPts val="0"/>
              </a:spcBef>
              <a:spcAft>
                <a:spcPts val="0"/>
              </a:spcAft>
              <a:buNone/>
            </a:pPr>
            <a:r>
              <a:rPr lang="en-GB" sz="2800">
                <a:solidFill>
                  <a:schemeClr val="dk1"/>
                </a:solidFill>
                <a:latin typeface="Candara"/>
                <a:ea typeface="Candara"/>
                <a:cs typeface="Candara"/>
                <a:sym typeface="Candara"/>
              </a:rPr>
              <a:t>What is different about the ways in which religious and non-religious people make decisions?</a:t>
            </a:r>
            <a:endParaRPr/>
          </a:p>
          <a:p>
            <a:pPr indent="0" lvl="0" marL="0" marR="0" rtl="0" algn="ctr">
              <a:spcBef>
                <a:spcPts val="0"/>
              </a:spcBef>
              <a:spcAft>
                <a:spcPts val="0"/>
              </a:spcAft>
              <a:buNone/>
            </a:pPr>
            <a:r>
              <a:t/>
            </a:r>
            <a:endParaRPr sz="2800">
              <a:solidFill>
                <a:schemeClr val="dk1"/>
              </a:solidFill>
              <a:latin typeface="Candara"/>
              <a:ea typeface="Candara"/>
              <a:cs typeface="Candara"/>
              <a:sym typeface="Candara"/>
            </a:endParaRPr>
          </a:p>
          <a:p>
            <a:pPr indent="0" lvl="0" marL="0" marR="0" rtl="0" algn="ctr">
              <a:spcBef>
                <a:spcPts val="0"/>
              </a:spcBef>
              <a:spcAft>
                <a:spcPts val="0"/>
              </a:spcAft>
              <a:buNone/>
            </a:pPr>
            <a:r>
              <a:rPr lang="en-GB" sz="2800">
                <a:solidFill>
                  <a:schemeClr val="dk1"/>
                </a:solidFill>
                <a:latin typeface="Candara"/>
                <a:ea typeface="Candara"/>
                <a:cs typeface="Candara"/>
                <a:sym typeface="Candara"/>
              </a:rPr>
              <a:t>Is one way easier than the other?</a:t>
            </a:r>
            <a:endParaRPr/>
          </a:p>
          <a:p>
            <a:pPr indent="0" lvl="0" marL="0" marR="0" rtl="0" algn="ctr">
              <a:spcBef>
                <a:spcPts val="0"/>
              </a:spcBef>
              <a:spcAft>
                <a:spcPts val="0"/>
              </a:spcAft>
              <a:buNone/>
            </a:pPr>
            <a:r>
              <a:t/>
            </a:r>
            <a:endParaRPr sz="2800">
              <a:solidFill>
                <a:schemeClr val="dk1"/>
              </a:solidFill>
              <a:latin typeface="Candara"/>
              <a:ea typeface="Candara"/>
              <a:cs typeface="Candara"/>
              <a:sym typeface="Candara"/>
            </a:endParaRPr>
          </a:p>
          <a:p>
            <a:pPr indent="0" lvl="0" marL="0" marR="0" rtl="0" algn="ctr">
              <a:spcBef>
                <a:spcPts val="0"/>
              </a:spcBef>
              <a:spcAft>
                <a:spcPts val="0"/>
              </a:spcAft>
              <a:buNone/>
            </a:pPr>
            <a:r>
              <a:rPr lang="en-GB" sz="2800">
                <a:solidFill>
                  <a:schemeClr val="dk1"/>
                </a:solidFill>
                <a:latin typeface="Candara"/>
                <a:ea typeface="Candara"/>
                <a:cs typeface="Candara"/>
                <a:sym typeface="Candara"/>
              </a:rPr>
              <a:t>Remember be prepared to feed back </a:t>
            </a:r>
            <a:endParaRPr sz="2800">
              <a:solidFill>
                <a:schemeClr val="dk1"/>
              </a:solidFill>
              <a:latin typeface="Candara"/>
              <a:ea typeface="Candara"/>
              <a:cs typeface="Candara"/>
              <a:sym typeface="Candara"/>
            </a:endParaRPr>
          </a:p>
        </p:txBody>
      </p:sp>
      <p:sp>
        <p:nvSpPr>
          <p:cNvPr id="400" name="Google Shape;400;p30"/>
          <p:cNvSpPr txBox="1"/>
          <p:nvPr/>
        </p:nvSpPr>
        <p:spPr>
          <a:xfrm>
            <a:off x="812802" y="6062789"/>
            <a:ext cx="10935900" cy="585000"/>
          </a:xfrm>
          <a:prstGeom prst="rect">
            <a:avLst/>
          </a:prstGeom>
          <a:solidFill>
            <a:srgbClr val="EB9CF8"/>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3200">
                <a:solidFill>
                  <a:schemeClr val="dk1"/>
                </a:solidFill>
                <a:latin typeface="Candara"/>
                <a:ea typeface="Candara"/>
                <a:cs typeface="Candara"/>
                <a:sym typeface="Candara"/>
              </a:rPr>
              <a:t>Stretch</a:t>
            </a:r>
            <a:r>
              <a:rPr lang="en-GB" sz="3200">
                <a:solidFill>
                  <a:schemeClr val="dk1"/>
                </a:solidFill>
                <a:latin typeface="Candara"/>
                <a:ea typeface="Candara"/>
                <a:cs typeface="Candara"/>
                <a:sym typeface="Candara"/>
              </a:rPr>
              <a:t> : Is it fair to say that atheism is a faith?</a:t>
            </a:r>
            <a:endParaRPr/>
          </a:p>
        </p:txBody>
      </p:sp>
      <p:sp>
        <p:nvSpPr>
          <p:cNvPr id="401" name="Google Shape;401;p30"/>
          <p:cNvSpPr txBox="1"/>
          <p:nvPr/>
        </p:nvSpPr>
        <p:spPr>
          <a:xfrm>
            <a:off x="7490691" y="3094590"/>
            <a:ext cx="4568393" cy="2677656"/>
          </a:xfrm>
          <a:prstGeom prst="rect">
            <a:avLst/>
          </a:prstGeom>
          <a:solidFill>
            <a:srgbClr val="FFFF00"/>
          </a:solidFill>
          <a:ln cap="flat" cmpd="sng" w="28575">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u="sng">
                <a:solidFill>
                  <a:schemeClr val="dk1"/>
                </a:solidFill>
                <a:latin typeface="Calibri"/>
                <a:ea typeface="Calibri"/>
                <a:cs typeface="Calibri"/>
                <a:sym typeface="Calibri"/>
              </a:rPr>
              <a:t>Religious decisions are guided by:</a:t>
            </a:r>
            <a:endParaRPr/>
          </a:p>
          <a:p>
            <a:pPr indent="-457200" lvl="0" marL="457200" marR="0" rtl="0" algn="l">
              <a:spcBef>
                <a:spcPts val="0"/>
              </a:spcBef>
              <a:spcAft>
                <a:spcPts val="0"/>
              </a:spcAft>
              <a:buClr>
                <a:schemeClr val="dk1"/>
              </a:buClr>
              <a:buSzPts val="2800"/>
              <a:buFont typeface="Arial"/>
              <a:buChar char="•"/>
            </a:pPr>
            <a:r>
              <a:rPr lang="en-GB" sz="2800">
                <a:solidFill>
                  <a:schemeClr val="dk1"/>
                </a:solidFill>
                <a:latin typeface="Calibri"/>
                <a:ea typeface="Calibri"/>
                <a:cs typeface="Calibri"/>
                <a:sym typeface="Calibri"/>
              </a:rPr>
              <a:t>Free Will guides choices</a:t>
            </a:r>
            <a:endParaRPr/>
          </a:p>
          <a:p>
            <a:pPr indent="-457200" lvl="0" marL="457200" marR="0" rtl="0" algn="l">
              <a:spcBef>
                <a:spcPts val="0"/>
              </a:spcBef>
              <a:spcAft>
                <a:spcPts val="0"/>
              </a:spcAft>
              <a:buClr>
                <a:schemeClr val="dk1"/>
              </a:buClr>
              <a:buSzPts val="2800"/>
              <a:buFont typeface="Arial"/>
              <a:buChar char="•"/>
            </a:pPr>
            <a:r>
              <a:rPr lang="en-GB" sz="2800">
                <a:solidFill>
                  <a:schemeClr val="dk1"/>
                </a:solidFill>
                <a:latin typeface="Calibri"/>
                <a:ea typeface="Calibri"/>
                <a:cs typeface="Calibri"/>
                <a:sym typeface="Calibri"/>
              </a:rPr>
              <a:t>10 commandments</a:t>
            </a:r>
            <a:endParaRPr/>
          </a:p>
          <a:p>
            <a:pPr indent="-457200" lvl="0" marL="457200" marR="0" rtl="0" algn="l">
              <a:spcBef>
                <a:spcPts val="0"/>
              </a:spcBef>
              <a:spcAft>
                <a:spcPts val="0"/>
              </a:spcAft>
              <a:buClr>
                <a:schemeClr val="dk1"/>
              </a:buClr>
              <a:buSzPts val="2800"/>
              <a:buFont typeface="Arial"/>
              <a:buChar char="•"/>
            </a:pPr>
            <a:r>
              <a:rPr lang="en-GB" sz="2800">
                <a:solidFill>
                  <a:schemeClr val="dk1"/>
                </a:solidFill>
                <a:latin typeface="Calibri"/>
                <a:ea typeface="Calibri"/>
                <a:cs typeface="Calibri"/>
                <a:sym typeface="Calibri"/>
              </a:rPr>
              <a:t>4 noble truths</a:t>
            </a:r>
            <a:endParaRPr/>
          </a:p>
          <a:p>
            <a:pPr indent="-457200" lvl="0" marL="457200" marR="0" rtl="0" algn="l">
              <a:spcBef>
                <a:spcPts val="0"/>
              </a:spcBef>
              <a:spcAft>
                <a:spcPts val="0"/>
              </a:spcAft>
              <a:buClr>
                <a:schemeClr val="dk1"/>
              </a:buClr>
              <a:buSzPts val="2800"/>
              <a:buFont typeface="Arial"/>
              <a:buChar char="•"/>
            </a:pPr>
            <a:r>
              <a:rPr lang="en-GB" sz="2800">
                <a:solidFill>
                  <a:schemeClr val="dk1"/>
                </a:solidFill>
                <a:latin typeface="Calibri"/>
                <a:ea typeface="Calibri"/>
                <a:cs typeface="Calibri"/>
                <a:sym typeface="Calibri"/>
              </a:rPr>
              <a:t>Eightfold Path</a:t>
            </a:r>
            <a:endParaRPr/>
          </a:p>
        </p:txBody>
      </p:sp>
      <p:pic>
        <p:nvPicPr>
          <p:cNvPr id="402" name="Google Shape;402;p30"/>
          <p:cNvPicPr preferRelativeResize="0"/>
          <p:nvPr/>
        </p:nvPicPr>
        <p:blipFill rotWithShape="1">
          <a:blip r:embed="rId4">
            <a:alphaModFix/>
          </a:blip>
          <a:srcRect b="0" l="0" r="0" t="0"/>
          <a:stretch/>
        </p:blipFill>
        <p:spPr>
          <a:xfrm>
            <a:off x="4833692" y="45983"/>
            <a:ext cx="2480577" cy="152008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1"/>
                                        </p:tgtEl>
                                        <p:attrNameLst>
                                          <p:attrName>style.visibility</p:attrName>
                                        </p:attrNameLst>
                                      </p:cBhvr>
                                      <p:to>
                                        <p:strVal val="visible"/>
                                      </p:to>
                                    </p:set>
                                    <p:animEffect filter="fade" transition="in">
                                      <p:cBhvr>
                                        <p:cTn dur="500"/>
                                        <p:tgtEl>
                                          <p:spTgt spid="40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0"/>
                                        </p:tgtEl>
                                        <p:attrNameLst>
                                          <p:attrName>style.visibility</p:attrName>
                                        </p:attrNameLst>
                                      </p:cBhvr>
                                      <p:to>
                                        <p:strVal val="visible"/>
                                      </p:to>
                                    </p:set>
                                    <p:animEffect filter="fade" transition="in">
                                      <p:cBhvr>
                                        <p:cTn dur="1000"/>
                                        <p:tgtEl>
                                          <p:spTgt spid="4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31"/>
          <p:cNvSpPr txBox="1"/>
          <p:nvPr>
            <p:ph type="title"/>
          </p:nvPr>
        </p:nvSpPr>
        <p:spPr>
          <a:xfrm>
            <a:off x="3926596" y="300535"/>
            <a:ext cx="4321076" cy="688577"/>
          </a:xfrm>
          <a:prstGeom prst="rect">
            <a:avLst/>
          </a:prstGeom>
          <a:solidFill>
            <a:schemeClr val="lt1"/>
          </a:solid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lt1"/>
              </a:buClr>
              <a:buSzPts val="1645"/>
              <a:buFont typeface="Calibri"/>
              <a:buNone/>
            </a:pPr>
            <a:br>
              <a:rPr lang="en-GB" sz="1645" u="sng">
                <a:solidFill>
                  <a:schemeClr val="lt1"/>
                </a:solidFill>
              </a:rPr>
            </a:br>
            <a:endParaRPr sz="2785">
              <a:latin typeface="Comic Sans MS"/>
              <a:ea typeface="Comic Sans MS"/>
              <a:cs typeface="Comic Sans MS"/>
              <a:sym typeface="Comic Sans MS"/>
            </a:endParaRPr>
          </a:p>
        </p:txBody>
      </p:sp>
      <p:sp>
        <p:nvSpPr>
          <p:cNvPr id="409" name="Google Shape;409;p31"/>
          <p:cNvSpPr txBox="1"/>
          <p:nvPr>
            <p:ph idx="2" type="body"/>
          </p:nvPr>
        </p:nvSpPr>
        <p:spPr>
          <a:xfrm>
            <a:off x="1008994" y="1560786"/>
            <a:ext cx="5095046" cy="2095924"/>
          </a:xfrm>
          <a:prstGeom prst="rect">
            <a:avLst/>
          </a:prstGeom>
          <a:solidFill>
            <a:srgbClr val="FFFF00"/>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16992" lvl="0" marL="216992" rtl="0" algn="ctr">
              <a:lnSpc>
                <a:spcPct val="90000"/>
              </a:lnSpc>
              <a:spcBef>
                <a:spcPts val="0"/>
              </a:spcBef>
              <a:spcAft>
                <a:spcPts val="0"/>
              </a:spcAft>
              <a:buClr>
                <a:schemeClr val="dk1"/>
              </a:buClr>
              <a:buSzPts val="4400"/>
              <a:buNone/>
            </a:pPr>
            <a:r>
              <a:rPr lang="en-GB" sz="4400">
                <a:latin typeface="Arial"/>
                <a:ea typeface="Arial"/>
                <a:cs typeface="Arial"/>
                <a:sym typeface="Arial"/>
              </a:rPr>
              <a:t>What does a theist believe?</a:t>
            </a:r>
            <a:endParaRPr sz="4400">
              <a:latin typeface="Arial"/>
              <a:ea typeface="Arial"/>
              <a:cs typeface="Arial"/>
              <a:sym typeface="Arial"/>
            </a:endParaRPr>
          </a:p>
        </p:txBody>
      </p:sp>
      <p:sp>
        <p:nvSpPr>
          <p:cNvPr id="410" name="Google Shape;410;p31"/>
          <p:cNvSpPr txBox="1"/>
          <p:nvPr>
            <p:ph idx="1" type="body"/>
          </p:nvPr>
        </p:nvSpPr>
        <p:spPr>
          <a:xfrm>
            <a:off x="6112072" y="1560786"/>
            <a:ext cx="4986851" cy="2095922"/>
          </a:xfrm>
          <a:prstGeom prst="rect">
            <a:avLst/>
          </a:prstGeom>
          <a:solidFill>
            <a:srgbClr val="00FFF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16992" lvl="0" marL="216992" rtl="0" algn="ctr">
              <a:lnSpc>
                <a:spcPct val="90000"/>
              </a:lnSpc>
              <a:spcBef>
                <a:spcPts val="0"/>
              </a:spcBef>
              <a:spcAft>
                <a:spcPts val="0"/>
              </a:spcAft>
              <a:buClr>
                <a:schemeClr val="dk1"/>
              </a:buClr>
              <a:buSzPts val="2700"/>
              <a:buNone/>
            </a:pPr>
            <a:r>
              <a:rPr lang="en-GB" sz="2700"/>
              <a:t> Spellings</a:t>
            </a:r>
            <a:endParaRPr/>
          </a:p>
          <a:p>
            <a:pPr indent="-216992" lvl="0" marL="216992" rtl="0" algn="ctr">
              <a:lnSpc>
                <a:spcPct val="90000"/>
              </a:lnSpc>
              <a:spcBef>
                <a:spcPts val="1000"/>
              </a:spcBef>
              <a:spcAft>
                <a:spcPts val="0"/>
              </a:spcAft>
              <a:buClr>
                <a:schemeClr val="dk1"/>
              </a:buClr>
              <a:buSzPts val="2700"/>
              <a:buNone/>
            </a:pPr>
            <a:r>
              <a:rPr lang="en-GB" sz="2700"/>
              <a:t>1.</a:t>
            </a:r>
            <a:endParaRPr/>
          </a:p>
          <a:p>
            <a:pPr indent="-216992" lvl="0" marL="216992" rtl="0" algn="ctr">
              <a:lnSpc>
                <a:spcPct val="90000"/>
              </a:lnSpc>
              <a:spcBef>
                <a:spcPts val="1000"/>
              </a:spcBef>
              <a:spcAft>
                <a:spcPts val="0"/>
              </a:spcAft>
              <a:buClr>
                <a:schemeClr val="dk1"/>
              </a:buClr>
              <a:buSzPts val="2700"/>
              <a:buNone/>
            </a:pPr>
            <a:r>
              <a:rPr lang="en-GB" sz="2700"/>
              <a:t>2.</a:t>
            </a:r>
            <a:endParaRPr/>
          </a:p>
          <a:p>
            <a:pPr indent="-216992" lvl="0" marL="216992" rtl="0" algn="ctr">
              <a:lnSpc>
                <a:spcPct val="90000"/>
              </a:lnSpc>
              <a:spcBef>
                <a:spcPts val="1000"/>
              </a:spcBef>
              <a:spcAft>
                <a:spcPts val="0"/>
              </a:spcAft>
              <a:buClr>
                <a:schemeClr val="dk1"/>
              </a:buClr>
              <a:buSzPts val="2700"/>
              <a:buNone/>
            </a:pPr>
            <a:r>
              <a:rPr lang="en-GB" sz="2700"/>
              <a:t>3.</a:t>
            </a:r>
            <a:endParaRPr sz="4400"/>
          </a:p>
        </p:txBody>
      </p:sp>
      <p:sp>
        <p:nvSpPr>
          <p:cNvPr id="411" name="Google Shape;411;p31"/>
          <p:cNvSpPr txBox="1"/>
          <p:nvPr/>
        </p:nvSpPr>
        <p:spPr>
          <a:xfrm>
            <a:off x="1000962" y="3656707"/>
            <a:ext cx="5095039" cy="2176533"/>
          </a:xfrm>
          <a:prstGeom prst="rect">
            <a:avLst/>
          </a:prstGeom>
          <a:solidFill>
            <a:srgbClr val="9999FF"/>
          </a:solidFill>
          <a:ln cap="flat" cmpd="sng" w="9525">
            <a:solidFill>
              <a:schemeClr val="dk1"/>
            </a:solidFill>
            <a:prstDash val="solid"/>
            <a:round/>
            <a:headEnd len="sm" w="sm" type="none"/>
            <a:tailEnd len="sm" w="sm" type="none"/>
          </a:ln>
        </p:spPr>
        <p:txBody>
          <a:bodyPr anchorCtr="0" anchor="t" bIns="19275" lIns="38575" spcFirstLastPara="1" rIns="38575" wrap="square" tIns="19275">
            <a:normAutofit lnSpcReduction="10000"/>
          </a:bodyPr>
          <a:lstStyle/>
          <a:p>
            <a:pPr indent="-216992" lvl="0" marL="216992" marR="0" rtl="0" algn="ctr">
              <a:spcBef>
                <a:spcPts val="0"/>
              </a:spcBef>
              <a:spcAft>
                <a:spcPts val="0"/>
              </a:spcAft>
              <a:buClr>
                <a:schemeClr val="dk1"/>
              </a:buClr>
              <a:buSzPts val="4400"/>
              <a:buFont typeface="Arial"/>
              <a:buNone/>
            </a:pPr>
            <a:r>
              <a:rPr lang="en-GB" sz="4400">
                <a:solidFill>
                  <a:schemeClr val="dk1"/>
                </a:solidFill>
                <a:latin typeface="Algerian"/>
                <a:ea typeface="Algerian"/>
                <a:cs typeface="Algerian"/>
                <a:sym typeface="Algerian"/>
              </a:rPr>
              <a:t>EXPLAIN the </a:t>
            </a:r>
            <a:endParaRPr/>
          </a:p>
          <a:p>
            <a:pPr indent="-216992" lvl="0" marL="216992" marR="0" rtl="0" algn="ctr">
              <a:spcBef>
                <a:spcPts val="880"/>
              </a:spcBef>
              <a:spcAft>
                <a:spcPts val="0"/>
              </a:spcAft>
              <a:buClr>
                <a:schemeClr val="dk1"/>
              </a:buClr>
              <a:buSzPts val="4400"/>
              <a:buFont typeface="Arial"/>
              <a:buNone/>
            </a:pPr>
            <a:r>
              <a:rPr lang="en-GB" sz="4400">
                <a:solidFill>
                  <a:schemeClr val="dk1"/>
                </a:solidFill>
                <a:latin typeface="Algerian"/>
                <a:ea typeface="Algerian"/>
                <a:cs typeface="Algerian"/>
                <a:sym typeface="Algerian"/>
              </a:rPr>
              <a:t>Free Will Argument.</a:t>
            </a:r>
            <a:endParaRPr sz="4400">
              <a:solidFill>
                <a:schemeClr val="dk1"/>
              </a:solidFill>
              <a:latin typeface="Algerian"/>
              <a:ea typeface="Algerian"/>
              <a:cs typeface="Algerian"/>
              <a:sym typeface="Algerian"/>
            </a:endParaRPr>
          </a:p>
        </p:txBody>
      </p:sp>
      <p:sp>
        <p:nvSpPr>
          <p:cNvPr id="412" name="Google Shape;412;p31"/>
          <p:cNvSpPr txBox="1"/>
          <p:nvPr/>
        </p:nvSpPr>
        <p:spPr>
          <a:xfrm>
            <a:off x="6087134" y="3656708"/>
            <a:ext cx="5011789" cy="2176532"/>
          </a:xfrm>
          <a:prstGeom prst="rect">
            <a:avLst/>
          </a:prstGeom>
          <a:solidFill>
            <a:srgbClr val="FF0000"/>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spcBef>
                <a:spcPts val="0"/>
              </a:spcBef>
              <a:spcAft>
                <a:spcPts val="0"/>
              </a:spcAft>
              <a:buClr>
                <a:schemeClr val="dk1"/>
              </a:buClr>
              <a:buSzPts val="3200"/>
              <a:buFont typeface="Arial"/>
              <a:buNone/>
            </a:pPr>
            <a:r>
              <a:rPr lang="en-GB" sz="3200">
                <a:solidFill>
                  <a:schemeClr val="dk1"/>
                </a:solidFill>
                <a:latin typeface="Comic Sans MS"/>
                <a:ea typeface="Comic Sans MS"/>
                <a:cs typeface="Comic Sans MS"/>
                <a:sym typeface="Comic Sans MS"/>
              </a:rPr>
              <a:t>In which book of the Bible tells the story of creation.</a:t>
            </a:r>
            <a:endParaRPr sz="3200">
              <a:solidFill>
                <a:schemeClr val="dk1"/>
              </a:solidFill>
              <a:latin typeface="Comic Sans MS"/>
              <a:ea typeface="Comic Sans MS"/>
              <a:cs typeface="Comic Sans MS"/>
              <a:sym typeface="Comic Sans MS"/>
            </a:endParaRPr>
          </a:p>
        </p:txBody>
      </p:sp>
      <p:pic>
        <p:nvPicPr>
          <p:cNvPr id="413" name="Google Shape;413;p31"/>
          <p:cNvPicPr preferRelativeResize="0"/>
          <p:nvPr/>
        </p:nvPicPr>
        <p:blipFill rotWithShape="1">
          <a:blip r:embed="rId3">
            <a:alphaModFix/>
          </a:blip>
          <a:srcRect b="0" l="0" r="0" t="0"/>
          <a:stretch/>
        </p:blipFill>
        <p:spPr>
          <a:xfrm>
            <a:off x="5343381" y="101267"/>
            <a:ext cx="1279324" cy="1339606"/>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32"/>
          <p:cNvSpPr txBox="1"/>
          <p:nvPr>
            <p:ph type="title"/>
          </p:nvPr>
        </p:nvSpPr>
        <p:spPr>
          <a:xfrm>
            <a:off x="3926596" y="300535"/>
            <a:ext cx="4321076" cy="688577"/>
          </a:xfrm>
          <a:prstGeom prst="rect">
            <a:avLst/>
          </a:prstGeom>
          <a:solidFill>
            <a:schemeClr val="lt1"/>
          </a:solid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lt1"/>
              </a:buClr>
              <a:buSzPts val="1645"/>
              <a:buFont typeface="Calibri"/>
              <a:buNone/>
            </a:pPr>
            <a:br>
              <a:rPr lang="en-GB" sz="1645" u="sng">
                <a:solidFill>
                  <a:schemeClr val="lt1"/>
                </a:solidFill>
              </a:rPr>
            </a:br>
            <a:endParaRPr sz="2785">
              <a:latin typeface="Comic Sans MS"/>
              <a:ea typeface="Comic Sans MS"/>
              <a:cs typeface="Comic Sans MS"/>
              <a:sym typeface="Comic Sans MS"/>
            </a:endParaRPr>
          </a:p>
        </p:txBody>
      </p:sp>
      <p:sp>
        <p:nvSpPr>
          <p:cNvPr id="420" name="Google Shape;420;p32"/>
          <p:cNvSpPr txBox="1"/>
          <p:nvPr>
            <p:ph idx="2" type="body"/>
          </p:nvPr>
        </p:nvSpPr>
        <p:spPr>
          <a:xfrm>
            <a:off x="1008994" y="1560786"/>
            <a:ext cx="5095046" cy="2095924"/>
          </a:xfrm>
          <a:prstGeom prst="rect">
            <a:avLst/>
          </a:prstGeom>
          <a:solidFill>
            <a:srgbClr val="FFFF00"/>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16992" lvl="0" marL="216992" rtl="0" algn="ctr">
              <a:lnSpc>
                <a:spcPct val="90000"/>
              </a:lnSpc>
              <a:spcBef>
                <a:spcPts val="0"/>
              </a:spcBef>
              <a:spcAft>
                <a:spcPts val="0"/>
              </a:spcAft>
              <a:buClr>
                <a:schemeClr val="dk1"/>
              </a:buClr>
              <a:buSzPts val="4400"/>
              <a:buNone/>
            </a:pPr>
            <a:r>
              <a:rPr lang="en-GB" sz="4400">
                <a:latin typeface="Arial"/>
                <a:ea typeface="Arial"/>
                <a:cs typeface="Arial"/>
                <a:sym typeface="Arial"/>
              </a:rPr>
              <a:t>What does a theist believe?</a:t>
            </a:r>
            <a:endParaRPr sz="4400">
              <a:latin typeface="Arial"/>
              <a:ea typeface="Arial"/>
              <a:cs typeface="Arial"/>
              <a:sym typeface="Arial"/>
            </a:endParaRPr>
          </a:p>
        </p:txBody>
      </p:sp>
      <p:sp>
        <p:nvSpPr>
          <p:cNvPr id="421" name="Google Shape;421;p32"/>
          <p:cNvSpPr txBox="1"/>
          <p:nvPr>
            <p:ph idx="1" type="body"/>
          </p:nvPr>
        </p:nvSpPr>
        <p:spPr>
          <a:xfrm>
            <a:off x="6112072" y="1560786"/>
            <a:ext cx="4986851" cy="2095922"/>
          </a:xfrm>
          <a:prstGeom prst="rect">
            <a:avLst/>
          </a:prstGeom>
          <a:solidFill>
            <a:srgbClr val="00FFF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216992" lvl="0" marL="216992" rtl="0" algn="ctr">
              <a:lnSpc>
                <a:spcPct val="90000"/>
              </a:lnSpc>
              <a:spcBef>
                <a:spcPts val="0"/>
              </a:spcBef>
              <a:spcAft>
                <a:spcPts val="0"/>
              </a:spcAft>
              <a:buClr>
                <a:schemeClr val="dk1"/>
              </a:buClr>
              <a:buSzPts val="2700"/>
              <a:buNone/>
            </a:pPr>
            <a:r>
              <a:t/>
            </a:r>
            <a:endParaRPr sz="2700"/>
          </a:p>
          <a:p>
            <a:pPr indent="-216992" lvl="0" marL="216992" rtl="0" algn="ctr">
              <a:lnSpc>
                <a:spcPct val="90000"/>
              </a:lnSpc>
              <a:spcBef>
                <a:spcPts val="1000"/>
              </a:spcBef>
              <a:spcAft>
                <a:spcPts val="0"/>
              </a:spcAft>
              <a:buClr>
                <a:schemeClr val="dk1"/>
              </a:buClr>
              <a:buSzPts val="2700"/>
              <a:buNone/>
            </a:pPr>
            <a:r>
              <a:rPr lang="en-GB" sz="2700"/>
              <a:t>Omnipotent</a:t>
            </a:r>
            <a:endParaRPr/>
          </a:p>
          <a:p>
            <a:pPr indent="-216992" lvl="0" marL="216992" rtl="0" algn="ctr">
              <a:lnSpc>
                <a:spcPct val="90000"/>
              </a:lnSpc>
              <a:spcBef>
                <a:spcPts val="1000"/>
              </a:spcBef>
              <a:spcAft>
                <a:spcPts val="0"/>
              </a:spcAft>
              <a:buClr>
                <a:schemeClr val="dk1"/>
              </a:buClr>
              <a:buSzPts val="2700"/>
              <a:buNone/>
            </a:pPr>
            <a:r>
              <a:rPr lang="en-GB" sz="2700"/>
              <a:t>Omnibenevolent</a:t>
            </a:r>
            <a:endParaRPr/>
          </a:p>
          <a:p>
            <a:pPr indent="-216992" lvl="0" marL="216992" rtl="0" algn="ctr">
              <a:lnSpc>
                <a:spcPct val="90000"/>
              </a:lnSpc>
              <a:spcBef>
                <a:spcPts val="1000"/>
              </a:spcBef>
              <a:spcAft>
                <a:spcPts val="0"/>
              </a:spcAft>
              <a:buClr>
                <a:schemeClr val="dk1"/>
              </a:buClr>
              <a:buSzPts val="2700"/>
              <a:buNone/>
            </a:pPr>
            <a:r>
              <a:rPr lang="en-GB" sz="2700"/>
              <a:t>Omniscient</a:t>
            </a:r>
            <a:endParaRPr sz="4400"/>
          </a:p>
        </p:txBody>
      </p:sp>
      <p:sp>
        <p:nvSpPr>
          <p:cNvPr id="422" name="Google Shape;422;p32"/>
          <p:cNvSpPr txBox="1"/>
          <p:nvPr/>
        </p:nvSpPr>
        <p:spPr>
          <a:xfrm>
            <a:off x="1000962" y="3656707"/>
            <a:ext cx="5095039" cy="2176533"/>
          </a:xfrm>
          <a:prstGeom prst="rect">
            <a:avLst/>
          </a:prstGeom>
          <a:solidFill>
            <a:srgbClr val="9999FF"/>
          </a:solidFill>
          <a:ln cap="flat" cmpd="sng" w="9525">
            <a:solidFill>
              <a:schemeClr val="dk1"/>
            </a:solidFill>
            <a:prstDash val="solid"/>
            <a:round/>
            <a:headEnd len="sm" w="sm" type="none"/>
            <a:tailEnd len="sm" w="sm" type="none"/>
          </a:ln>
        </p:spPr>
        <p:txBody>
          <a:bodyPr anchorCtr="0" anchor="t" bIns="19275" lIns="38575" spcFirstLastPara="1" rIns="38575" wrap="square" tIns="19275">
            <a:normAutofit lnSpcReduction="10000"/>
          </a:bodyPr>
          <a:lstStyle/>
          <a:p>
            <a:pPr indent="-216992" lvl="0" marL="216992" marR="0" rtl="0" algn="ctr">
              <a:spcBef>
                <a:spcPts val="0"/>
              </a:spcBef>
              <a:spcAft>
                <a:spcPts val="0"/>
              </a:spcAft>
              <a:buClr>
                <a:schemeClr val="dk1"/>
              </a:buClr>
              <a:buSzPts val="4400"/>
              <a:buFont typeface="Arial"/>
              <a:buNone/>
            </a:pPr>
            <a:r>
              <a:rPr lang="en-GB" sz="4400">
                <a:solidFill>
                  <a:schemeClr val="dk1"/>
                </a:solidFill>
                <a:latin typeface="Algerian"/>
                <a:ea typeface="Algerian"/>
                <a:cs typeface="Algerian"/>
                <a:sym typeface="Algerian"/>
              </a:rPr>
              <a:t>EXPLAIN the </a:t>
            </a:r>
            <a:endParaRPr/>
          </a:p>
          <a:p>
            <a:pPr indent="-216992" lvl="0" marL="216992" marR="0" rtl="0" algn="ctr">
              <a:spcBef>
                <a:spcPts val="880"/>
              </a:spcBef>
              <a:spcAft>
                <a:spcPts val="0"/>
              </a:spcAft>
              <a:buClr>
                <a:schemeClr val="dk1"/>
              </a:buClr>
              <a:buSzPts val="4400"/>
              <a:buFont typeface="Arial"/>
              <a:buNone/>
            </a:pPr>
            <a:r>
              <a:rPr lang="en-GB" sz="4400">
                <a:solidFill>
                  <a:schemeClr val="dk1"/>
                </a:solidFill>
                <a:latin typeface="Algerian"/>
                <a:ea typeface="Algerian"/>
                <a:cs typeface="Algerian"/>
                <a:sym typeface="Algerian"/>
              </a:rPr>
              <a:t>Free Will Argument.</a:t>
            </a:r>
            <a:endParaRPr sz="4400">
              <a:solidFill>
                <a:schemeClr val="dk1"/>
              </a:solidFill>
              <a:latin typeface="Algerian"/>
              <a:ea typeface="Algerian"/>
              <a:cs typeface="Algerian"/>
              <a:sym typeface="Algerian"/>
            </a:endParaRPr>
          </a:p>
        </p:txBody>
      </p:sp>
      <p:sp>
        <p:nvSpPr>
          <p:cNvPr id="423" name="Google Shape;423;p32"/>
          <p:cNvSpPr txBox="1"/>
          <p:nvPr/>
        </p:nvSpPr>
        <p:spPr>
          <a:xfrm>
            <a:off x="6087134" y="3656708"/>
            <a:ext cx="5011789" cy="2176532"/>
          </a:xfrm>
          <a:prstGeom prst="rect">
            <a:avLst/>
          </a:prstGeom>
          <a:solidFill>
            <a:srgbClr val="FF0000"/>
          </a:solidFill>
          <a:ln cap="flat" cmpd="sng" w="9525">
            <a:solidFill>
              <a:schemeClr val="dk1"/>
            </a:solidFill>
            <a:prstDash val="solid"/>
            <a:miter lim="800000"/>
            <a:headEnd len="sm" w="sm" type="none"/>
            <a:tailEnd len="sm" w="sm" type="none"/>
          </a:ln>
        </p:spPr>
        <p:txBody>
          <a:bodyPr anchorCtr="0" anchor="t" bIns="19275" lIns="38575" spcFirstLastPara="1" rIns="38575" wrap="square" tIns="19275">
            <a:noAutofit/>
          </a:bodyPr>
          <a:lstStyle/>
          <a:p>
            <a:pPr indent="-384175" lvl="0" marL="384175" marR="0" rtl="0" algn="ctr">
              <a:spcBef>
                <a:spcPts val="0"/>
              </a:spcBef>
              <a:spcAft>
                <a:spcPts val="0"/>
              </a:spcAft>
              <a:buClr>
                <a:schemeClr val="dk1"/>
              </a:buClr>
              <a:buSzPts val="3200"/>
              <a:buFont typeface="Arial"/>
              <a:buNone/>
            </a:pPr>
            <a:r>
              <a:rPr lang="en-GB" sz="3200">
                <a:solidFill>
                  <a:schemeClr val="dk1"/>
                </a:solidFill>
                <a:latin typeface="Comic Sans MS"/>
                <a:ea typeface="Comic Sans MS"/>
                <a:cs typeface="Comic Sans MS"/>
                <a:sym typeface="Comic Sans MS"/>
              </a:rPr>
              <a:t>In which book of the Bible tells the story of creation.</a:t>
            </a:r>
            <a:endParaRPr sz="3200">
              <a:solidFill>
                <a:schemeClr val="dk1"/>
              </a:solidFill>
              <a:latin typeface="Comic Sans MS"/>
              <a:ea typeface="Comic Sans MS"/>
              <a:cs typeface="Comic Sans MS"/>
              <a:sym typeface="Comic Sans MS"/>
            </a:endParaRPr>
          </a:p>
        </p:txBody>
      </p:sp>
      <p:pic>
        <p:nvPicPr>
          <p:cNvPr id="424" name="Google Shape;424;p32"/>
          <p:cNvPicPr preferRelativeResize="0"/>
          <p:nvPr/>
        </p:nvPicPr>
        <p:blipFill rotWithShape="1">
          <a:blip r:embed="rId3">
            <a:alphaModFix/>
          </a:blip>
          <a:srcRect b="0" l="0" r="0" t="0"/>
          <a:stretch/>
        </p:blipFill>
        <p:spPr>
          <a:xfrm>
            <a:off x="5343381" y="101267"/>
            <a:ext cx="1279324" cy="133960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33"/>
          <p:cNvSpPr txBox="1"/>
          <p:nvPr>
            <p:ph type="ctrTitle"/>
          </p:nvPr>
        </p:nvSpPr>
        <p:spPr>
          <a:xfrm>
            <a:off x="1219200" y="2133600"/>
            <a:ext cx="9144000" cy="1348654"/>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4800"/>
              <a:buFont typeface="Candara"/>
              <a:buNone/>
            </a:pPr>
            <a:r>
              <a:rPr lang="en-GB" sz="4800">
                <a:latin typeface="Candara"/>
                <a:ea typeface="Candara"/>
                <a:cs typeface="Candara"/>
                <a:sym typeface="Candara"/>
              </a:rPr>
              <a:t>The Problem of Evil and Suffering</a:t>
            </a:r>
            <a:endParaRPr sz="4800">
              <a:latin typeface="Candara"/>
              <a:ea typeface="Candara"/>
              <a:cs typeface="Candara"/>
              <a:sym typeface="Candara"/>
            </a:endParaRPr>
          </a:p>
        </p:txBody>
      </p:sp>
      <p:sp>
        <p:nvSpPr>
          <p:cNvPr id="431" name="Google Shape;431;p33"/>
          <p:cNvSpPr txBox="1"/>
          <p:nvPr>
            <p:ph idx="1" type="subTitle"/>
          </p:nvPr>
        </p:nvSpPr>
        <p:spPr>
          <a:xfrm>
            <a:off x="1219200" y="3886200"/>
            <a:ext cx="9845963" cy="17526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90000"/>
              </a:lnSpc>
              <a:spcBef>
                <a:spcPts val="0"/>
              </a:spcBef>
              <a:spcAft>
                <a:spcPts val="0"/>
              </a:spcAft>
              <a:buClr>
                <a:schemeClr val="dk1"/>
              </a:buClr>
              <a:buSzPct val="100000"/>
              <a:buFont typeface="Arial"/>
              <a:buNone/>
            </a:pPr>
            <a:r>
              <a:rPr lang="en-GB" sz="2800"/>
              <a:t>LO: To </a:t>
            </a:r>
            <a:r>
              <a:rPr b="1" lang="en-GB" sz="2800"/>
              <a:t>understand </a:t>
            </a:r>
            <a:r>
              <a:rPr lang="en-GB" sz="2800"/>
              <a:t>what is meant by the terms evil and suffering </a:t>
            </a:r>
            <a:endParaRPr sz="2800"/>
          </a:p>
          <a:p>
            <a:pPr indent="0" lvl="0" marL="0" rtl="0" algn="ctr">
              <a:lnSpc>
                <a:spcPct val="90000"/>
              </a:lnSpc>
              <a:spcBef>
                <a:spcPts val="1000"/>
              </a:spcBef>
              <a:spcAft>
                <a:spcPts val="0"/>
              </a:spcAft>
              <a:buClr>
                <a:schemeClr val="dk1"/>
              </a:buClr>
              <a:buSzPct val="100000"/>
              <a:buFont typeface="Arial"/>
              <a:buNone/>
            </a:pPr>
            <a:r>
              <a:rPr lang="en-GB" sz="2800"/>
              <a:t>To </a:t>
            </a:r>
            <a:r>
              <a:rPr b="1" lang="en-GB" sz="2800"/>
              <a:t>explain </a:t>
            </a:r>
            <a:r>
              <a:rPr lang="en-GB" sz="2800"/>
              <a:t>the difference between moral and natural evil </a:t>
            </a:r>
            <a:endParaRPr sz="2800"/>
          </a:p>
          <a:p>
            <a:pPr indent="0" lvl="0" marL="0" rtl="0" algn="ctr">
              <a:lnSpc>
                <a:spcPct val="90000"/>
              </a:lnSpc>
              <a:spcBef>
                <a:spcPts val="1000"/>
              </a:spcBef>
              <a:spcAft>
                <a:spcPts val="0"/>
              </a:spcAft>
              <a:buClr>
                <a:schemeClr val="dk1"/>
              </a:buClr>
              <a:buSzPct val="100000"/>
              <a:buFont typeface="Arial"/>
              <a:buNone/>
            </a:pPr>
            <a:r>
              <a:rPr lang="en-GB" sz="2800"/>
              <a:t>To </a:t>
            </a:r>
            <a:r>
              <a:rPr b="1" lang="en-GB" sz="2800"/>
              <a:t>evaluate</a:t>
            </a:r>
            <a:r>
              <a:rPr lang="en-GB" sz="2800"/>
              <a:t> how the existence of evil and suffering in the world may lead to reject a belief in God</a:t>
            </a:r>
            <a:endParaRPr sz="2800"/>
          </a:p>
        </p:txBody>
      </p:sp>
      <p:pic>
        <p:nvPicPr>
          <p:cNvPr descr="refugees.jpg" id="432" name="Google Shape;432;p33"/>
          <p:cNvPicPr preferRelativeResize="0"/>
          <p:nvPr/>
        </p:nvPicPr>
        <p:blipFill rotWithShape="1">
          <a:blip r:embed="rId3">
            <a:alphaModFix/>
          </a:blip>
          <a:srcRect b="0" l="0" r="0" t="0"/>
          <a:stretch/>
        </p:blipFill>
        <p:spPr>
          <a:xfrm>
            <a:off x="498763" y="315060"/>
            <a:ext cx="2498666" cy="1892432"/>
          </a:xfrm>
          <a:prstGeom prst="rect">
            <a:avLst/>
          </a:prstGeom>
          <a:noFill/>
          <a:ln>
            <a:noFill/>
          </a:ln>
        </p:spPr>
      </p:pic>
      <p:pic>
        <p:nvPicPr>
          <p:cNvPr descr="ntrl_disaster_china_flood.jpg" id="433" name="Google Shape;433;p33"/>
          <p:cNvPicPr preferRelativeResize="0"/>
          <p:nvPr/>
        </p:nvPicPr>
        <p:blipFill rotWithShape="1">
          <a:blip r:embed="rId4">
            <a:alphaModFix/>
          </a:blip>
          <a:srcRect b="0" l="0" r="0" t="0"/>
          <a:stretch/>
        </p:blipFill>
        <p:spPr>
          <a:xfrm>
            <a:off x="8663710" y="258390"/>
            <a:ext cx="3100388" cy="1875210"/>
          </a:xfrm>
          <a:prstGeom prst="rect">
            <a:avLst/>
          </a:prstGeom>
          <a:noFill/>
          <a:ln>
            <a:noFill/>
          </a:ln>
        </p:spPr>
      </p:pic>
      <p:pic>
        <p:nvPicPr>
          <p:cNvPr descr="images.jpg" id="434" name="Google Shape;434;p33"/>
          <p:cNvPicPr preferRelativeResize="0"/>
          <p:nvPr/>
        </p:nvPicPr>
        <p:blipFill rotWithShape="1">
          <a:blip r:embed="rId5">
            <a:alphaModFix/>
          </a:blip>
          <a:srcRect b="0" l="0" r="0" t="0"/>
          <a:stretch/>
        </p:blipFill>
        <p:spPr>
          <a:xfrm>
            <a:off x="4414981" y="213775"/>
            <a:ext cx="2989101" cy="196444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441" name="Google Shape;441;p34"/>
          <p:cNvSpPr txBox="1"/>
          <p:nvPr>
            <p:ph idx="1" type="body"/>
          </p:nvPr>
        </p:nvSpPr>
        <p:spPr>
          <a:xfrm>
            <a:off x="718127" y="2241262"/>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None/>
            </a:pPr>
            <a:r>
              <a:rPr lang="en-GB" sz="4000">
                <a:latin typeface="Candara"/>
                <a:ea typeface="Candara"/>
                <a:cs typeface="Candara"/>
                <a:sym typeface="Candara"/>
              </a:rPr>
              <a:t>Can you define in no more than 30 words each:</a:t>
            </a:r>
            <a:endParaRPr/>
          </a:p>
          <a:p>
            <a:pPr indent="-254000" lvl="0" marL="228600" rtl="0" algn="l">
              <a:lnSpc>
                <a:spcPct val="90000"/>
              </a:lnSpc>
              <a:spcBef>
                <a:spcPts val="1000"/>
              </a:spcBef>
              <a:spcAft>
                <a:spcPts val="0"/>
              </a:spcAft>
              <a:buClr>
                <a:schemeClr val="dk1"/>
              </a:buClr>
              <a:buSzPts val="4000"/>
              <a:buChar char="•"/>
            </a:pPr>
            <a:r>
              <a:rPr lang="en-GB" sz="4000">
                <a:latin typeface="Candara"/>
                <a:ea typeface="Candara"/>
                <a:cs typeface="Candara"/>
                <a:sym typeface="Candara"/>
              </a:rPr>
              <a:t>Evil:</a:t>
            </a:r>
            <a:endParaRPr/>
          </a:p>
          <a:p>
            <a:pPr indent="0" lvl="0" marL="228600" rtl="0" algn="l">
              <a:lnSpc>
                <a:spcPct val="90000"/>
              </a:lnSpc>
              <a:spcBef>
                <a:spcPts val="1000"/>
              </a:spcBef>
              <a:spcAft>
                <a:spcPts val="0"/>
              </a:spcAft>
              <a:buClr>
                <a:schemeClr val="dk1"/>
              </a:buClr>
              <a:buSzPts val="4000"/>
              <a:buNone/>
            </a:pPr>
            <a:r>
              <a:t/>
            </a:r>
            <a:endParaRPr sz="4000">
              <a:latin typeface="Candara"/>
              <a:ea typeface="Candara"/>
              <a:cs typeface="Candara"/>
              <a:sym typeface="Candara"/>
            </a:endParaRPr>
          </a:p>
          <a:p>
            <a:pPr indent="0" lvl="0" marL="228600" rtl="0" algn="l">
              <a:lnSpc>
                <a:spcPct val="90000"/>
              </a:lnSpc>
              <a:spcBef>
                <a:spcPts val="1000"/>
              </a:spcBef>
              <a:spcAft>
                <a:spcPts val="0"/>
              </a:spcAft>
              <a:buClr>
                <a:schemeClr val="dk1"/>
              </a:buClr>
              <a:buSzPts val="4000"/>
              <a:buNone/>
            </a:pPr>
            <a:r>
              <a:t/>
            </a:r>
            <a:endParaRPr sz="4000">
              <a:latin typeface="Candara"/>
              <a:ea typeface="Candara"/>
              <a:cs typeface="Candara"/>
              <a:sym typeface="Candara"/>
            </a:endParaRPr>
          </a:p>
          <a:p>
            <a:pPr indent="-254000" lvl="0" marL="228600" rtl="0" algn="l">
              <a:lnSpc>
                <a:spcPct val="90000"/>
              </a:lnSpc>
              <a:spcBef>
                <a:spcPts val="1000"/>
              </a:spcBef>
              <a:spcAft>
                <a:spcPts val="0"/>
              </a:spcAft>
              <a:buClr>
                <a:schemeClr val="dk1"/>
              </a:buClr>
              <a:buSzPts val="4000"/>
              <a:buChar char="•"/>
            </a:pPr>
            <a:r>
              <a:rPr lang="en-GB" sz="4000">
                <a:latin typeface="Candara"/>
                <a:ea typeface="Candara"/>
                <a:cs typeface="Candara"/>
                <a:sym typeface="Candara"/>
              </a:rPr>
              <a:t>Suffering:</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442" name="Google Shape;442;p34"/>
          <p:cNvPicPr preferRelativeResize="0"/>
          <p:nvPr/>
        </p:nvPicPr>
        <p:blipFill rotWithShape="1">
          <a:blip r:embed="rId3">
            <a:alphaModFix/>
          </a:blip>
          <a:srcRect b="0" l="0" r="0" t="0"/>
          <a:stretch/>
        </p:blipFill>
        <p:spPr>
          <a:xfrm>
            <a:off x="1246909" y="254304"/>
            <a:ext cx="2863273" cy="1422818"/>
          </a:xfrm>
          <a:prstGeom prst="rect">
            <a:avLst/>
          </a:prstGeom>
          <a:noFill/>
          <a:ln>
            <a:noFill/>
          </a:ln>
        </p:spPr>
      </p:pic>
      <p:pic>
        <p:nvPicPr>
          <p:cNvPr id="443" name="Google Shape;443;p34"/>
          <p:cNvPicPr preferRelativeResize="0"/>
          <p:nvPr/>
        </p:nvPicPr>
        <p:blipFill rotWithShape="1">
          <a:blip r:embed="rId4">
            <a:alphaModFix/>
          </a:blip>
          <a:srcRect b="0" l="0" r="0" t="0"/>
          <a:stretch/>
        </p:blipFill>
        <p:spPr>
          <a:xfrm>
            <a:off x="4230254" y="745129"/>
            <a:ext cx="4155209" cy="1436384"/>
          </a:xfrm>
          <a:prstGeom prst="rect">
            <a:avLst/>
          </a:prstGeom>
          <a:noFill/>
          <a:ln>
            <a:noFill/>
          </a:ln>
        </p:spPr>
      </p:pic>
      <p:pic>
        <p:nvPicPr>
          <p:cNvPr id="444" name="Google Shape;444;p34"/>
          <p:cNvPicPr preferRelativeResize="0"/>
          <p:nvPr/>
        </p:nvPicPr>
        <p:blipFill rotWithShape="1">
          <a:blip r:embed="rId5">
            <a:alphaModFix/>
          </a:blip>
          <a:srcRect b="0" l="0" r="0" t="0"/>
          <a:stretch/>
        </p:blipFill>
        <p:spPr>
          <a:xfrm>
            <a:off x="7730836" y="3687246"/>
            <a:ext cx="3333497" cy="235333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grpSp>
        <p:nvGrpSpPr>
          <p:cNvPr id="450" name="Google Shape;450;p36"/>
          <p:cNvGrpSpPr/>
          <p:nvPr/>
        </p:nvGrpSpPr>
        <p:grpSpPr>
          <a:xfrm>
            <a:off x="535709" y="1385888"/>
            <a:ext cx="5606473" cy="5171929"/>
            <a:chOff x="2160" y="7312"/>
            <a:chExt cx="9000" cy="6525"/>
          </a:xfrm>
        </p:grpSpPr>
        <p:grpSp>
          <p:nvGrpSpPr>
            <p:cNvPr id="451" name="Google Shape;451;p36"/>
            <p:cNvGrpSpPr/>
            <p:nvPr/>
          </p:nvGrpSpPr>
          <p:grpSpPr>
            <a:xfrm>
              <a:off x="2160" y="7312"/>
              <a:ext cx="9000" cy="6525"/>
              <a:chOff x="2160" y="7371"/>
              <a:chExt cx="9000" cy="6525"/>
            </a:xfrm>
          </p:grpSpPr>
          <p:sp>
            <p:nvSpPr>
              <p:cNvPr id="452" name="Google Shape;452;p36"/>
              <p:cNvSpPr/>
              <p:nvPr/>
            </p:nvSpPr>
            <p:spPr>
              <a:xfrm>
                <a:off x="8820" y="9531"/>
                <a:ext cx="235"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F</a:t>
                </a:r>
              </a:p>
            </p:txBody>
          </p:sp>
          <p:pic>
            <p:nvPicPr>
              <p:cNvPr descr="http://tomdavis.typepad.com/tom_daviss_blog/images/starving_children_1.jpg" id="453" name="Google Shape;453;p36"/>
              <p:cNvPicPr preferRelativeResize="0"/>
              <p:nvPr/>
            </p:nvPicPr>
            <p:blipFill rotWithShape="1">
              <a:blip r:embed="rId3">
                <a:alphaModFix/>
              </a:blip>
              <a:srcRect b="0" l="0" r="0" t="0"/>
              <a:stretch/>
            </p:blipFill>
            <p:spPr>
              <a:xfrm>
                <a:off x="8820" y="11871"/>
                <a:ext cx="2340" cy="2025"/>
              </a:xfrm>
              <a:prstGeom prst="rect">
                <a:avLst/>
              </a:prstGeom>
              <a:noFill/>
              <a:ln>
                <a:noFill/>
              </a:ln>
            </p:spPr>
          </p:pic>
          <p:pic>
            <p:nvPicPr>
              <p:cNvPr descr="main" id="454" name="Google Shape;454;p36"/>
              <p:cNvPicPr preferRelativeResize="0"/>
              <p:nvPr/>
            </p:nvPicPr>
            <p:blipFill rotWithShape="1">
              <a:blip r:embed="rId4">
                <a:alphaModFix/>
              </a:blip>
              <a:srcRect b="0" l="0" r="0" t="0"/>
              <a:stretch/>
            </p:blipFill>
            <p:spPr>
              <a:xfrm>
                <a:off x="2160" y="9531"/>
                <a:ext cx="2700" cy="1999"/>
              </a:xfrm>
              <a:prstGeom prst="rect">
                <a:avLst/>
              </a:prstGeom>
              <a:noFill/>
              <a:ln>
                <a:noFill/>
              </a:ln>
            </p:spPr>
          </p:pic>
          <p:pic>
            <p:nvPicPr>
              <p:cNvPr descr="suffering" id="455" name="Google Shape;455;p36"/>
              <p:cNvPicPr preferRelativeResize="0"/>
              <p:nvPr/>
            </p:nvPicPr>
            <p:blipFill rotWithShape="1">
              <a:blip r:embed="rId5">
                <a:alphaModFix/>
              </a:blip>
              <a:srcRect b="0" l="0" r="0" t="0"/>
              <a:stretch/>
            </p:blipFill>
            <p:spPr>
              <a:xfrm>
                <a:off x="2160" y="7371"/>
                <a:ext cx="2700" cy="1924"/>
              </a:xfrm>
              <a:prstGeom prst="rect">
                <a:avLst/>
              </a:prstGeom>
              <a:noFill/>
              <a:ln>
                <a:noFill/>
              </a:ln>
            </p:spPr>
          </p:pic>
          <p:pic>
            <p:nvPicPr>
              <p:cNvPr descr="child-suffering-large-11104-1142" id="456" name="Google Shape;456;p36"/>
              <p:cNvPicPr preferRelativeResize="0"/>
              <p:nvPr/>
            </p:nvPicPr>
            <p:blipFill rotWithShape="1">
              <a:blip r:embed="rId6">
                <a:alphaModFix/>
              </a:blip>
              <a:srcRect b="0" l="0" r="0" t="0"/>
              <a:stretch/>
            </p:blipFill>
            <p:spPr>
              <a:xfrm>
                <a:off x="5400" y="7371"/>
                <a:ext cx="2540" cy="1926"/>
              </a:xfrm>
              <a:prstGeom prst="rect">
                <a:avLst/>
              </a:prstGeom>
              <a:noFill/>
              <a:ln>
                <a:noFill/>
              </a:ln>
            </p:spPr>
          </p:pic>
          <p:pic>
            <p:nvPicPr>
              <p:cNvPr descr="2732853" id="457" name="Google Shape;457;p36"/>
              <p:cNvPicPr preferRelativeResize="0"/>
              <p:nvPr/>
            </p:nvPicPr>
            <p:blipFill rotWithShape="1">
              <a:blip r:embed="rId7">
                <a:alphaModFix/>
              </a:blip>
              <a:srcRect b="5882" l="0" r="0" t="0"/>
              <a:stretch/>
            </p:blipFill>
            <p:spPr>
              <a:xfrm>
                <a:off x="6120" y="9531"/>
                <a:ext cx="1591" cy="1999"/>
              </a:xfrm>
              <a:prstGeom prst="rect">
                <a:avLst/>
              </a:prstGeom>
              <a:noFill/>
              <a:ln>
                <a:noFill/>
              </a:ln>
            </p:spPr>
          </p:pic>
          <p:pic>
            <p:nvPicPr>
              <p:cNvPr descr="flood" id="458" name="Google Shape;458;p36"/>
              <p:cNvPicPr preferRelativeResize="0"/>
              <p:nvPr/>
            </p:nvPicPr>
            <p:blipFill rotWithShape="1">
              <a:blip r:embed="rId8">
                <a:alphaModFix/>
              </a:blip>
              <a:srcRect b="0" l="0" r="0" t="0"/>
              <a:stretch/>
            </p:blipFill>
            <p:spPr>
              <a:xfrm>
                <a:off x="8820" y="7371"/>
                <a:ext cx="2340" cy="1857"/>
              </a:xfrm>
              <a:prstGeom prst="rect">
                <a:avLst/>
              </a:prstGeom>
              <a:noFill/>
              <a:ln>
                <a:noFill/>
              </a:ln>
            </p:spPr>
          </p:pic>
          <p:pic>
            <p:nvPicPr>
              <p:cNvPr descr="homeless1" id="459" name="Google Shape;459;p36"/>
              <p:cNvPicPr preferRelativeResize="0"/>
              <p:nvPr/>
            </p:nvPicPr>
            <p:blipFill rotWithShape="1">
              <a:blip r:embed="rId9">
                <a:alphaModFix/>
              </a:blip>
              <a:srcRect b="0" l="0" r="0" t="0"/>
              <a:stretch/>
            </p:blipFill>
            <p:spPr>
              <a:xfrm>
                <a:off x="8820" y="9531"/>
                <a:ext cx="2320" cy="1999"/>
              </a:xfrm>
              <a:prstGeom prst="rect">
                <a:avLst/>
              </a:prstGeom>
              <a:noFill/>
              <a:ln>
                <a:noFill/>
              </a:ln>
            </p:spPr>
          </p:pic>
          <p:pic>
            <p:nvPicPr>
              <p:cNvPr descr="dentist" id="460" name="Google Shape;460;p36"/>
              <p:cNvPicPr preferRelativeResize="0"/>
              <p:nvPr/>
            </p:nvPicPr>
            <p:blipFill rotWithShape="1">
              <a:blip r:embed="rId10">
                <a:alphaModFix/>
              </a:blip>
              <a:srcRect b="0" l="0" r="0" t="0"/>
              <a:stretch/>
            </p:blipFill>
            <p:spPr>
              <a:xfrm>
                <a:off x="2160" y="11871"/>
                <a:ext cx="2700" cy="1966"/>
              </a:xfrm>
              <a:prstGeom prst="rect">
                <a:avLst/>
              </a:prstGeom>
              <a:noFill/>
              <a:ln>
                <a:noFill/>
              </a:ln>
            </p:spPr>
          </p:pic>
          <p:sp>
            <p:nvSpPr>
              <p:cNvPr id="461" name="Google Shape;461;p36"/>
              <p:cNvSpPr/>
              <p:nvPr/>
            </p:nvSpPr>
            <p:spPr>
              <a:xfrm>
                <a:off x="5400" y="7371"/>
                <a:ext cx="360"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B</a:t>
                </a:r>
              </a:p>
            </p:txBody>
          </p:sp>
          <p:sp>
            <p:nvSpPr>
              <p:cNvPr id="462" name="Google Shape;462;p36"/>
              <p:cNvSpPr/>
              <p:nvPr/>
            </p:nvSpPr>
            <p:spPr>
              <a:xfrm>
                <a:off x="8820" y="7371"/>
                <a:ext cx="360"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C</a:t>
                </a:r>
              </a:p>
            </p:txBody>
          </p:sp>
          <p:sp>
            <p:nvSpPr>
              <p:cNvPr id="463" name="Google Shape;463;p36"/>
              <p:cNvSpPr/>
              <p:nvPr/>
            </p:nvSpPr>
            <p:spPr>
              <a:xfrm>
                <a:off x="2160" y="9531"/>
                <a:ext cx="360"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D</a:t>
                </a:r>
              </a:p>
            </p:txBody>
          </p:sp>
          <p:sp>
            <p:nvSpPr>
              <p:cNvPr id="464" name="Google Shape;464;p36"/>
              <p:cNvSpPr/>
              <p:nvPr/>
            </p:nvSpPr>
            <p:spPr>
              <a:xfrm>
                <a:off x="6120" y="9531"/>
                <a:ext cx="180"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E</a:t>
                </a:r>
              </a:p>
            </p:txBody>
          </p:sp>
          <p:sp>
            <p:nvSpPr>
              <p:cNvPr id="465" name="Google Shape;465;p36"/>
              <p:cNvSpPr/>
              <p:nvPr/>
            </p:nvSpPr>
            <p:spPr>
              <a:xfrm>
                <a:off x="2160" y="11871"/>
                <a:ext cx="360"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G</a:t>
                </a:r>
              </a:p>
            </p:txBody>
          </p:sp>
          <p:pic>
            <p:nvPicPr>
              <p:cNvPr descr="http://wwwdelivery.superstock.com/WI/223/1804/PreviewComp/SuperStock_1804R-5535.jpg" id="466" name="Google Shape;466;p36"/>
              <p:cNvPicPr preferRelativeResize="0"/>
              <p:nvPr/>
            </p:nvPicPr>
            <p:blipFill rotWithShape="1">
              <a:blip r:embed="rId11">
                <a:alphaModFix/>
              </a:blip>
              <a:srcRect b="0" l="0" r="0" t="0"/>
              <a:stretch/>
            </p:blipFill>
            <p:spPr>
              <a:xfrm>
                <a:off x="5580" y="11857"/>
                <a:ext cx="2360" cy="1980"/>
              </a:xfrm>
              <a:prstGeom prst="rect">
                <a:avLst/>
              </a:prstGeom>
              <a:noFill/>
              <a:ln>
                <a:noFill/>
              </a:ln>
            </p:spPr>
          </p:pic>
          <p:sp>
            <p:nvSpPr>
              <p:cNvPr id="467" name="Google Shape;467;p36"/>
              <p:cNvSpPr/>
              <p:nvPr/>
            </p:nvSpPr>
            <p:spPr>
              <a:xfrm>
                <a:off x="5580" y="11871"/>
                <a:ext cx="360"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H</a:t>
                </a:r>
              </a:p>
            </p:txBody>
          </p:sp>
          <p:sp>
            <p:nvSpPr>
              <p:cNvPr id="468" name="Google Shape;468;p36"/>
              <p:cNvSpPr/>
              <p:nvPr/>
            </p:nvSpPr>
            <p:spPr>
              <a:xfrm>
                <a:off x="8820" y="11871"/>
                <a:ext cx="156"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I</a:t>
                </a:r>
              </a:p>
            </p:txBody>
          </p:sp>
          <p:sp>
            <p:nvSpPr>
              <p:cNvPr id="469" name="Google Shape;469;p36"/>
              <p:cNvSpPr/>
              <p:nvPr/>
            </p:nvSpPr>
            <p:spPr>
              <a:xfrm>
                <a:off x="2160" y="7371"/>
                <a:ext cx="360"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A</a:t>
                </a:r>
              </a:p>
            </p:txBody>
          </p:sp>
        </p:grpSp>
        <p:sp>
          <p:nvSpPr>
            <p:cNvPr id="470" name="Google Shape;470;p36"/>
            <p:cNvSpPr/>
            <p:nvPr/>
          </p:nvSpPr>
          <p:spPr>
            <a:xfrm>
              <a:off x="8820" y="9472"/>
              <a:ext cx="360" cy="720"/>
            </a:xfrm>
            <a:prstGeom prst="rect">
              <a:avLst/>
            </a:prstGeom>
          </p:spPr>
          <p:txBody>
            <a:bodyPr>
              <a:prstTxWarp prst="textPlain"/>
            </a:bodyPr>
            <a:lstStyle/>
            <a:p>
              <a:pPr lvl="0" algn="ctr"/>
              <a:r>
                <a:rPr b="0" i="0">
                  <a:ln cap="flat" cmpd="sng" w="19050">
                    <a:solidFill>
                      <a:srgbClr val="99CCFF"/>
                    </a:solidFill>
                    <a:prstDash val="solid"/>
                    <a:round/>
                    <a:headEnd len="sm" w="sm" type="none"/>
                    <a:tailEnd len="sm" w="sm" type="none"/>
                  </a:ln>
                  <a:solidFill>
                    <a:srgbClr val="0066CC"/>
                  </a:solidFill>
                  <a:latin typeface="Impact"/>
                </a:rPr>
                <a:t>F</a:t>
              </a:r>
            </a:p>
          </p:txBody>
        </p:sp>
      </p:grpSp>
      <p:grpSp>
        <p:nvGrpSpPr>
          <p:cNvPr id="471" name="Google Shape;471;p36"/>
          <p:cNvGrpSpPr/>
          <p:nvPr/>
        </p:nvGrpSpPr>
        <p:grpSpPr>
          <a:xfrm>
            <a:off x="6743700" y="188913"/>
            <a:ext cx="3924300" cy="2735262"/>
            <a:chOff x="5220072" y="1484784"/>
            <a:chExt cx="3705572" cy="2520281"/>
          </a:xfrm>
        </p:grpSpPr>
        <p:pic>
          <p:nvPicPr>
            <p:cNvPr id="472" name="Google Shape;472;p36"/>
            <p:cNvPicPr preferRelativeResize="0"/>
            <p:nvPr/>
          </p:nvPicPr>
          <p:blipFill rotWithShape="1">
            <a:blip r:embed="rId12">
              <a:alphaModFix/>
            </a:blip>
            <a:srcRect b="0" l="0" r="0" t="0"/>
            <a:stretch/>
          </p:blipFill>
          <p:spPr>
            <a:xfrm>
              <a:off x="5220072" y="1556793"/>
              <a:ext cx="2499752" cy="2448272"/>
            </a:xfrm>
            <a:prstGeom prst="rect">
              <a:avLst/>
            </a:prstGeom>
            <a:noFill/>
            <a:ln>
              <a:noFill/>
            </a:ln>
          </p:spPr>
        </p:pic>
        <p:cxnSp>
          <p:nvCxnSpPr>
            <p:cNvPr id="473" name="Google Shape;473;p36"/>
            <p:cNvCxnSpPr/>
            <p:nvPr/>
          </p:nvCxnSpPr>
          <p:spPr>
            <a:xfrm flipH="1">
              <a:off x="6753944" y="1713384"/>
              <a:ext cx="876300" cy="114300"/>
            </a:xfrm>
            <a:prstGeom prst="straightConnector1">
              <a:avLst/>
            </a:prstGeom>
            <a:noFill/>
            <a:ln cap="flat" cmpd="sng" w="19050">
              <a:solidFill>
                <a:srgbClr val="000000"/>
              </a:solidFill>
              <a:prstDash val="solid"/>
              <a:round/>
              <a:headEnd len="med" w="med" type="none"/>
              <a:tailEnd len="med" w="med" type="triangle"/>
            </a:ln>
          </p:spPr>
        </p:cxnSp>
        <p:sp>
          <p:nvSpPr>
            <p:cNvPr id="474" name="Google Shape;474;p36"/>
            <p:cNvSpPr txBox="1"/>
            <p:nvPr/>
          </p:nvSpPr>
          <p:spPr>
            <a:xfrm>
              <a:off x="7668344" y="1484784"/>
              <a:ext cx="1257300"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1100"/>
                <a:buFont typeface="Arial"/>
                <a:buNone/>
              </a:pPr>
              <a:r>
                <a:rPr b="1" lang="en-GB" sz="1100">
                  <a:solidFill>
                    <a:schemeClr val="dk1"/>
                  </a:solidFill>
                  <a:latin typeface="Calibri"/>
                  <a:ea typeface="Calibri"/>
                  <a:cs typeface="Calibri"/>
                  <a:sym typeface="Calibri"/>
                </a:rPr>
                <a:t>Shows the most suffering</a:t>
              </a:r>
              <a:endParaRPr sz="1800">
                <a:solidFill>
                  <a:schemeClr val="dk1"/>
                </a:solidFill>
                <a:latin typeface="Arial"/>
                <a:ea typeface="Arial"/>
                <a:cs typeface="Arial"/>
                <a:sym typeface="Arial"/>
              </a:endParaRPr>
            </a:p>
          </p:txBody>
        </p:sp>
        <p:cxnSp>
          <p:nvCxnSpPr>
            <p:cNvPr id="475" name="Google Shape;475;p36"/>
            <p:cNvCxnSpPr/>
            <p:nvPr/>
          </p:nvCxnSpPr>
          <p:spPr>
            <a:xfrm flipH="1">
              <a:off x="6694512" y="3729608"/>
              <a:ext cx="685800" cy="114300"/>
            </a:xfrm>
            <a:prstGeom prst="straightConnector1">
              <a:avLst/>
            </a:prstGeom>
            <a:noFill/>
            <a:ln cap="flat" cmpd="sng" w="19050">
              <a:solidFill>
                <a:srgbClr val="000000"/>
              </a:solidFill>
              <a:prstDash val="solid"/>
              <a:round/>
              <a:headEnd len="med" w="med" type="none"/>
              <a:tailEnd len="med" w="med" type="triangle"/>
            </a:ln>
          </p:spPr>
        </p:cxnSp>
        <p:sp>
          <p:nvSpPr>
            <p:cNvPr id="476" name="Google Shape;476;p36"/>
            <p:cNvSpPr txBox="1"/>
            <p:nvPr/>
          </p:nvSpPr>
          <p:spPr>
            <a:xfrm>
              <a:off x="7380312" y="3501008"/>
              <a:ext cx="1485900" cy="457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1100"/>
                <a:buFont typeface="Arial"/>
                <a:buNone/>
              </a:pPr>
              <a:r>
                <a:rPr b="1" lang="en-GB" sz="1100">
                  <a:solidFill>
                    <a:schemeClr val="dk1"/>
                  </a:solidFill>
                  <a:latin typeface="Calibri"/>
                  <a:ea typeface="Calibri"/>
                  <a:cs typeface="Calibri"/>
                  <a:sym typeface="Calibri"/>
                </a:rPr>
                <a:t>Shows the least suffering</a:t>
              </a:r>
              <a:endParaRPr sz="1800">
                <a:solidFill>
                  <a:schemeClr val="dk1"/>
                </a:solidFill>
                <a:latin typeface="Arial"/>
                <a:ea typeface="Arial"/>
                <a:cs typeface="Arial"/>
                <a:sym typeface="Arial"/>
              </a:endParaRPr>
            </a:p>
          </p:txBody>
        </p:sp>
      </p:grpSp>
      <p:sp>
        <p:nvSpPr>
          <p:cNvPr id="477" name="Google Shape;477;p36"/>
          <p:cNvSpPr txBox="1"/>
          <p:nvPr>
            <p:ph type="title"/>
          </p:nvPr>
        </p:nvSpPr>
        <p:spPr>
          <a:xfrm>
            <a:off x="360218" y="188914"/>
            <a:ext cx="5962795" cy="11969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ndara"/>
              <a:buNone/>
            </a:pPr>
            <a:r>
              <a:rPr lang="en-GB">
                <a:latin typeface="Candara"/>
                <a:ea typeface="Candara"/>
                <a:cs typeface="Candara"/>
                <a:sym typeface="Candara"/>
              </a:rPr>
              <a:t>Reasons for Suffering</a:t>
            </a:r>
            <a:endParaRPr>
              <a:latin typeface="Candara"/>
              <a:ea typeface="Candara"/>
              <a:cs typeface="Candara"/>
              <a:sym typeface="Candara"/>
            </a:endParaRPr>
          </a:p>
        </p:txBody>
      </p:sp>
      <p:sp>
        <p:nvSpPr>
          <p:cNvPr id="478" name="Google Shape;478;p36"/>
          <p:cNvSpPr txBox="1"/>
          <p:nvPr/>
        </p:nvSpPr>
        <p:spPr>
          <a:xfrm>
            <a:off x="6856199" y="3263158"/>
            <a:ext cx="5069609" cy="418576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400"/>
              <a:buFont typeface="Arial"/>
              <a:buNone/>
            </a:pPr>
            <a:r>
              <a:rPr lang="en-GB" sz="2400">
                <a:solidFill>
                  <a:schemeClr val="dk1"/>
                </a:solidFill>
                <a:latin typeface="Candara"/>
                <a:ea typeface="Candara"/>
                <a:cs typeface="Candara"/>
                <a:sym typeface="Candara"/>
              </a:rPr>
              <a:t>Using your diamond grid, rank the suffering from most to least.</a:t>
            </a:r>
            <a:endParaRPr/>
          </a:p>
          <a:p>
            <a:pPr indent="0" lvl="0" marL="0" marR="0" rtl="0" algn="l">
              <a:spcBef>
                <a:spcPts val="1200"/>
              </a:spcBef>
              <a:spcAft>
                <a:spcPts val="0"/>
              </a:spcAft>
              <a:buClr>
                <a:schemeClr val="dk1"/>
              </a:buClr>
              <a:buSzPts val="2400"/>
              <a:buFont typeface="Arial"/>
              <a:buNone/>
            </a:pPr>
            <a:r>
              <a:rPr lang="en-GB" sz="2400">
                <a:solidFill>
                  <a:schemeClr val="dk1"/>
                </a:solidFill>
                <a:latin typeface="Candara"/>
                <a:ea typeface="Candara"/>
                <a:cs typeface="Candara"/>
                <a:sym typeface="Candara"/>
              </a:rPr>
              <a:t>Then say why you chose each one at the bottom of the page.</a:t>
            </a:r>
            <a:endParaRPr/>
          </a:p>
          <a:p>
            <a:pPr indent="0" lvl="0" marL="0" marR="0" rtl="0" algn="l">
              <a:spcBef>
                <a:spcPts val="1200"/>
              </a:spcBef>
              <a:spcAft>
                <a:spcPts val="0"/>
              </a:spcAft>
              <a:buClr>
                <a:schemeClr val="dk1"/>
              </a:buClr>
              <a:buSzPts val="2400"/>
              <a:buFont typeface="Arial"/>
              <a:buNone/>
            </a:pPr>
            <a:r>
              <a:rPr lang="en-GB" sz="2400">
                <a:solidFill>
                  <a:schemeClr val="dk1"/>
                </a:solidFill>
                <a:latin typeface="Candara"/>
                <a:ea typeface="Candara"/>
                <a:cs typeface="Candara"/>
                <a:sym typeface="Candara"/>
              </a:rPr>
              <a:t>Example. </a:t>
            </a:r>
            <a:r>
              <a:rPr i="1" lang="en-GB" sz="2400">
                <a:solidFill>
                  <a:schemeClr val="dk1"/>
                </a:solidFill>
                <a:latin typeface="Candara"/>
                <a:ea typeface="Candara"/>
                <a:cs typeface="Candara"/>
                <a:sym typeface="Candara"/>
              </a:rPr>
              <a:t>“I chose </a:t>
            </a:r>
            <a:r>
              <a:rPr i="1" lang="en-GB" sz="2400" u="sng">
                <a:solidFill>
                  <a:schemeClr val="dk1"/>
                </a:solidFill>
                <a:latin typeface="Candara"/>
                <a:ea typeface="Candara"/>
                <a:cs typeface="Candara"/>
                <a:sym typeface="Candara"/>
              </a:rPr>
              <a:t>D</a:t>
            </a:r>
            <a:r>
              <a:rPr i="1" lang="en-GB" sz="2400">
                <a:solidFill>
                  <a:schemeClr val="dk1"/>
                </a:solidFill>
                <a:latin typeface="Candara"/>
                <a:ea typeface="Candara"/>
                <a:cs typeface="Candara"/>
                <a:sym typeface="Candara"/>
              </a:rPr>
              <a:t> because if my home had been destroyed in an earthquake I would have nowhere to live.”</a:t>
            </a:r>
            <a:endParaRPr/>
          </a:p>
          <a:p>
            <a:pPr indent="0" lvl="0" marL="0" marR="0" rtl="0" algn="l">
              <a:spcBef>
                <a:spcPts val="1200"/>
              </a:spcBef>
              <a:spcAft>
                <a:spcPts val="0"/>
              </a:spcAft>
              <a:buClr>
                <a:schemeClr val="dk1"/>
              </a:buClr>
              <a:buSzPts val="2200"/>
              <a:buFont typeface="Arial"/>
              <a:buNone/>
            </a:pPr>
            <a:r>
              <a:t/>
            </a:r>
            <a:endParaRPr sz="2200">
              <a:solidFill>
                <a:schemeClr val="dk1"/>
              </a:solidFill>
              <a:latin typeface="Arial"/>
              <a:ea typeface="Arial"/>
              <a:cs typeface="Arial"/>
              <a:sym typeface="Arial"/>
            </a:endParaRPr>
          </a:p>
          <a:p>
            <a:pPr indent="0" lvl="0" marL="0" marR="0" rtl="0" algn="l">
              <a:spcBef>
                <a:spcPts val="0"/>
              </a:spcBef>
              <a:spcAft>
                <a:spcPts val="0"/>
              </a:spcAft>
              <a:buClr>
                <a:schemeClr val="dk1"/>
              </a:buClr>
              <a:buSzPts val="2200"/>
              <a:buFont typeface="Arial"/>
              <a:buNone/>
            </a:pPr>
            <a:r>
              <a:t/>
            </a:r>
            <a:endParaRPr sz="2200">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ndara"/>
              <a:buNone/>
            </a:pPr>
            <a:r>
              <a:rPr lang="en-GB">
                <a:latin typeface="Candara"/>
                <a:ea typeface="Candara"/>
                <a:cs typeface="Candara"/>
                <a:sym typeface="Candara"/>
              </a:rPr>
              <a:t>It’s not fair!</a:t>
            </a:r>
            <a:endParaRPr/>
          </a:p>
        </p:txBody>
      </p:sp>
      <p:sp>
        <p:nvSpPr>
          <p:cNvPr id="485" name="Google Shape;485;p37"/>
          <p:cNvSpPr txBox="1"/>
          <p:nvPr>
            <p:ph idx="1" type="body"/>
          </p:nvPr>
        </p:nvSpPr>
        <p:spPr>
          <a:xfrm>
            <a:off x="5519738" y="1557339"/>
            <a:ext cx="5545426" cy="4884737"/>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4400"/>
              <a:buFont typeface="Candara"/>
              <a:buNone/>
            </a:pPr>
            <a:r>
              <a:rPr lang="en-GB" sz="4400">
                <a:latin typeface="Candara"/>
                <a:ea typeface="Candara"/>
                <a:cs typeface="Candara"/>
                <a:sym typeface="Candara"/>
              </a:rPr>
              <a:t>Write two or more examples of something you think is unfair in the world.</a:t>
            </a:r>
            <a:endParaRPr/>
          </a:p>
          <a:p>
            <a:pPr indent="-228600" lvl="0" marL="228600" rtl="0" algn="ctr">
              <a:lnSpc>
                <a:spcPct val="90000"/>
              </a:lnSpc>
              <a:spcBef>
                <a:spcPts val="1000"/>
              </a:spcBef>
              <a:spcAft>
                <a:spcPts val="0"/>
              </a:spcAft>
              <a:buClr>
                <a:schemeClr val="dk1"/>
              </a:buClr>
              <a:buSzPts val="4400"/>
              <a:buFont typeface="Candara"/>
              <a:buNone/>
            </a:pPr>
            <a:r>
              <a:rPr lang="en-GB" sz="4400">
                <a:latin typeface="Candara"/>
                <a:ea typeface="Candara"/>
                <a:cs typeface="Candara"/>
                <a:sym typeface="Candara"/>
              </a:rPr>
              <a:t>Be prepared to</a:t>
            </a:r>
            <a:endParaRPr sz="4400">
              <a:latin typeface="Candara"/>
              <a:ea typeface="Candara"/>
              <a:cs typeface="Candara"/>
              <a:sym typeface="Candara"/>
            </a:endParaRPr>
          </a:p>
          <a:p>
            <a:pPr indent="-228600" lvl="0" marL="228600" rtl="0" algn="l">
              <a:lnSpc>
                <a:spcPct val="90000"/>
              </a:lnSpc>
              <a:spcBef>
                <a:spcPts val="1000"/>
              </a:spcBef>
              <a:spcAft>
                <a:spcPts val="0"/>
              </a:spcAft>
              <a:buClr>
                <a:schemeClr val="dk1"/>
              </a:buClr>
              <a:buSzPts val="2600"/>
              <a:buFont typeface="Calibri"/>
              <a:buNone/>
            </a:pPr>
            <a:r>
              <a:t/>
            </a:r>
            <a:endParaRPr sz="2600"/>
          </a:p>
        </p:txBody>
      </p:sp>
      <p:pic>
        <p:nvPicPr>
          <p:cNvPr descr="crybaby" id="486" name="Google Shape;486;p37"/>
          <p:cNvPicPr preferRelativeResize="0"/>
          <p:nvPr/>
        </p:nvPicPr>
        <p:blipFill rotWithShape="1">
          <a:blip r:embed="rId3">
            <a:alphaModFix/>
          </a:blip>
          <a:srcRect b="0" l="0" r="0" t="0"/>
          <a:stretch/>
        </p:blipFill>
        <p:spPr>
          <a:xfrm>
            <a:off x="1992314" y="1484313"/>
            <a:ext cx="3348037" cy="4392612"/>
          </a:xfrm>
          <a:prstGeom prst="rect">
            <a:avLst/>
          </a:prstGeom>
          <a:noFill/>
          <a:ln>
            <a:noFill/>
          </a:ln>
        </p:spPr>
      </p:pic>
      <p:pic>
        <p:nvPicPr>
          <p:cNvPr id="487" name="Google Shape;487;p37"/>
          <p:cNvPicPr preferRelativeResize="0"/>
          <p:nvPr/>
        </p:nvPicPr>
        <p:blipFill rotWithShape="1">
          <a:blip r:embed="rId4">
            <a:alphaModFix/>
          </a:blip>
          <a:srcRect b="0" l="0" r="0" t="0"/>
          <a:stretch/>
        </p:blipFill>
        <p:spPr>
          <a:xfrm>
            <a:off x="7218075" y="4710978"/>
            <a:ext cx="2771775" cy="164782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38"/>
          <p:cNvSpPr txBox="1"/>
          <p:nvPr>
            <p:ph idx="1" type="body"/>
          </p:nvPr>
        </p:nvSpPr>
        <p:spPr>
          <a:xfrm>
            <a:off x="1120776" y="1957388"/>
            <a:ext cx="4038600" cy="47180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Font typeface="Noto Sans Symbols"/>
              <a:buChar char="🞭"/>
            </a:pPr>
            <a:r>
              <a:rPr b="1" lang="en-GB" sz="3600"/>
              <a:t>Moral evil:</a:t>
            </a:r>
            <a:r>
              <a:rPr lang="en-GB" sz="3600"/>
              <a:t> </a:t>
            </a:r>
            <a:r>
              <a:rPr i="1" lang="en-GB" sz="3600"/>
              <a:t>Suffering caused by humans. </a:t>
            </a:r>
            <a:endParaRPr/>
          </a:p>
          <a:p>
            <a:pPr indent="0" lvl="0" marL="228600" rtl="0" algn="l">
              <a:lnSpc>
                <a:spcPct val="90000"/>
              </a:lnSpc>
              <a:spcBef>
                <a:spcPts val="1000"/>
              </a:spcBef>
              <a:spcAft>
                <a:spcPts val="0"/>
              </a:spcAft>
              <a:buClr>
                <a:schemeClr val="dk1"/>
              </a:buClr>
              <a:buSzPts val="3600"/>
              <a:buFont typeface="Noto Sans Symbols"/>
              <a:buNone/>
            </a:pPr>
            <a:r>
              <a:t/>
            </a:r>
            <a:endParaRPr b="1" sz="3600"/>
          </a:p>
          <a:p>
            <a:pPr indent="-228600" lvl="0" marL="228600" rtl="0" algn="l">
              <a:lnSpc>
                <a:spcPct val="90000"/>
              </a:lnSpc>
              <a:spcBef>
                <a:spcPts val="1000"/>
              </a:spcBef>
              <a:spcAft>
                <a:spcPts val="0"/>
              </a:spcAft>
              <a:buClr>
                <a:schemeClr val="dk1"/>
              </a:buClr>
              <a:buSzPts val="3600"/>
              <a:buFont typeface="Noto Sans Symbols"/>
              <a:buChar char="🞭"/>
            </a:pPr>
            <a:r>
              <a:rPr b="1" lang="en-GB" sz="3600"/>
              <a:t>Natural Evil:</a:t>
            </a:r>
            <a:r>
              <a:rPr lang="en-GB" sz="3600"/>
              <a:t> </a:t>
            </a:r>
            <a:r>
              <a:rPr i="1" lang="en-GB" sz="3600"/>
              <a:t>Suffering due to natural causes</a:t>
            </a:r>
            <a:endParaRPr/>
          </a:p>
          <a:p>
            <a:pPr indent="-228600" lvl="0" marL="228600" rtl="0" algn="l">
              <a:lnSpc>
                <a:spcPct val="90000"/>
              </a:lnSpc>
              <a:spcBef>
                <a:spcPts val="1000"/>
              </a:spcBef>
              <a:spcAft>
                <a:spcPts val="0"/>
              </a:spcAft>
              <a:buClr>
                <a:schemeClr val="dk1"/>
              </a:buClr>
              <a:buSzPts val="2000"/>
              <a:buFont typeface="Noto Sans Symbols"/>
              <a:buNone/>
            </a:pPr>
            <a:r>
              <a:t/>
            </a:r>
            <a:endParaRPr sz="2000"/>
          </a:p>
        </p:txBody>
      </p:sp>
      <p:sp>
        <p:nvSpPr>
          <p:cNvPr id="494" name="Google Shape;494;p38"/>
          <p:cNvSpPr txBox="1"/>
          <p:nvPr>
            <p:ph idx="2" type="body"/>
          </p:nvPr>
        </p:nvSpPr>
        <p:spPr>
          <a:xfrm>
            <a:off x="6888164" y="1828800"/>
            <a:ext cx="5091400" cy="4562474"/>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Font typeface="Noto Sans Symbols"/>
              <a:buNone/>
            </a:pPr>
            <a:r>
              <a:rPr b="1" lang="en-GB" sz="3600">
                <a:latin typeface="Candara"/>
                <a:ea typeface="Candara"/>
                <a:cs typeface="Candara"/>
                <a:sym typeface="Candara"/>
              </a:rPr>
              <a:t>Next …</a:t>
            </a:r>
            <a:endParaRPr/>
          </a:p>
          <a:p>
            <a:pPr indent="-228600" lvl="0" marL="228600" rtl="0" algn="l">
              <a:lnSpc>
                <a:spcPct val="90000"/>
              </a:lnSpc>
              <a:spcBef>
                <a:spcPts val="1000"/>
              </a:spcBef>
              <a:spcAft>
                <a:spcPts val="0"/>
              </a:spcAft>
              <a:buClr>
                <a:schemeClr val="dk1"/>
              </a:buClr>
              <a:buSzPts val="3600"/>
              <a:buFont typeface="Noto Sans Symbols"/>
              <a:buNone/>
            </a:pPr>
            <a:r>
              <a:rPr b="1" lang="en-GB" sz="3600">
                <a:latin typeface="Candara"/>
                <a:ea typeface="Candara"/>
                <a:cs typeface="Candara"/>
                <a:sym typeface="Candara"/>
              </a:rPr>
              <a:t>List THREE examples of moral evil and THREE examples of natural evi</a:t>
            </a:r>
            <a:r>
              <a:rPr b="1" lang="en-GB"/>
              <a:t>l</a:t>
            </a:r>
            <a:r>
              <a:rPr lang="en-GB"/>
              <a:t>.</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C:\Users\Tracey\AppData\Local\Microsoft\Windows\Temporary Internet Files\Content.IE5\SSXGJ6QS\MC900104976[1].wmf" id="495" name="Google Shape;495;p38"/>
          <p:cNvPicPr preferRelativeResize="0"/>
          <p:nvPr/>
        </p:nvPicPr>
        <p:blipFill rotWithShape="1">
          <a:blip r:embed="rId3">
            <a:alphaModFix/>
          </a:blip>
          <a:srcRect b="0" l="0" r="0" t="0"/>
          <a:stretch/>
        </p:blipFill>
        <p:spPr>
          <a:xfrm>
            <a:off x="4854576" y="2790537"/>
            <a:ext cx="1827213" cy="1825625"/>
          </a:xfrm>
          <a:prstGeom prst="rect">
            <a:avLst/>
          </a:prstGeom>
          <a:noFill/>
          <a:ln>
            <a:noFill/>
          </a:ln>
        </p:spPr>
      </p:pic>
      <p:pic>
        <p:nvPicPr>
          <p:cNvPr id="496" name="Google Shape;496;p38"/>
          <p:cNvPicPr preferRelativeResize="0"/>
          <p:nvPr/>
        </p:nvPicPr>
        <p:blipFill rotWithShape="1">
          <a:blip r:embed="rId4">
            <a:alphaModFix/>
          </a:blip>
          <a:srcRect b="0" l="0" r="0" t="0"/>
          <a:stretch/>
        </p:blipFill>
        <p:spPr>
          <a:xfrm>
            <a:off x="308120" y="98425"/>
            <a:ext cx="1599371" cy="1592263"/>
          </a:xfrm>
          <a:prstGeom prst="rect">
            <a:avLst/>
          </a:prstGeom>
          <a:noFill/>
          <a:ln>
            <a:noFill/>
          </a:ln>
        </p:spPr>
      </p:pic>
      <p:sp>
        <p:nvSpPr>
          <p:cNvPr id="497" name="Google Shape;497;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		</a:t>
            </a:r>
            <a:r>
              <a:rPr lang="en-GB">
                <a:latin typeface="Candara"/>
                <a:ea typeface="Candara"/>
                <a:cs typeface="Candara"/>
                <a:sym typeface="Candara"/>
              </a:rPr>
              <a:t>Copy and Complete….</a:t>
            </a:r>
            <a:endParaRPr>
              <a:latin typeface="Candara"/>
              <a:ea typeface="Candara"/>
              <a:cs typeface="Candara"/>
              <a:sym typeface="Candar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3">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4">
                                            <p:txEl>
                                              <p:pRg end="0" st="0"/>
                                            </p:txEl>
                                          </p:spTgt>
                                        </p:tgtEl>
                                        <p:attrNameLst>
                                          <p:attrName>style.visibility</p:attrName>
                                        </p:attrNameLst>
                                      </p:cBhvr>
                                      <p:to>
                                        <p:strVal val="visible"/>
                                      </p:to>
                                    </p:set>
                                    <p:animEffect filter="fade" transition="in">
                                      <p:cBhvr>
                                        <p:cTn dur="2000"/>
                                        <p:tgtEl>
                                          <p:spTgt spid="49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4">
                                            <p:txEl>
                                              <p:pRg end="1" st="1"/>
                                            </p:txEl>
                                          </p:spTgt>
                                        </p:tgtEl>
                                        <p:attrNameLst>
                                          <p:attrName>style.visibility</p:attrName>
                                        </p:attrNameLst>
                                      </p:cBhvr>
                                      <p:to>
                                        <p:strVal val="visible"/>
                                      </p:to>
                                    </p:set>
                                    <p:animEffect filter="fade" transition="in">
                                      <p:cBhvr>
                                        <p:cTn dur="2000"/>
                                        <p:tgtEl>
                                          <p:spTgt spid="49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4">
                                            <p:txEl>
                                              <p:pRg end="2" st="2"/>
                                            </p:txEl>
                                          </p:spTgt>
                                        </p:tgtEl>
                                        <p:attrNameLst>
                                          <p:attrName>style.visibility</p:attrName>
                                        </p:attrNameLst>
                                      </p:cBhvr>
                                      <p:to>
                                        <p:strVal val="visible"/>
                                      </p:to>
                                    </p:set>
                                    <p:animEffect filter="fade" transition="in">
                                      <p:cBhvr>
                                        <p:cTn dur="2000"/>
                                        <p:tgtEl>
                                          <p:spTgt spid="494">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02" name="Shape 502"/>
        <p:cNvGrpSpPr/>
        <p:nvPr/>
      </p:nvGrpSpPr>
      <p:grpSpPr>
        <a:xfrm>
          <a:off x="0" y="0"/>
          <a:ext cx="0" cy="0"/>
          <a:chOff x="0" y="0"/>
          <a:chExt cx="0" cy="0"/>
        </a:xfrm>
      </p:grpSpPr>
      <p:pic>
        <p:nvPicPr>
          <p:cNvPr descr="flood" id="503" name="Google Shape;503;p39"/>
          <p:cNvPicPr preferRelativeResize="0"/>
          <p:nvPr/>
        </p:nvPicPr>
        <p:blipFill rotWithShape="1">
          <a:blip r:embed="rId3">
            <a:alphaModFix/>
          </a:blip>
          <a:srcRect b="0" l="0" r="0" t="0"/>
          <a:stretch/>
        </p:blipFill>
        <p:spPr>
          <a:xfrm>
            <a:off x="4440239" y="1844676"/>
            <a:ext cx="1692275" cy="1077913"/>
          </a:xfrm>
          <a:prstGeom prst="rect">
            <a:avLst/>
          </a:prstGeom>
          <a:noFill/>
          <a:ln>
            <a:noFill/>
          </a:ln>
        </p:spPr>
      </p:pic>
      <p:pic>
        <p:nvPicPr>
          <p:cNvPr descr="haiti-earthquake-photos" id="504" name="Google Shape;504;p39"/>
          <p:cNvPicPr preferRelativeResize="0"/>
          <p:nvPr/>
        </p:nvPicPr>
        <p:blipFill rotWithShape="1">
          <a:blip r:embed="rId4">
            <a:alphaModFix/>
          </a:blip>
          <a:srcRect b="0" l="0" r="0" t="0"/>
          <a:stretch/>
        </p:blipFill>
        <p:spPr>
          <a:xfrm>
            <a:off x="1524000" y="3860801"/>
            <a:ext cx="2051050" cy="1249363"/>
          </a:xfrm>
          <a:prstGeom prst="rect">
            <a:avLst/>
          </a:prstGeom>
          <a:noFill/>
          <a:ln>
            <a:noFill/>
          </a:ln>
        </p:spPr>
      </p:pic>
      <p:pic>
        <p:nvPicPr>
          <p:cNvPr descr="070221_CL_HitlerEX" id="505" name="Google Shape;505;p39"/>
          <p:cNvPicPr preferRelativeResize="0"/>
          <p:nvPr/>
        </p:nvPicPr>
        <p:blipFill rotWithShape="1">
          <a:blip r:embed="rId5">
            <a:alphaModFix/>
          </a:blip>
          <a:srcRect b="0" l="0" r="0" t="0"/>
          <a:stretch/>
        </p:blipFill>
        <p:spPr>
          <a:xfrm>
            <a:off x="1524000" y="5300664"/>
            <a:ext cx="1181100" cy="1557337"/>
          </a:xfrm>
          <a:prstGeom prst="rect">
            <a:avLst/>
          </a:prstGeom>
          <a:noFill/>
          <a:ln>
            <a:noFill/>
          </a:ln>
        </p:spPr>
      </p:pic>
      <p:pic>
        <p:nvPicPr>
          <p:cNvPr descr="wtc-9-11" id="506" name="Google Shape;506;p39"/>
          <p:cNvPicPr preferRelativeResize="0"/>
          <p:nvPr/>
        </p:nvPicPr>
        <p:blipFill rotWithShape="1">
          <a:blip r:embed="rId6">
            <a:alphaModFix/>
          </a:blip>
          <a:srcRect b="0" l="0" r="0" t="0"/>
          <a:stretch/>
        </p:blipFill>
        <p:spPr>
          <a:xfrm>
            <a:off x="8956676" y="1"/>
            <a:ext cx="1711325" cy="2060575"/>
          </a:xfrm>
          <a:prstGeom prst="rect">
            <a:avLst/>
          </a:prstGeom>
          <a:noFill/>
          <a:ln>
            <a:noFill/>
          </a:ln>
        </p:spPr>
      </p:pic>
      <p:sp>
        <p:nvSpPr>
          <p:cNvPr id="507" name="Google Shape;507;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aiti-earthquake-pic-reuters-581841911" id="508" name="Google Shape;508;p39"/>
          <p:cNvPicPr preferRelativeResize="0"/>
          <p:nvPr/>
        </p:nvPicPr>
        <p:blipFill rotWithShape="1">
          <a:blip r:embed="rId7">
            <a:alphaModFix/>
          </a:blip>
          <a:srcRect b="0" l="0" r="0" t="0"/>
          <a:stretch/>
        </p:blipFill>
        <p:spPr>
          <a:xfrm>
            <a:off x="3863964" y="3719514"/>
            <a:ext cx="2447925" cy="1620837"/>
          </a:xfrm>
          <a:prstGeom prst="rect">
            <a:avLst/>
          </a:prstGeom>
          <a:noFill/>
          <a:ln>
            <a:noFill/>
          </a:ln>
        </p:spPr>
      </p:pic>
      <p:pic>
        <p:nvPicPr>
          <p:cNvPr descr="_42840109_twins203b" id="509" name="Google Shape;509;p39"/>
          <p:cNvPicPr preferRelativeResize="0"/>
          <p:nvPr/>
        </p:nvPicPr>
        <p:blipFill rotWithShape="1">
          <a:blip r:embed="rId8">
            <a:alphaModFix/>
          </a:blip>
          <a:srcRect b="0" l="0" r="0" t="0"/>
          <a:stretch/>
        </p:blipFill>
        <p:spPr>
          <a:xfrm>
            <a:off x="1524001" y="0"/>
            <a:ext cx="2339975" cy="1752600"/>
          </a:xfrm>
          <a:prstGeom prst="rect">
            <a:avLst/>
          </a:prstGeom>
          <a:noFill/>
          <a:ln>
            <a:noFill/>
          </a:ln>
        </p:spPr>
      </p:pic>
      <p:pic>
        <p:nvPicPr>
          <p:cNvPr descr="afghanistan_war" id="510" name="Google Shape;510;p39"/>
          <p:cNvPicPr preferRelativeResize="0"/>
          <p:nvPr/>
        </p:nvPicPr>
        <p:blipFill rotWithShape="1">
          <a:blip r:embed="rId9">
            <a:alphaModFix/>
          </a:blip>
          <a:srcRect b="0" l="0" r="0" t="0"/>
          <a:stretch/>
        </p:blipFill>
        <p:spPr>
          <a:xfrm>
            <a:off x="3792538" y="0"/>
            <a:ext cx="2374900" cy="1893888"/>
          </a:xfrm>
          <a:prstGeom prst="rect">
            <a:avLst/>
          </a:prstGeom>
          <a:noFill/>
          <a:ln>
            <a:noFill/>
          </a:ln>
        </p:spPr>
      </p:pic>
      <p:sp>
        <p:nvSpPr>
          <p:cNvPr id="511" name="Google Shape;511;p39"/>
          <p:cNvSpPr/>
          <p:nvPr/>
        </p:nvSpPr>
        <p:spPr>
          <a:xfrm>
            <a:off x="10231120" y="39215"/>
            <a:ext cx="1960880" cy="1427163"/>
          </a:xfrm>
          <a:prstGeom prst="wedgeRoundRectCallout">
            <a:avLst>
              <a:gd fmla="val -37731" name="adj1"/>
              <a:gd fmla="val 71080" name="adj2"/>
              <a:gd fmla="val 16667" name="adj3"/>
            </a:avLst>
          </a:prstGeom>
          <a:solidFill>
            <a:schemeClr val="lt1"/>
          </a:solidFill>
          <a:ln cap="flat" cmpd="sng" w="57150">
            <a:solidFill>
              <a:srgbClr val="FF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2400"/>
              <a:buFont typeface="Arial"/>
              <a:buNone/>
            </a:pPr>
            <a:r>
              <a:rPr lang="en-GB" sz="2400">
                <a:solidFill>
                  <a:schemeClr val="dk1"/>
                </a:solidFill>
                <a:latin typeface="Arial"/>
                <a:ea typeface="Arial"/>
                <a:cs typeface="Arial"/>
                <a:sym typeface="Arial"/>
              </a:rPr>
              <a:t>1.Which ones are moral evil?</a:t>
            </a:r>
            <a:endParaRPr/>
          </a:p>
        </p:txBody>
      </p:sp>
      <p:sp>
        <p:nvSpPr>
          <p:cNvPr id="512" name="Google Shape;512;p39"/>
          <p:cNvSpPr/>
          <p:nvPr/>
        </p:nvSpPr>
        <p:spPr>
          <a:xfrm>
            <a:off x="23813" y="5300664"/>
            <a:ext cx="1500186" cy="1425256"/>
          </a:xfrm>
          <a:prstGeom prst="wedgeRoundRectCallout">
            <a:avLst>
              <a:gd fmla="val 48264" name="adj1"/>
              <a:gd fmla="val -97657" name="adj2"/>
              <a:gd fmla="val 16667" name="adj3"/>
            </a:avLst>
          </a:prstGeom>
          <a:solidFill>
            <a:schemeClr val="lt1"/>
          </a:solidFill>
          <a:ln cap="flat" cmpd="sng" w="38100">
            <a:solidFill>
              <a:srgbClr val="FF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2.Which ones are natural evil  ? </a:t>
            </a:r>
            <a:endParaRPr sz="2000">
              <a:solidFill>
                <a:schemeClr val="dk1"/>
              </a:solidFill>
              <a:latin typeface="Arial"/>
              <a:ea typeface="Arial"/>
              <a:cs typeface="Arial"/>
              <a:sym typeface="Arial"/>
            </a:endParaRPr>
          </a:p>
        </p:txBody>
      </p:sp>
      <p:pic>
        <p:nvPicPr>
          <p:cNvPr descr="Domestic_violence" id="513" name="Google Shape;513;p39"/>
          <p:cNvPicPr preferRelativeResize="0"/>
          <p:nvPr/>
        </p:nvPicPr>
        <p:blipFill rotWithShape="1">
          <a:blip r:embed="rId10">
            <a:alphaModFix/>
          </a:blip>
          <a:srcRect b="0" l="0" r="0" t="0"/>
          <a:stretch/>
        </p:blipFill>
        <p:spPr>
          <a:xfrm>
            <a:off x="6743700" y="5522914"/>
            <a:ext cx="1944688" cy="1335087"/>
          </a:xfrm>
          <a:prstGeom prst="rect">
            <a:avLst/>
          </a:prstGeom>
          <a:noFill/>
          <a:ln>
            <a:noFill/>
          </a:ln>
        </p:spPr>
      </p:pic>
      <p:pic>
        <p:nvPicPr>
          <p:cNvPr descr="divorce-decree" id="514" name="Google Shape;514;p39"/>
          <p:cNvPicPr preferRelativeResize="0"/>
          <p:nvPr/>
        </p:nvPicPr>
        <p:blipFill rotWithShape="1">
          <a:blip r:embed="rId11">
            <a:alphaModFix/>
          </a:blip>
          <a:srcRect b="0" l="0" r="0" t="0"/>
          <a:stretch/>
        </p:blipFill>
        <p:spPr>
          <a:xfrm>
            <a:off x="6167438" y="1"/>
            <a:ext cx="1504950" cy="1916113"/>
          </a:xfrm>
          <a:prstGeom prst="rect">
            <a:avLst/>
          </a:prstGeom>
          <a:noFill/>
          <a:ln>
            <a:noFill/>
          </a:ln>
        </p:spPr>
      </p:pic>
      <p:pic>
        <p:nvPicPr>
          <p:cNvPr descr="obama-abortion11" id="515" name="Google Shape;515;p39"/>
          <p:cNvPicPr preferRelativeResize="0"/>
          <p:nvPr/>
        </p:nvPicPr>
        <p:blipFill rotWithShape="1">
          <a:blip r:embed="rId12">
            <a:alphaModFix/>
          </a:blip>
          <a:srcRect b="13407" l="42955" r="9187" t="47176"/>
          <a:stretch/>
        </p:blipFill>
        <p:spPr>
          <a:xfrm>
            <a:off x="6456364" y="4365626"/>
            <a:ext cx="1368425" cy="1127125"/>
          </a:xfrm>
          <a:prstGeom prst="rect">
            <a:avLst/>
          </a:prstGeom>
          <a:noFill/>
          <a:ln>
            <a:noFill/>
          </a:ln>
        </p:spPr>
      </p:pic>
      <p:pic>
        <p:nvPicPr>
          <p:cNvPr descr="Tsunami" id="516" name="Google Shape;516;p39"/>
          <p:cNvPicPr preferRelativeResize="0"/>
          <p:nvPr/>
        </p:nvPicPr>
        <p:blipFill rotWithShape="1">
          <a:blip r:embed="rId13">
            <a:alphaModFix/>
          </a:blip>
          <a:srcRect b="0" l="0" r="0" t="0"/>
          <a:stretch/>
        </p:blipFill>
        <p:spPr>
          <a:xfrm>
            <a:off x="3000376" y="5534026"/>
            <a:ext cx="2016125" cy="1323975"/>
          </a:xfrm>
          <a:prstGeom prst="rect">
            <a:avLst/>
          </a:prstGeom>
          <a:noFill/>
          <a:ln>
            <a:noFill/>
          </a:ln>
        </p:spPr>
      </p:pic>
      <p:pic>
        <p:nvPicPr>
          <p:cNvPr descr="Poverty" id="517" name="Google Shape;517;p39"/>
          <p:cNvPicPr preferRelativeResize="0"/>
          <p:nvPr/>
        </p:nvPicPr>
        <p:blipFill rotWithShape="1">
          <a:blip r:embed="rId14">
            <a:alphaModFix/>
          </a:blip>
          <a:srcRect b="0" l="0" r="0" t="0"/>
          <a:stretch/>
        </p:blipFill>
        <p:spPr>
          <a:xfrm>
            <a:off x="6096001" y="1916114"/>
            <a:ext cx="1800225" cy="1620837"/>
          </a:xfrm>
          <a:prstGeom prst="rect">
            <a:avLst/>
          </a:prstGeom>
          <a:noFill/>
          <a:ln>
            <a:noFill/>
          </a:ln>
        </p:spPr>
      </p:pic>
      <p:pic>
        <p:nvPicPr>
          <p:cNvPr descr="article-1008867-00D3EEF000000578-278_468x250_popup" id="518" name="Google Shape;518;p39"/>
          <p:cNvPicPr preferRelativeResize="0"/>
          <p:nvPr/>
        </p:nvPicPr>
        <p:blipFill rotWithShape="1">
          <a:blip r:embed="rId15">
            <a:alphaModFix/>
          </a:blip>
          <a:srcRect b="0" l="0" r="0" t="0"/>
          <a:stretch/>
        </p:blipFill>
        <p:spPr>
          <a:xfrm>
            <a:off x="7820026" y="4005264"/>
            <a:ext cx="2847975" cy="1538287"/>
          </a:xfrm>
          <a:prstGeom prst="rect">
            <a:avLst/>
          </a:prstGeom>
          <a:noFill/>
          <a:ln>
            <a:noFill/>
          </a:ln>
        </p:spPr>
      </p:pic>
      <p:sp>
        <p:nvSpPr>
          <p:cNvPr id="519" name="Google Shape;519;p39"/>
          <p:cNvSpPr/>
          <p:nvPr/>
        </p:nvSpPr>
        <p:spPr>
          <a:xfrm>
            <a:off x="9785352" y="3018314"/>
            <a:ext cx="2406648" cy="1844198"/>
          </a:xfrm>
          <a:prstGeom prst="cloudCallout">
            <a:avLst>
              <a:gd fmla="val -78741" name="adj1"/>
              <a:gd fmla="val 9741" name="adj2"/>
            </a:avLst>
          </a:prstGeom>
          <a:solidFill>
            <a:schemeClr val="lt1"/>
          </a:solidFill>
          <a:ln cap="flat" cmpd="sng" w="38100">
            <a:solidFill>
              <a:srgbClr val="FF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3.Which ones are reasons for not believing in God?</a:t>
            </a:r>
            <a:endParaRPr/>
          </a:p>
        </p:txBody>
      </p:sp>
      <p:pic>
        <p:nvPicPr>
          <p:cNvPr descr="iceland-volcano01" id="520" name="Google Shape;520;p39"/>
          <p:cNvPicPr preferRelativeResize="0"/>
          <p:nvPr/>
        </p:nvPicPr>
        <p:blipFill rotWithShape="1">
          <a:blip r:embed="rId16">
            <a:alphaModFix/>
          </a:blip>
          <a:srcRect b="0" l="0" r="0" t="0"/>
          <a:stretch/>
        </p:blipFill>
        <p:spPr>
          <a:xfrm>
            <a:off x="4943475" y="5676900"/>
            <a:ext cx="1804988" cy="1181100"/>
          </a:xfrm>
          <a:prstGeom prst="rect">
            <a:avLst/>
          </a:prstGeom>
          <a:noFill/>
          <a:ln>
            <a:noFill/>
          </a:ln>
        </p:spPr>
      </p:pic>
      <p:sp>
        <p:nvSpPr>
          <p:cNvPr id="521" name="Google Shape;521;p39"/>
          <p:cNvSpPr/>
          <p:nvPr/>
        </p:nvSpPr>
        <p:spPr>
          <a:xfrm>
            <a:off x="195897" y="1144587"/>
            <a:ext cx="2386010" cy="1668462"/>
          </a:xfrm>
          <a:prstGeom prst="cloudCallout">
            <a:avLst>
              <a:gd fmla="val 42795" name="adj1"/>
              <a:gd fmla="val -76613" name="adj2"/>
            </a:avLst>
          </a:prstGeom>
          <a:solidFill>
            <a:schemeClr val="lt1"/>
          </a:solidFill>
          <a:ln cap="flat" cmpd="sng" w="38100">
            <a:solidFill>
              <a:srgbClr val="FF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1600"/>
              <a:buFont typeface="Arial"/>
              <a:buNone/>
            </a:pPr>
            <a:r>
              <a:rPr lang="en-GB" sz="1600">
                <a:solidFill>
                  <a:schemeClr val="dk1"/>
                </a:solidFill>
                <a:latin typeface="Arial"/>
                <a:ea typeface="Arial"/>
                <a:cs typeface="Arial"/>
                <a:sym typeface="Arial"/>
              </a:rPr>
              <a:t>4.Which are results of unanswered prayer?</a:t>
            </a:r>
            <a:endParaRPr/>
          </a:p>
        </p:txBody>
      </p:sp>
      <p:pic>
        <p:nvPicPr>
          <p:cNvPr descr="Edward-Munch-The-Scream-8903" id="522" name="Google Shape;522;p39"/>
          <p:cNvPicPr preferRelativeResize="0"/>
          <p:nvPr/>
        </p:nvPicPr>
        <p:blipFill rotWithShape="1">
          <a:blip r:embed="rId17">
            <a:alphaModFix/>
          </a:blip>
          <a:srcRect b="0" l="0" r="0" t="0"/>
          <a:stretch/>
        </p:blipFill>
        <p:spPr>
          <a:xfrm>
            <a:off x="7999415" y="2215358"/>
            <a:ext cx="1223962" cy="1511300"/>
          </a:xfrm>
          <a:prstGeom prst="rect">
            <a:avLst/>
          </a:prstGeom>
          <a:noFill/>
          <a:ln>
            <a:noFill/>
          </a:ln>
        </p:spPr>
      </p:pic>
      <p:pic>
        <p:nvPicPr>
          <p:cNvPr descr="PlaneCrash_450x300" id="523" name="Google Shape;523;p39"/>
          <p:cNvPicPr preferRelativeResize="0"/>
          <p:nvPr/>
        </p:nvPicPr>
        <p:blipFill rotWithShape="1">
          <a:blip r:embed="rId18">
            <a:alphaModFix/>
          </a:blip>
          <a:srcRect b="0" l="0" r="0" t="0"/>
          <a:stretch/>
        </p:blipFill>
        <p:spPr>
          <a:xfrm>
            <a:off x="9909969" y="2007634"/>
            <a:ext cx="1495425" cy="996950"/>
          </a:xfrm>
          <a:prstGeom prst="rect">
            <a:avLst/>
          </a:prstGeom>
          <a:noFill/>
          <a:ln>
            <a:noFill/>
          </a:ln>
        </p:spPr>
      </p:pic>
      <p:pic>
        <p:nvPicPr>
          <p:cNvPr descr="5262331" id="524" name="Google Shape;524;p39"/>
          <p:cNvPicPr preferRelativeResize="0"/>
          <p:nvPr/>
        </p:nvPicPr>
        <p:blipFill rotWithShape="1">
          <a:blip r:embed="rId19">
            <a:alphaModFix/>
          </a:blip>
          <a:srcRect b="0" l="0" r="0" t="0"/>
          <a:stretch/>
        </p:blipFill>
        <p:spPr>
          <a:xfrm>
            <a:off x="6456364" y="3500438"/>
            <a:ext cx="1462087" cy="876300"/>
          </a:xfrm>
          <a:prstGeom prst="rect">
            <a:avLst/>
          </a:prstGeom>
          <a:noFill/>
          <a:ln>
            <a:noFill/>
          </a:ln>
        </p:spPr>
      </p:pic>
      <p:pic>
        <p:nvPicPr>
          <p:cNvPr descr="2008-11-06-Gay" id="525" name="Google Shape;525;p39"/>
          <p:cNvPicPr preferRelativeResize="0"/>
          <p:nvPr/>
        </p:nvPicPr>
        <p:blipFill rotWithShape="1">
          <a:blip r:embed="rId20">
            <a:alphaModFix/>
          </a:blip>
          <a:srcRect b="0" l="0" r="0" t="0"/>
          <a:stretch/>
        </p:blipFill>
        <p:spPr>
          <a:xfrm>
            <a:off x="2788426" y="2228852"/>
            <a:ext cx="1293813" cy="1296987"/>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p40"/>
          <p:cNvSpPr txBox="1"/>
          <p:nvPr>
            <p:ph type="title"/>
          </p:nvPr>
        </p:nvSpPr>
        <p:spPr>
          <a:xfrm>
            <a:off x="505778" y="657226"/>
            <a:ext cx="731901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ndara"/>
              <a:buNone/>
            </a:pPr>
            <a:r>
              <a:rPr lang="en-GB">
                <a:latin typeface="Candara"/>
                <a:ea typeface="Candara"/>
                <a:cs typeface="Candara"/>
                <a:sym typeface="Candara"/>
              </a:rPr>
              <a:t>You Decide….</a:t>
            </a:r>
            <a:endParaRPr/>
          </a:p>
        </p:txBody>
      </p:sp>
      <p:sp>
        <p:nvSpPr>
          <p:cNvPr id="532" name="Google Shape;532;p40"/>
          <p:cNvSpPr txBox="1"/>
          <p:nvPr>
            <p:ph idx="1" type="body"/>
          </p:nvPr>
        </p:nvSpPr>
        <p:spPr>
          <a:xfrm>
            <a:off x="335280" y="1925639"/>
            <a:ext cx="6969760" cy="4200525"/>
          </a:xfrm>
          <a:prstGeom prst="rect">
            <a:avLst/>
          </a:prstGeom>
          <a:noFill/>
          <a:ln>
            <a:noFill/>
          </a:ln>
        </p:spPr>
        <p:txBody>
          <a:bodyPr anchorCtr="0" anchor="t" bIns="45700" lIns="91425" spcFirstLastPara="1" rIns="91425" wrap="square" tIns="45700">
            <a:normAutofit fontScale="92500"/>
          </a:bodyPr>
          <a:lstStyle/>
          <a:p>
            <a:pPr indent="-228600" lvl="0" marL="228600" rtl="0" algn="ctr">
              <a:lnSpc>
                <a:spcPct val="90000"/>
              </a:lnSpc>
              <a:spcBef>
                <a:spcPts val="0"/>
              </a:spcBef>
              <a:spcAft>
                <a:spcPts val="0"/>
              </a:spcAft>
              <a:buClr>
                <a:schemeClr val="dk1"/>
              </a:buClr>
              <a:buSzPct val="100000"/>
              <a:buFont typeface="Calibri"/>
              <a:buNone/>
            </a:pPr>
            <a:r>
              <a:t/>
            </a:r>
            <a:endParaRPr sz="4000"/>
          </a:p>
          <a:p>
            <a:pPr indent="-228600" lvl="0" marL="228600" rtl="0" algn="ctr">
              <a:lnSpc>
                <a:spcPct val="90000"/>
              </a:lnSpc>
              <a:spcBef>
                <a:spcPts val="1000"/>
              </a:spcBef>
              <a:spcAft>
                <a:spcPts val="0"/>
              </a:spcAft>
              <a:buClr>
                <a:schemeClr val="dk1"/>
              </a:buClr>
              <a:buSzPct val="100000"/>
              <a:buFont typeface="Candara"/>
              <a:buNone/>
            </a:pPr>
            <a:r>
              <a:rPr lang="en-GB" sz="4000">
                <a:latin typeface="Candara"/>
                <a:ea typeface="Candara"/>
                <a:cs typeface="Candara"/>
                <a:sym typeface="Candara"/>
              </a:rPr>
              <a:t>Along 1 line number 1 to 10 leaving space in between each number .  </a:t>
            </a:r>
            <a:endParaRPr/>
          </a:p>
          <a:p>
            <a:pPr indent="-228600" lvl="0" marL="228600" rtl="0" algn="ctr">
              <a:lnSpc>
                <a:spcPct val="90000"/>
              </a:lnSpc>
              <a:spcBef>
                <a:spcPts val="1000"/>
              </a:spcBef>
              <a:spcAft>
                <a:spcPts val="0"/>
              </a:spcAft>
              <a:buClr>
                <a:schemeClr val="dk1"/>
              </a:buClr>
              <a:buSzPct val="100000"/>
              <a:buFont typeface="Candara"/>
              <a:buNone/>
            </a:pPr>
            <a:r>
              <a:rPr lang="en-GB" sz="4000">
                <a:latin typeface="Candara"/>
                <a:ea typeface="Candara"/>
                <a:cs typeface="Candara"/>
                <a:sym typeface="Candara"/>
              </a:rPr>
              <a:t>Next, decide whether the following pictures are examples of moral or natural evil.</a:t>
            </a:r>
            <a:endParaRPr/>
          </a:p>
        </p:txBody>
      </p:sp>
      <p:sp>
        <p:nvSpPr>
          <p:cNvPr id="533" name="Google Shape;533;p40"/>
          <p:cNvSpPr/>
          <p:nvPr/>
        </p:nvSpPr>
        <p:spPr>
          <a:xfrm>
            <a:off x="81280" y="6251577"/>
            <a:ext cx="1186688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pic>
        <p:nvPicPr>
          <p:cNvPr descr="http://ecx.images-amazon.com/images/I/31uRO6QPtiL._SL500_AA300_.jpg" id="534" name="Google Shape;534;p40"/>
          <p:cNvPicPr preferRelativeResize="0"/>
          <p:nvPr/>
        </p:nvPicPr>
        <p:blipFill rotWithShape="1">
          <a:blip r:embed="rId3">
            <a:alphaModFix/>
          </a:blip>
          <a:srcRect b="0" l="0" r="0" t="0"/>
          <a:stretch/>
        </p:blipFill>
        <p:spPr>
          <a:xfrm>
            <a:off x="7680326" y="0"/>
            <a:ext cx="1971675" cy="2160588"/>
          </a:xfrm>
          <a:prstGeom prst="rect">
            <a:avLst/>
          </a:prstGeom>
          <a:noFill/>
          <a:ln>
            <a:noFill/>
          </a:ln>
        </p:spPr>
      </p:pic>
      <p:sp>
        <p:nvSpPr>
          <p:cNvPr id="535" name="Google Shape;535;p40"/>
          <p:cNvSpPr txBox="1"/>
          <p:nvPr/>
        </p:nvSpPr>
        <p:spPr>
          <a:xfrm>
            <a:off x="7824788" y="476251"/>
            <a:ext cx="1079500" cy="13239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8000"/>
              <a:buFont typeface="Arial"/>
              <a:buNone/>
            </a:pPr>
            <a:r>
              <a:rPr b="1" lang="en-GB" sz="8000">
                <a:solidFill>
                  <a:schemeClr val="dk1"/>
                </a:solidFill>
                <a:latin typeface="Dancing Script"/>
                <a:ea typeface="Dancing Script"/>
                <a:cs typeface="Dancing Script"/>
                <a:sym typeface="Dancing Script"/>
              </a:rPr>
              <a:t>m</a:t>
            </a:r>
            <a:endParaRPr b="1" sz="8000">
              <a:solidFill>
                <a:schemeClr val="dk1"/>
              </a:solidFill>
              <a:latin typeface="Dancing Script"/>
              <a:ea typeface="Dancing Script"/>
              <a:cs typeface="Dancing Script"/>
              <a:sym typeface="Dancing Script"/>
            </a:endParaRPr>
          </a:p>
        </p:txBody>
      </p:sp>
      <p:pic>
        <p:nvPicPr>
          <p:cNvPr descr="http://ecx.images-amazon.com/images/I/31uRO6QPtiL._SL500_AA300_.jpg" id="536" name="Google Shape;536;p40"/>
          <p:cNvPicPr preferRelativeResize="0"/>
          <p:nvPr/>
        </p:nvPicPr>
        <p:blipFill rotWithShape="1">
          <a:blip r:embed="rId3">
            <a:alphaModFix/>
          </a:blip>
          <a:srcRect b="0" l="0" r="0" t="0"/>
          <a:stretch/>
        </p:blipFill>
        <p:spPr>
          <a:xfrm>
            <a:off x="7751764" y="3429000"/>
            <a:ext cx="1971675" cy="2160588"/>
          </a:xfrm>
          <a:prstGeom prst="rect">
            <a:avLst/>
          </a:prstGeom>
          <a:noFill/>
          <a:ln>
            <a:noFill/>
          </a:ln>
        </p:spPr>
      </p:pic>
      <p:sp>
        <p:nvSpPr>
          <p:cNvPr id="537" name="Google Shape;537;p40"/>
          <p:cNvSpPr txBox="1"/>
          <p:nvPr/>
        </p:nvSpPr>
        <p:spPr>
          <a:xfrm>
            <a:off x="8040689" y="3789364"/>
            <a:ext cx="1150937" cy="13223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8000"/>
              <a:buFont typeface="Arial"/>
              <a:buNone/>
            </a:pPr>
            <a:r>
              <a:rPr b="1" lang="en-GB" sz="8000">
                <a:solidFill>
                  <a:schemeClr val="dk1"/>
                </a:solidFill>
                <a:latin typeface="Dancing Script"/>
                <a:ea typeface="Dancing Script"/>
                <a:cs typeface="Dancing Script"/>
                <a:sym typeface="Dancing Script"/>
              </a:rPr>
              <a:t>n</a:t>
            </a:r>
            <a:endParaRPr b="1" sz="8000">
              <a:solidFill>
                <a:schemeClr val="dk1"/>
              </a:solidFill>
              <a:latin typeface="Dancing Script"/>
              <a:ea typeface="Dancing Script"/>
              <a:cs typeface="Dancing Script"/>
              <a:sym typeface="Dancing Script"/>
            </a:endParaRPr>
          </a:p>
        </p:txBody>
      </p:sp>
      <p:sp>
        <p:nvSpPr>
          <p:cNvPr id="538" name="Google Shape;538;p40"/>
          <p:cNvSpPr txBox="1"/>
          <p:nvPr/>
        </p:nvSpPr>
        <p:spPr>
          <a:xfrm>
            <a:off x="7751764" y="2276476"/>
            <a:ext cx="1944687" cy="5238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800"/>
              <a:buFont typeface="Arial"/>
              <a:buNone/>
            </a:pPr>
            <a:r>
              <a:rPr lang="en-GB" sz="2800">
                <a:solidFill>
                  <a:schemeClr val="dk1"/>
                </a:solidFill>
                <a:latin typeface="Arial"/>
                <a:ea typeface="Arial"/>
                <a:cs typeface="Arial"/>
                <a:sym typeface="Arial"/>
              </a:rPr>
              <a:t>Moral Evil</a:t>
            </a:r>
            <a:endParaRPr sz="2800">
              <a:solidFill>
                <a:schemeClr val="dk1"/>
              </a:solidFill>
              <a:latin typeface="Arial"/>
              <a:ea typeface="Arial"/>
              <a:cs typeface="Arial"/>
              <a:sym typeface="Arial"/>
            </a:endParaRPr>
          </a:p>
        </p:txBody>
      </p:sp>
      <p:sp>
        <p:nvSpPr>
          <p:cNvPr id="539" name="Google Shape;539;p40"/>
          <p:cNvSpPr txBox="1"/>
          <p:nvPr/>
        </p:nvSpPr>
        <p:spPr>
          <a:xfrm>
            <a:off x="7751764" y="5589589"/>
            <a:ext cx="2160587" cy="5222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800"/>
              <a:buFont typeface="Arial"/>
              <a:buNone/>
            </a:pPr>
            <a:r>
              <a:rPr lang="en-GB" sz="2800">
                <a:solidFill>
                  <a:schemeClr val="dk1"/>
                </a:solidFill>
                <a:latin typeface="Arial"/>
                <a:ea typeface="Arial"/>
                <a:cs typeface="Arial"/>
                <a:sym typeface="Arial"/>
              </a:rPr>
              <a:t>Natural Evil</a:t>
            </a:r>
            <a:endParaRPr sz="2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5"/>
                                        </p:tgtEl>
                                        <p:attrNameLst>
                                          <p:attrName>style.visibility</p:attrName>
                                        </p:attrNameLst>
                                      </p:cBhvr>
                                      <p:to>
                                        <p:strVal val="visible"/>
                                      </p:to>
                                    </p:set>
                                    <p:animEffect filter="fade" transition="in">
                                      <p:cBhvr>
                                        <p:cTn dur="1000"/>
                                        <p:tgtEl>
                                          <p:spTgt spid="535"/>
                                        </p:tgtEl>
                                      </p:cBhvr>
                                    </p:animEffect>
                                  </p:childTnLst>
                                </p:cTn>
                              </p:par>
                              <p:par>
                                <p:cTn fill="hold" nodeType="withEffect" presetClass="entr" presetID="10" presetSubtype="0">
                                  <p:stCondLst>
                                    <p:cond delay="0"/>
                                  </p:stCondLst>
                                  <p:childTnLst>
                                    <p:set>
                                      <p:cBhvr>
                                        <p:cTn dur="1" fill="hold">
                                          <p:stCondLst>
                                            <p:cond delay="0"/>
                                          </p:stCondLst>
                                        </p:cTn>
                                        <p:tgtEl>
                                          <p:spTgt spid="534"/>
                                        </p:tgtEl>
                                        <p:attrNameLst>
                                          <p:attrName>style.visibility</p:attrName>
                                        </p:attrNameLst>
                                      </p:cBhvr>
                                      <p:to>
                                        <p:strVal val="visible"/>
                                      </p:to>
                                    </p:set>
                                    <p:animEffect filter="fade" transition="in">
                                      <p:cBhvr>
                                        <p:cTn dur="1000"/>
                                        <p:tgtEl>
                                          <p:spTgt spid="534"/>
                                        </p:tgtEl>
                                      </p:cBhvr>
                                    </p:animEffect>
                                  </p:childTnLst>
                                </p:cTn>
                              </p:par>
                              <p:par>
                                <p:cTn fill="hold" nodeType="withEffect" presetClass="entr" presetID="10" presetSubtype="0">
                                  <p:stCondLst>
                                    <p:cond delay="0"/>
                                  </p:stCondLst>
                                  <p:childTnLst>
                                    <p:set>
                                      <p:cBhvr>
                                        <p:cTn dur="1" fill="hold">
                                          <p:stCondLst>
                                            <p:cond delay="0"/>
                                          </p:stCondLst>
                                        </p:cTn>
                                        <p:tgtEl>
                                          <p:spTgt spid="538"/>
                                        </p:tgtEl>
                                        <p:attrNameLst>
                                          <p:attrName>style.visibility</p:attrName>
                                        </p:attrNameLst>
                                      </p:cBhvr>
                                      <p:to>
                                        <p:strVal val="visible"/>
                                      </p:to>
                                    </p:set>
                                    <p:animEffect filter="fade" transition="in">
                                      <p:cBhvr>
                                        <p:cTn dur="1000"/>
                                        <p:tgtEl>
                                          <p:spTgt spid="5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6"/>
                                        </p:tgtEl>
                                        <p:attrNameLst>
                                          <p:attrName>style.visibility</p:attrName>
                                        </p:attrNameLst>
                                      </p:cBhvr>
                                      <p:to>
                                        <p:strVal val="visible"/>
                                      </p:to>
                                    </p:set>
                                    <p:animEffect filter="fade" transition="in">
                                      <p:cBhvr>
                                        <p:cTn dur="1000"/>
                                        <p:tgtEl>
                                          <p:spTgt spid="536"/>
                                        </p:tgtEl>
                                      </p:cBhvr>
                                    </p:animEffect>
                                  </p:childTnLst>
                                </p:cTn>
                              </p:par>
                              <p:par>
                                <p:cTn fill="hold" nodeType="withEffect" presetClass="entr" presetID="10" presetSubtype="0">
                                  <p:stCondLst>
                                    <p:cond delay="0"/>
                                  </p:stCondLst>
                                  <p:childTnLst>
                                    <p:set>
                                      <p:cBhvr>
                                        <p:cTn dur="1" fill="hold">
                                          <p:stCondLst>
                                            <p:cond delay="0"/>
                                          </p:stCondLst>
                                        </p:cTn>
                                        <p:tgtEl>
                                          <p:spTgt spid="537"/>
                                        </p:tgtEl>
                                        <p:attrNameLst>
                                          <p:attrName>style.visibility</p:attrName>
                                        </p:attrNameLst>
                                      </p:cBhvr>
                                      <p:to>
                                        <p:strVal val="visible"/>
                                      </p:to>
                                    </p:set>
                                    <p:animEffect filter="fade" transition="in">
                                      <p:cBhvr>
                                        <p:cTn dur="1000"/>
                                        <p:tgtEl>
                                          <p:spTgt spid="537"/>
                                        </p:tgtEl>
                                      </p:cBhvr>
                                    </p:animEffect>
                                  </p:childTnLst>
                                </p:cTn>
                              </p:par>
                              <p:par>
                                <p:cTn fill="hold" nodeType="withEffect" presetClass="entr" presetID="10" presetSubtype="0">
                                  <p:stCondLst>
                                    <p:cond delay="0"/>
                                  </p:stCondLst>
                                  <p:childTnLst>
                                    <p:set>
                                      <p:cBhvr>
                                        <p:cTn dur="1" fill="hold">
                                          <p:stCondLst>
                                            <p:cond delay="0"/>
                                          </p:stCondLst>
                                        </p:cTn>
                                        <p:tgtEl>
                                          <p:spTgt spid="539"/>
                                        </p:tgtEl>
                                        <p:attrNameLst>
                                          <p:attrName>style.visibility</p:attrName>
                                        </p:attrNameLst>
                                      </p:cBhvr>
                                      <p:to>
                                        <p:strVal val="visible"/>
                                      </p:to>
                                    </p:set>
                                    <p:animEffect filter="fade" transition="in">
                                      <p:cBhvr>
                                        <p:cTn dur="1000"/>
                                        <p:tgtEl>
                                          <p:spTgt spid="5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pic>
        <p:nvPicPr>
          <p:cNvPr descr="hurricane-katrina-1" id="545" name="Google Shape;545;p41"/>
          <p:cNvPicPr preferRelativeResize="0"/>
          <p:nvPr/>
        </p:nvPicPr>
        <p:blipFill rotWithShape="1">
          <a:blip r:embed="rId3">
            <a:alphaModFix/>
          </a:blip>
          <a:srcRect b="0" l="0" r="0" t="0"/>
          <a:stretch/>
        </p:blipFill>
        <p:spPr>
          <a:xfrm>
            <a:off x="1847850" y="333376"/>
            <a:ext cx="8496300" cy="5688013"/>
          </a:xfrm>
          <a:prstGeom prst="rect">
            <a:avLst/>
          </a:prstGeom>
          <a:noFill/>
          <a:ln>
            <a:noFill/>
          </a:ln>
        </p:spPr>
      </p:pic>
      <p:sp>
        <p:nvSpPr>
          <p:cNvPr id="546" name="Google Shape;546;p41"/>
          <p:cNvSpPr/>
          <p:nvPr/>
        </p:nvSpPr>
        <p:spPr>
          <a:xfrm>
            <a:off x="1524000" y="6237289"/>
            <a:ext cx="914400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pic>
        <p:nvPicPr>
          <p:cNvPr descr="graves-23" id="552" name="Google Shape;552;p42"/>
          <p:cNvPicPr preferRelativeResize="0"/>
          <p:nvPr/>
        </p:nvPicPr>
        <p:blipFill rotWithShape="1">
          <a:blip r:embed="rId3">
            <a:alphaModFix/>
          </a:blip>
          <a:srcRect b="0" l="0" r="0" t="0"/>
          <a:stretch/>
        </p:blipFill>
        <p:spPr>
          <a:xfrm>
            <a:off x="670561" y="0"/>
            <a:ext cx="11113454" cy="6165850"/>
          </a:xfrm>
          <a:prstGeom prst="rect">
            <a:avLst/>
          </a:prstGeom>
          <a:noFill/>
          <a:ln>
            <a:noFill/>
          </a:ln>
        </p:spPr>
      </p:pic>
      <p:sp>
        <p:nvSpPr>
          <p:cNvPr id="553" name="Google Shape;553;p42"/>
          <p:cNvSpPr/>
          <p:nvPr/>
        </p:nvSpPr>
        <p:spPr>
          <a:xfrm>
            <a:off x="1524000" y="6237289"/>
            <a:ext cx="914400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pic>
        <p:nvPicPr>
          <p:cNvPr descr="Child-starving-sudan-3" id="559" name="Google Shape;559;p43"/>
          <p:cNvPicPr preferRelativeResize="0"/>
          <p:nvPr/>
        </p:nvPicPr>
        <p:blipFill rotWithShape="1">
          <a:blip r:embed="rId3">
            <a:alphaModFix/>
          </a:blip>
          <a:srcRect b="0" l="0" r="0" t="0"/>
          <a:stretch/>
        </p:blipFill>
        <p:spPr>
          <a:xfrm>
            <a:off x="142240" y="0"/>
            <a:ext cx="5953760" cy="6197600"/>
          </a:xfrm>
          <a:prstGeom prst="rect">
            <a:avLst/>
          </a:prstGeom>
          <a:noFill/>
          <a:ln>
            <a:noFill/>
          </a:ln>
        </p:spPr>
      </p:pic>
      <p:pic>
        <p:nvPicPr>
          <p:cNvPr descr="starving" id="560" name="Google Shape;560;p43"/>
          <p:cNvPicPr preferRelativeResize="0"/>
          <p:nvPr/>
        </p:nvPicPr>
        <p:blipFill rotWithShape="1">
          <a:blip r:embed="rId4">
            <a:alphaModFix/>
          </a:blip>
          <a:srcRect b="0" l="0" r="0" t="0"/>
          <a:stretch/>
        </p:blipFill>
        <p:spPr>
          <a:xfrm>
            <a:off x="6037264" y="0"/>
            <a:ext cx="5809296" cy="6197600"/>
          </a:xfrm>
          <a:prstGeom prst="rect">
            <a:avLst/>
          </a:prstGeom>
          <a:noFill/>
          <a:ln>
            <a:noFill/>
          </a:ln>
        </p:spPr>
      </p:pic>
      <p:sp>
        <p:nvSpPr>
          <p:cNvPr id="561" name="Google Shape;561;p43"/>
          <p:cNvSpPr/>
          <p:nvPr/>
        </p:nvSpPr>
        <p:spPr>
          <a:xfrm>
            <a:off x="1524000" y="6308726"/>
            <a:ext cx="9144000" cy="841375"/>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pic>
        <p:nvPicPr>
          <p:cNvPr descr="_41340171_bus_300" id="567" name="Google Shape;567;p44"/>
          <p:cNvPicPr preferRelativeResize="0"/>
          <p:nvPr/>
        </p:nvPicPr>
        <p:blipFill rotWithShape="1">
          <a:blip r:embed="rId3">
            <a:alphaModFix/>
          </a:blip>
          <a:srcRect b="0" l="0" r="0" t="0"/>
          <a:stretch/>
        </p:blipFill>
        <p:spPr>
          <a:xfrm>
            <a:off x="647066" y="188914"/>
            <a:ext cx="2289174" cy="3383016"/>
          </a:xfrm>
          <a:prstGeom prst="rect">
            <a:avLst/>
          </a:prstGeom>
          <a:noFill/>
          <a:ln>
            <a:noFill/>
          </a:ln>
        </p:spPr>
      </p:pic>
      <p:pic>
        <p:nvPicPr>
          <p:cNvPr descr="tb-londonBombing" id="568" name="Google Shape;568;p44"/>
          <p:cNvPicPr preferRelativeResize="0"/>
          <p:nvPr/>
        </p:nvPicPr>
        <p:blipFill rotWithShape="1">
          <a:blip r:embed="rId4">
            <a:alphaModFix/>
          </a:blip>
          <a:srcRect b="0" l="0" r="0" t="0"/>
          <a:stretch/>
        </p:blipFill>
        <p:spPr>
          <a:xfrm>
            <a:off x="3569177" y="514352"/>
            <a:ext cx="3333750" cy="2657475"/>
          </a:xfrm>
          <a:prstGeom prst="rect">
            <a:avLst/>
          </a:prstGeom>
          <a:noFill/>
          <a:ln>
            <a:noFill/>
          </a:ln>
        </p:spPr>
      </p:pic>
      <p:pic>
        <p:nvPicPr>
          <p:cNvPr descr="july7_1501" id="569" name="Google Shape;569;p44"/>
          <p:cNvPicPr preferRelativeResize="0"/>
          <p:nvPr/>
        </p:nvPicPr>
        <p:blipFill rotWithShape="1">
          <a:blip r:embed="rId5">
            <a:alphaModFix/>
          </a:blip>
          <a:srcRect b="0" l="0" r="0" t="0"/>
          <a:stretch/>
        </p:blipFill>
        <p:spPr>
          <a:xfrm>
            <a:off x="4387453" y="3548043"/>
            <a:ext cx="2072171" cy="2362275"/>
          </a:xfrm>
          <a:prstGeom prst="rect">
            <a:avLst/>
          </a:prstGeom>
          <a:noFill/>
          <a:ln>
            <a:noFill/>
          </a:ln>
        </p:spPr>
      </p:pic>
      <p:pic>
        <p:nvPicPr>
          <p:cNvPr descr="4tunnel1" id="570" name="Google Shape;570;p44">
            <a:hlinkClick r:id="rId6"/>
          </p:cNvPr>
          <p:cNvPicPr preferRelativeResize="0"/>
          <p:nvPr/>
        </p:nvPicPr>
        <p:blipFill rotWithShape="1">
          <a:blip r:embed="rId7">
            <a:alphaModFix/>
          </a:blip>
          <a:srcRect b="0" l="0" r="0" t="0"/>
          <a:stretch/>
        </p:blipFill>
        <p:spPr>
          <a:xfrm>
            <a:off x="7548882" y="3374979"/>
            <a:ext cx="3675697" cy="2131741"/>
          </a:xfrm>
          <a:prstGeom prst="rect">
            <a:avLst/>
          </a:prstGeom>
          <a:noFill/>
          <a:ln>
            <a:noFill/>
          </a:ln>
        </p:spPr>
      </p:pic>
      <p:pic>
        <p:nvPicPr>
          <p:cNvPr descr="8casualty1" id="571" name="Google Shape;571;p44">
            <a:hlinkClick r:id="rId8"/>
          </p:cNvPr>
          <p:cNvPicPr preferRelativeResize="0"/>
          <p:nvPr/>
        </p:nvPicPr>
        <p:blipFill rotWithShape="1">
          <a:blip r:embed="rId9">
            <a:alphaModFix/>
          </a:blip>
          <a:srcRect b="0" l="0" r="0" t="0"/>
          <a:stretch/>
        </p:blipFill>
        <p:spPr>
          <a:xfrm>
            <a:off x="235427" y="3671943"/>
            <a:ext cx="3333750" cy="2238375"/>
          </a:xfrm>
          <a:prstGeom prst="rect">
            <a:avLst/>
          </a:prstGeom>
          <a:noFill/>
          <a:ln>
            <a:noFill/>
          </a:ln>
        </p:spPr>
      </p:pic>
      <p:pic>
        <p:nvPicPr>
          <p:cNvPr descr="2screen1" id="572" name="Google Shape;572;p44">
            <a:hlinkClick r:id="rId10"/>
          </p:cNvPr>
          <p:cNvPicPr preferRelativeResize="0"/>
          <p:nvPr/>
        </p:nvPicPr>
        <p:blipFill rotWithShape="1">
          <a:blip r:embed="rId11">
            <a:alphaModFix/>
          </a:blip>
          <a:srcRect b="0" l="0" r="0" t="0"/>
          <a:stretch/>
        </p:blipFill>
        <p:spPr>
          <a:xfrm>
            <a:off x="7357124" y="342133"/>
            <a:ext cx="3867455" cy="2829694"/>
          </a:xfrm>
          <a:prstGeom prst="rect">
            <a:avLst/>
          </a:prstGeom>
          <a:noFill/>
          <a:ln>
            <a:noFill/>
          </a:ln>
        </p:spPr>
      </p:pic>
      <p:sp>
        <p:nvSpPr>
          <p:cNvPr id="573" name="Google Shape;573;p44"/>
          <p:cNvSpPr/>
          <p:nvPr/>
        </p:nvSpPr>
        <p:spPr>
          <a:xfrm>
            <a:off x="113507" y="5968727"/>
            <a:ext cx="11580653" cy="108952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a:p>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 https://www.youtube.com/watch?v=gwyqT7rcCYk&amp;list=PLqq-J7pqsr1yPaq7EY8p3Pe0VTt_HLg62&amp;index=25</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pic>
        <p:nvPicPr>
          <p:cNvPr descr="010127quake_01" id="579" name="Google Shape;579;p45"/>
          <p:cNvPicPr preferRelativeResize="0"/>
          <p:nvPr/>
        </p:nvPicPr>
        <p:blipFill rotWithShape="1">
          <a:blip r:embed="rId3">
            <a:alphaModFix/>
          </a:blip>
          <a:srcRect b="0" l="0" r="0" t="0"/>
          <a:stretch/>
        </p:blipFill>
        <p:spPr>
          <a:xfrm>
            <a:off x="924560" y="476251"/>
            <a:ext cx="10363200" cy="5343525"/>
          </a:xfrm>
          <a:prstGeom prst="rect">
            <a:avLst/>
          </a:prstGeom>
          <a:noFill/>
          <a:ln>
            <a:noFill/>
          </a:ln>
        </p:spPr>
      </p:pic>
      <p:sp>
        <p:nvSpPr>
          <p:cNvPr id="580" name="Google Shape;580;p45"/>
          <p:cNvSpPr/>
          <p:nvPr/>
        </p:nvSpPr>
        <p:spPr>
          <a:xfrm>
            <a:off x="193040" y="6237289"/>
            <a:ext cx="1184656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5" name="Shape 585"/>
        <p:cNvGrpSpPr/>
        <p:nvPr/>
      </p:nvGrpSpPr>
      <p:grpSpPr>
        <a:xfrm>
          <a:off x="0" y="0"/>
          <a:ext cx="0" cy="0"/>
          <a:chOff x="0" y="0"/>
          <a:chExt cx="0" cy="0"/>
        </a:xfrm>
      </p:grpSpPr>
      <p:grpSp>
        <p:nvGrpSpPr>
          <p:cNvPr id="586" name="Google Shape;586;p46"/>
          <p:cNvGrpSpPr/>
          <p:nvPr/>
        </p:nvGrpSpPr>
        <p:grpSpPr>
          <a:xfrm>
            <a:off x="528320" y="620713"/>
            <a:ext cx="11125200" cy="1700212"/>
            <a:chOff x="0" y="0"/>
            <a:chExt cx="5760" cy="1071"/>
          </a:xfrm>
        </p:grpSpPr>
        <p:pic>
          <p:nvPicPr>
            <p:cNvPr descr="hindley" id="587" name="Google Shape;587;p46"/>
            <p:cNvPicPr preferRelativeResize="0"/>
            <p:nvPr/>
          </p:nvPicPr>
          <p:blipFill rotWithShape="1">
            <a:blip r:embed="rId3">
              <a:alphaModFix/>
            </a:blip>
            <a:srcRect b="0" l="0" r="0" t="0"/>
            <a:stretch/>
          </p:blipFill>
          <p:spPr>
            <a:xfrm>
              <a:off x="975" y="0"/>
              <a:ext cx="862" cy="1071"/>
            </a:xfrm>
            <a:prstGeom prst="rect">
              <a:avLst/>
            </a:prstGeom>
            <a:noFill/>
            <a:ln>
              <a:noFill/>
            </a:ln>
          </p:spPr>
        </p:pic>
        <p:pic>
          <p:nvPicPr>
            <p:cNvPr descr="_602474_brady150" id="588" name="Google Shape;588;p46"/>
            <p:cNvPicPr preferRelativeResize="0"/>
            <p:nvPr/>
          </p:nvPicPr>
          <p:blipFill rotWithShape="1">
            <a:blip r:embed="rId4">
              <a:alphaModFix/>
            </a:blip>
            <a:srcRect b="0" l="0" r="0" t="0"/>
            <a:stretch/>
          </p:blipFill>
          <p:spPr>
            <a:xfrm>
              <a:off x="0" y="0"/>
              <a:ext cx="975" cy="1071"/>
            </a:xfrm>
            <a:prstGeom prst="rect">
              <a:avLst/>
            </a:prstGeom>
            <a:noFill/>
            <a:ln>
              <a:noFill/>
            </a:ln>
          </p:spPr>
        </p:pic>
        <p:pic>
          <p:nvPicPr>
            <p:cNvPr descr="The Soham murders" id="589" name="Google Shape;589;p46"/>
            <p:cNvPicPr preferRelativeResize="0"/>
            <p:nvPr/>
          </p:nvPicPr>
          <p:blipFill rotWithShape="1">
            <a:blip r:embed="rId5">
              <a:alphaModFix/>
            </a:blip>
            <a:srcRect b="0" l="0" r="0" t="0"/>
            <a:stretch/>
          </p:blipFill>
          <p:spPr>
            <a:xfrm>
              <a:off x="1837" y="0"/>
              <a:ext cx="1044" cy="1071"/>
            </a:xfrm>
            <a:prstGeom prst="rect">
              <a:avLst/>
            </a:prstGeom>
            <a:noFill/>
            <a:ln>
              <a:noFill/>
            </a:ln>
          </p:spPr>
        </p:pic>
        <p:pic>
          <p:nvPicPr>
            <p:cNvPr descr="Peter%20Sutcliffe-%20The%20real%20Yorksire%20Ripper" id="590" name="Google Shape;590;p46"/>
            <p:cNvPicPr preferRelativeResize="0"/>
            <p:nvPr/>
          </p:nvPicPr>
          <p:blipFill rotWithShape="1">
            <a:blip r:embed="rId6">
              <a:alphaModFix/>
            </a:blip>
            <a:srcRect b="0" l="0" r="0" t="0"/>
            <a:stretch/>
          </p:blipFill>
          <p:spPr>
            <a:xfrm>
              <a:off x="2880" y="0"/>
              <a:ext cx="900" cy="1071"/>
            </a:xfrm>
            <a:prstGeom prst="rect">
              <a:avLst/>
            </a:prstGeom>
            <a:noFill/>
            <a:ln>
              <a:noFill/>
            </a:ln>
          </p:spPr>
        </p:pic>
        <p:pic>
          <p:nvPicPr>
            <p:cNvPr descr="Robert-Black200" id="591" name="Google Shape;591;p46"/>
            <p:cNvPicPr preferRelativeResize="0"/>
            <p:nvPr/>
          </p:nvPicPr>
          <p:blipFill rotWithShape="1">
            <a:blip r:embed="rId7">
              <a:alphaModFix/>
            </a:blip>
            <a:srcRect b="0" l="0" r="0" t="0"/>
            <a:stretch/>
          </p:blipFill>
          <p:spPr>
            <a:xfrm>
              <a:off x="3742" y="0"/>
              <a:ext cx="816" cy="1071"/>
            </a:xfrm>
            <a:prstGeom prst="rect">
              <a:avLst/>
            </a:prstGeom>
            <a:noFill/>
            <a:ln>
              <a:noFill/>
            </a:ln>
          </p:spPr>
        </p:pic>
        <p:pic>
          <p:nvPicPr>
            <p:cNvPr descr="Fred and Rose West" id="592" name="Google Shape;592;p46"/>
            <p:cNvPicPr preferRelativeResize="0"/>
            <p:nvPr/>
          </p:nvPicPr>
          <p:blipFill rotWithShape="1">
            <a:blip r:embed="rId8">
              <a:alphaModFix/>
            </a:blip>
            <a:srcRect b="0" l="0" r="0" t="0"/>
            <a:stretch/>
          </p:blipFill>
          <p:spPr>
            <a:xfrm>
              <a:off x="4513" y="0"/>
              <a:ext cx="1247" cy="1056"/>
            </a:xfrm>
            <a:prstGeom prst="rect">
              <a:avLst/>
            </a:prstGeom>
            <a:noFill/>
            <a:ln>
              <a:noFill/>
            </a:ln>
          </p:spPr>
        </p:pic>
      </p:grpSp>
      <p:grpSp>
        <p:nvGrpSpPr>
          <p:cNvPr id="593" name="Google Shape;593;p46"/>
          <p:cNvGrpSpPr/>
          <p:nvPr/>
        </p:nvGrpSpPr>
        <p:grpSpPr>
          <a:xfrm>
            <a:off x="426720" y="4175126"/>
            <a:ext cx="11399520" cy="1590675"/>
            <a:chOff x="0" y="1933"/>
            <a:chExt cx="5760" cy="1002"/>
          </a:xfrm>
        </p:grpSpPr>
        <p:pic>
          <p:nvPicPr>
            <p:cNvPr descr="Harold Shipman" id="594" name="Google Shape;594;p46"/>
            <p:cNvPicPr preferRelativeResize="0"/>
            <p:nvPr/>
          </p:nvPicPr>
          <p:blipFill rotWithShape="1">
            <a:blip r:embed="rId9">
              <a:alphaModFix/>
            </a:blip>
            <a:srcRect b="0" l="0" r="0" t="0"/>
            <a:stretch/>
          </p:blipFill>
          <p:spPr>
            <a:xfrm>
              <a:off x="0" y="1933"/>
              <a:ext cx="1140" cy="1002"/>
            </a:xfrm>
            <a:prstGeom prst="rect">
              <a:avLst/>
            </a:prstGeom>
            <a:noFill/>
            <a:ln>
              <a:noFill/>
            </a:ln>
          </p:spPr>
        </p:pic>
        <p:pic>
          <p:nvPicPr>
            <p:cNvPr descr="the Krays" id="595" name="Google Shape;595;p46"/>
            <p:cNvPicPr preferRelativeResize="0"/>
            <p:nvPr/>
          </p:nvPicPr>
          <p:blipFill rotWithShape="1">
            <a:blip r:embed="rId10">
              <a:alphaModFix/>
            </a:blip>
            <a:srcRect b="0" l="0" r="0" t="0"/>
            <a:stretch/>
          </p:blipFill>
          <p:spPr>
            <a:xfrm>
              <a:off x="1111" y="1933"/>
              <a:ext cx="1140" cy="1002"/>
            </a:xfrm>
            <a:prstGeom prst="rect">
              <a:avLst/>
            </a:prstGeom>
            <a:noFill/>
            <a:ln>
              <a:noFill/>
            </a:ln>
          </p:spPr>
        </p:pic>
        <p:pic>
          <p:nvPicPr>
            <p:cNvPr descr="Donald Neilson - The Black Panther" id="596" name="Google Shape;596;p46"/>
            <p:cNvPicPr preferRelativeResize="0"/>
            <p:nvPr/>
          </p:nvPicPr>
          <p:blipFill rotWithShape="1">
            <a:blip r:embed="rId11">
              <a:alphaModFix/>
            </a:blip>
            <a:srcRect b="0" l="0" r="0" t="0"/>
            <a:stretch/>
          </p:blipFill>
          <p:spPr>
            <a:xfrm>
              <a:off x="2245" y="1933"/>
              <a:ext cx="1140" cy="1002"/>
            </a:xfrm>
            <a:prstGeom prst="rect">
              <a:avLst/>
            </a:prstGeom>
            <a:noFill/>
            <a:ln>
              <a:noFill/>
            </a:ln>
          </p:spPr>
        </p:pic>
        <p:pic>
          <p:nvPicPr>
            <p:cNvPr descr="David Berkowitz" id="597" name="Google Shape;597;p46"/>
            <p:cNvPicPr preferRelativeResize="0"/>
            <p:nvPr/>
          </p:nvPicPr>
          <p:blipFill rotWithShape="1">
            <a:blip r:embed="rId12">
              <a:alphaModFix/>
            </a:blip>
            <a:srcRect b="0" l="0" r="0" t="0"/>
            <a:stretch/>
          </p:blipFill>
          <p:spPr>
            <a:xfrm>
              <a:off x="3379" y="1933"/>
              <a:ext cx="1185" cy="1002"/>
            </a:xfrm>
            <a:prstGeom prst="rect">
              <a:avLst/>
            </a:prstGeom>
            <a:noFill/>
            <a:ln>
              <a:noFill/>
            </a:ln>
          </p:spPr>
        </p:pic>
        <p:pic>
          <p:nvPicPr>
            <p:cNvPr descr="Charles Manson" id="598" name="Google Shape;598;p46"/>
            <p:cNvPicPr preferRelativeResize="0"/>
            <p:nvPr/>
          </p:nvPicPr>
          <p:blipFill rotWithShape="1">
            <a:blip r:embed="rId13">
              <a:alphaModFix/>
            </a:blip>
            <a:srcRect b="0" l="0" r="0" t="0"/>
            <a:stretch/>
          </p:blipFill>
          <p:spPr>
            <a:xfrm>
              <a:off x="4558" y="1933"/>
              <a:ext cx="1202" cy="1002"/>
            </a:xfrm>
            <a:prstGeom prst="rect">
              <a:avLst/>
            </a:prstGeom>
            <a:noFill/>
            <a:ln>
              <a:noFill/>
            </a:ln>
          </p:spPr>
        </p:pic>
      </p:grpSp>
      <p:sp>
        <p:nvSpPr>
          <p:cNvPr id="599" name="Google Shape;599;p46"/>
          <p:cNvSpPr txBox="1"/>
          <p:nvPr/>
        </p:nvSpPr>
        <p:spPr>
          <a:xfrm>
            <a:off x="3071813" y="3141663"/>
            <a:ext cx="6481762" cy="762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4400"/>
              <a:buFont typeface="Arial"/>
              <a:buNone/>
            </a:pPr>
            <a:r>
              <a:rPr lang="en-GB" sz="4400">
                <a:solidFill>
                  <a:schemeClr val="dk1"/>
                </a:solidFill>
                <a:latin typeface="Comic Sans MS"/>
                <a:ea typeface="Comic Sans MS"/>
                <a:cs typeface="Comic Sans MS"/>
                <a:sym typeface="Comic Sans MS"/>
              </a:rPr>
              <a:t>Mass Murder</a:t>
            </a:r>
            <a:endParaRPr/>
          </a:p>
        </p:txBody>
      </p:sp>
      <p:sp>
        <p:nvSpPr>
          <p:cNvPr id="600" name="Google Shape;600;p46"/>
          <p:cNvSpPr/>
          <p:nvPr/>
        </p:nvSpPr>
        <p:spPr>
          <a:xfrm>
            <a:off x="0" y="6237289"/>
            <a:ext cx="1219200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pic>
        <p:nvPicPr>
          <p:cNvPr descr="Carspile" id="606" name="Google Shape;606;p47"/>
          <p:cNvPicPr preferRelativeResize="0"/>
          <p:nvPr/>
        </p:nvPicPr>
        <p:blipFill rotWithShape="1">
          <a:blip r:embed="rId3">
            <a:alphaModFix/>
          </a:blip>
          <a:srcRect b="0" l="0" r="0" t="0"/>
          <a:stretch/>
        </p:blipFill>
        <p:spPr>
          <a:xfrm>
            <a:off x="1595120" y="404814"/>
            <a:ext cx="8940800" cy="5468937"/>
          </a:xfrm>
          <a:prstGeom prst="rect">
            <a:avLst/>
          </a:prstGeom>
          <a:noFill/>
          <a:ln>
            <a:noFill/>
          </a:ln>
        </p:spPr>
      </p:pic>
      <p:sp>
        <p:nvSpPr>
          <p:cNvPr id="607" name="Google Shape;607;p47"/>
          <p:cNvSpPr/>
          <p:nvPr/>
        </p:nvSpPr>
        <p:spPr>
          <a:xfrm>
            <a:off x="91440" y="6237289"/>
            <a:ext cx="1210056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grpSp>
        <p:nvGrpSpPr>
          <p:cNvPr id="613" name="Google Shape;613;p48"/>
          <p:cNvGrpSpPr/>
          <p:nvPr/>
        </p:nvGrpSpPr>
        <p:grpSpPr>
          <a:xfrm>
            <a:off x="386080" y="144464"/>
            <a:ext cx="10698480" cy="6092825"/>
            <a:chOff x="107950" y="0"/>
            <a:chExt cx="9036050" cy="6858000"/>
          </a:xfrm>
        </p:grpSpPr>
        <p:pic>
          <p:nvPicPr>
            <p:cNvPr descr="911-tower2-1" id="614" name="Google Shape;614;p48"/>
            <p:cNvPicPr preferRelativeResize="0"/>
            <p:nvPr/>
          </p:nvPicPr>
          <p:blipFill rotWithShape="1">
            <a:blip r:embed="rId3">
              <a:alphaModFix/>
            </a:blip>
            <a:srcRect b="0" l="0" r="0" t="0"/>
            <a:stretch/>
          </p:blipFill>
          <p:spPr>
            <a:xfrm>
              <a:off x="107950" y="0"/>
              <a:ext cx="2255838" cy="2970213"/>
            </a:xfrm>
            <a:prstGeom prst="rect">
              <a:avLst/>
            </a:prstGeom>
            <a:noFill/>
            <a:ln>
              <a:noFill/>
            </a:ln>
          </p:spPr>
        </p:pic>
        <p:pic>
          <p:nvPicPr>
            <p:cNvPr descr="plane_2" id="615" name="Google Shape;615;p48"/>
            <p:cNvPicPr preferRelativeResize="0"/>
            <p:nvPr/>
          </p:nvPicPr>
          <p:blipFill rotWithShape="1">
            <a:blip r:embed="rId4">
              <a:alphaModFix/>
            </a:blip>
            <a:srcRect b="0" l="0" r="0" t="0"/>
            <a:stretch/>
          </p:blipFill>
          <p:spPr>
            <a:xfrm>
              <a:off x="6296025" y="0"/>
              <a:ext cx="2847975" cy="2314575"/>
            </a:xfrm>
            <a:prstGeom prst="rect">
              <a:avLst/>
            </a:prstGeom>
            <a:noFill/>
            <a:ln>
              <a:noFill/>
            </a:ln>
          </p:spPr>
        </p:pic>
        <p:pic>
          <p:nvPicPr>
            <p:cNvPr descr="bothtowers" id="616" name="Google Shape;616;p48"/>
            <p:cNvPicPr preferRelativeResize="0"/>
            <p:nvPr/>
          </p:nvPicPr>
          <p:blipFill rotWithShape="1">
            <a:blip r:embed="rId5">
              <a:alphaModFix/>
            </a:blip>
            <a:srcRect b="0" l="0" r="0" t="0"/>
            <a:stretch/>
          </p:blipFill>
          <p:spPr>
            <a:xfrm>
              <a:off x="3276600" y="0"/>
              <a:ext cx="1768475" cy="2708275"/>
            </a:xfrm>
            <a:prstGeom prst="rect">
              <a:avLst/>
            </a:prstGeom>
            <a:noFill/>
            <a:ln>
              <a:noFill/>
            </a:ln>
          </p:spPr>
        </p:pic>
        <p:pic>
          <p:nvPicPr>
            <p:cNvPr descr="smoke3" id="617" name="Google Shape;617;p48"/>
            <p:cNvPicPr preferRelativeResize="0"/>
            <p:nvPr/>
          </p:nvPicPr>
          <p:blipFill rotWithShape="1">
            <a:blip r:embed="rId6">
              <a:alphaModFix/>
            </a:blip>
            <a:srcRect b="0" l="0" r="0" t="0"/>
            <a:stretch/>
          </p:blipFill>
          <p:spPr>
            <a:xfrm>
              <a:off x="4365625" y="3276600"/>
              <a:ext cx="4778375" cy="3581400"/>
            </a:xfrm>
            <a:prstGeom prst="rect">
              <a:avLst/>
            </a:prstGeom>
            <a:noFill/>
            <a:ln>
              <a:noFill/>
            </a:ln>
          </p:spPr>
        </p:pic>
        <p:pic>
          <p:nvPicPr>
            <p:cNvPr descr="people1h" id="618" name="Google Shape;618;p48">
              <a:hlinkClick r:id="rId7"/>
            </p:cNvPr>
            <p:cNvPicPr preferRelativeResize="0"/>
            <p:nvPr/>
          </p:nvPicPr>
          <p:blipFill rotWithShape="1">
            <a:blip r:embed="rId8">
              <a:alphaModFix/>
            </a:blip>
            <a:srcRect b="0" l="0" r="0" t="0"/>
            <a:stretch/>
          </p:blipFill>
          <p:spPr>
            <a:xfrm>
              <a:off x="827088" y="3143250"/>
              <a:ext cx="2790825" cy="3714750"/>
            </a:xfrm>
            <a:prstGeom prst="rect">
              <a:avLst/>
            </a:prstGeom>
            <a:noFill/>
            <a:ln>
              <a:noFill/>
            </a:ln>
          </p:spPr>
        </p:pic>
      </p:grpSp>
      <p:sp>
        <p:nvSpPr>
          <p:cNvPr id="619" name="Google Shape;619;p48"/>
          <p:cNvSpPr/>
          <p:nvPr/>
        </p:nvSpPr>
        <p:spPr>
          <a:xfrm>
            <a:off x="111760" y="6237289"/>
            <a:ext cx="1276096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 https://www.youtube.com/watch?v=IDjLIJH5MIg</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sp>
        <p:nvSpPr>
          <p:cNvPr id="625" name="Google Shape;625;p49"/>
          <p:cNvSpPr txBox="1"/>
          <p:nvPr>
            <p:ph idx="1" type="body"/>
          </p:nvPr>
        </p:nvSpPr>
        <p:spPr>
          <a:xfrm>
            <a:off x="502920" y="623506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Manchester Arena terror attack: 19 music fans dead in explosion at Ariana  Grande gig | HeraldScotland" id="626" name="Google Shape;626;p49"/>
          <p:cNvPicPr preferRelativeResize="0"/>
          <p:nvPr/>
        </p:nvPicPr>
        <p:blipFill rotWithShape="1">
          <a:blip r:embed="rId3">
            <a:alphaModFix/>
          </a:blip>
          <a:srcRect b="0" l="0" r="0" t="0"/>
          <a:stretch/>
        </p:blipFill>
        <p:spPr>
          <a:xfrm>
            <a:off x="0" y="193040"/>
            <a:ext cx="6285376" cy="4186872"/>
          </a:xfrm>
          <a:prstGeom prst="rect">
            <a:avLst/>
          </a:prstGeom>
          <a:noFill/>
          <a:ln>
            <a:noFill/>
          </a:ln>
        </p:spPr>
      </p:pic>
      <p:pic>
        <p:nvPicPr>
          <p:cNvPr descr="Manchester bombing victims: Girl, 8, an aunt protecting her niece, mums and  children | UK | News | Express.co.uk" id="627" name="Google Shape;627;p49"/>
          <p:cNvPicPr preferRelativeResize="0"/>
          <p:nvPr/>
        </p:nvPicPr>
        <p:blipFill rotWithShape="1">
          <a:blip r:embed="rId4">
            <a:alphaModFix/>
          </a:blip>
          <a:srcRect b="0" l="0" r="0" t="0"/>
          <a:stretch/>
        </p:blipFill>
        <p:spPr>
          <a:xfrm>
            <a:off x="5179086" y="2074068"/>
            <a:ext cx="7012914" cy="4160997"/>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2" name="Shape 632"/>
        <p:cNvGrpSpPr/>
        <p:nvPr/>
      </p:nvGrpSpPr>
      <p:grpSpPr>
        <a:xfrm>
          <a:off x="0" y="0"/>
          <a:ext cx="0" cy="0"/>
          <a:chOff x="0" y="0"/>
          <a:chExt cx="0" cy="0"/>
        </a:xfrm>
      </p:grpSpPr>
      <p:pic>
        <p:nvPicPr>
          <p:cNvPr descr="Australian bushfires take heavy toll on animals" id="633" name="Google Shape;633;p50"/>
          <p:cNvPicPr preferRelativeResize="0"/>
          <p:nvPr/>
        </p:nvPicPr>
        <p:blipFill rotWithShape="1">
          <a:blip r:embed="rId3">
            <a:alphaModFix/>
          </a:blip>
          <a:srcRect b="0" l="0" r="0" t="0"/>
          <a:stretch/>
        </p:blipFill>
        <p:spPr>
          <a:xfrm>
            <a:off x="0" y="0"/>
            <a:ext cx="9008530" cy="5307527"/>
          </a:xfrm>
          <a:prstGeom prst="rect">
            <a:avLst/>
          </a:prstGeom>
          <a:noFill/>
          <a:ln>
            <a:noFill/>
          </a:ln>
        </p:spPr>
      </p:pic>
      <p:pic>
        <p:nvPicPr>
          <p:cNvPr id="634" name="Google Shape;634;p50"/>
          <p:cNvPicPr preferRelativeResize="0"/>
          <p:nvPr/>
        </p:nvPicPr>
        <p:blipFill rotWithShape="1">
          <a:blip r:embed="rId4">
            <a:alphaModFix/>
          </a:blip>
          <a:srcRect b="0" l="21327" r="0" t="4379"/>
          <a:stretch/>
        </p:blipFill>
        <p:spPr>
          <a:xfrm>
            <a:off x="8341961" y="-34030"/>
            <a:ext cx="4516608" cy="3430704"/>
          </a:xfrm>
          <a:prstGeom prst="rect">
            <a:avLst/>
          </a:prstGeom>
          <a:noFill/>
          <a:ln>
            <a:noFill/>
          </a:ln>
        </p:spPr>
      </p:pic>
      <p:pic>
        <p:nvPicPr>
          <p:cNvPr id="635" name="Google Shape;635;p50"/>
          <p:cNvPicPr preferRelativeResize="0"/>
          <p:nvPr/>
        </p:nvPicPr>
        <p:blipFill rotWithShape="1">
          <a:blip r:embed="rId5">
            <a:alphaModFix/>
          </a:blip>
          <a:srcRect b="0" l="0" r="0" t="0"/>
          <a:stretch/>
        </p:blipFill>
        <p:spPr>
          <a:xfrm>
            <a:off x="6599429" y="3108643"/>
            <a:ext cx="5998971" cy="3749357"/>
          </a:xfrm>
          <a:prstGeom prst="rect">
            <a:avLst/>
          </a:prstGeom>
          <a:noFill/>
          <a:ln>
            <a:noFill/>
          </a:ln>
        </p:spPr>
      </p:pic>
      <p:pic>
        <p:nvPicPr>
          <p:cNvPr id="636" name="Google Shape;636;p50"/>
          <p:cNvPicPr preferRelativeResize="0"/>
          <p:nvPr/>
        </p:nvPicPr>
        <p:blipFill rotWithShape="1">
          <a:blip r:embed="rId6">
            <a:alphaModFix/>
          </a:blip>
          <a:srcRect b="0" l="0" r="0" t="0"/>
          <a:stretch/>
        </p:blipFill>
        <p:spPr>
          <a:xfrm>
            <a:off x="-81281" y="4355883"/>
            <a:ext cx="3305385" cy="2502117"/>
          </a:xfrm>
          <a:prstGeom prst="rect">
            <a:avLst/>
          </a:prstGeom>
          <a:noFill/>
          <a:ln>
            <a:noFill/>
          </a:ln>
        </p:spPr>
      </p:pic>
      <p:pic>
        <p:nvPicPr>
          <p:cNvPr id="637" name="Google Shape;637;p50"/>
          <p:cNvPicPr preferRelativeResize="0"/>
          <p:nvPr/>
        </p:nvPicPr>
        <p:blipFill rotWithShape="1">
          <a:blip r:embed="rId7">
            <a:alphaModFix/>
          </a:blip>
          <a:srcRect b="0" l="0" r="34951" t="1684"/>
          <a:stretch/>
        </p:blipFill>
        <p:spPr>
          <a:xfrm>
            <a:off x="3082670" y="3961665"/>
            <a:ext cx="3515953" cy="298777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p51"/>
          <p:cNvSpPr txBox="1"/>
          <p:nvPr>
            <p:ph idx="1" type="body"/>
          </p:nvPr>
        </p:nvSpPr>
        <p:spPr>
          <a:xfrm>
            <a:off x="365760" y="620713"/>
            <a:ext cx="5654040" cy="55054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4400"/>
              <a:buFont typeface="Candara"/>
              <a:buNone/>
            </a:pPr>
            <a:r>
              <a:rPr lang="en-GB" sz="4400">
                <a:latin typeface="Candara"/>
                <a:ea typeface="Candara"/>
                <a:cs typeface="Candara"/>
                <a:sym typeface="Candara"/>
              </a:rPr>
              <a:t>Give three examples of a </a:t>
            </a:r>
            <a:r>
              <a:rPr b="1" lang="en-GB" sz="4400">
                <a:latin typeface="Candara"/>
                <a:ea typeface="Candara"/>
                <a:cs typeface="Candara"/>
                <a:sym typeface="Candara"/>
              </a:rPr>
              <a:t>moral</a:t>
            </a:r>
            <a:r>
              <a:rPr lang="en-GB" sz="4400">
                <a:latin typeface="Candara"/>
                <a:ea typeface="Candara"/>
                <a:cs typeface="Candara"/>
                <a:sym typeface="Candara"/>
              </a:rPr>
              <a:t> evil.</a:t>
            </a:r>
            <a:endParaRPr/>
          </a:p>
          <a:p>
            <a:pPr indent="-228600" lvl="0" marL="228600" rtl="0" algn="l">
              <a:lnSpc>
                <a:spcPct val="90000"/>
              </a:lnSpc>
              <a:spcBef>
                <a:spcPts val="1000"/>
              </a:spcBef>
              <a:spcAft>
                <a:spcPts val="0"/>
              </a:spcAft>
              <a:buClr>
                <a:schemeClr val="dk1"/>
              </a:buClr>
              <a:buSzPts val="4000"/>
              <a:buFont typeface="Calibri"/>
              <a:buNone/>
            </a:pPr>
            <a:r>
              <a:t/>
            </a:r>
            <a:endParaRPr sz="4000">
              <a:latin typeface="Candara"/>
              <a:ea typeface="Candara"/>
              <a:cs typeface="Candara"/>
              <a:sym typeface="Candara"/>
            </a:endParaRPr>
          </a:p>
          <a:p>
            <a:pPr indent="-228600" lvl="0" marL="228600" rtl="0" algn="l">
              <a:lnSpc>
                <a:spcPct val="90000"/>
              </a:lnSpc>
              <a:spcBef>
                <a:spcPts val="1000"/>
              </a:spcBef>
              <a:spcAft>
                <a:spcPts val="0"/>
              </a:spcAft>
              <a:buClr>
                <a:schemeClr val="dk1"/>
              </a:buClr>
              <a:buSzPts val="4000"/>
              <a:buFont typeface="Candara"/>
              <a:buNone/>
            </a:pPr>
            <a:r>
              <a:rPr lang="en-GB" sz="4000">
                <a:latin typeface="Candara"/>
                <a:ea typeface="Candara"/>
                <a:cs typeface="Candara"/>
                <a:sym typeface="Candara"/>
              </a:rPr>
              <a:t>Three examples of moral evil are………</a:t>
            </a:r>
            <a:endParaRPr/>
          </a:p>
        </p:txBody>
      </p:sp>
      <p:pic>
        <p:nvPicPr>
          <p:cNvPr descr="911-tower2-1" id="644" name="Google Shape;644;p51">
            <a:hlinkClick r:id="rId3"/>
          </p:cNvPr>
          <p:cNvPicPr preferRelativeResize="0"/>
          <p:nvPr>
            <p:ph idx="2" type="body"/>
          </p:nvPr>
        </p:nvPicPr>
        <p:blipFill rotWithShape="1">
          <a:blip r:embed="rId4">
            <a:alphaModFix/>
          </a:blip>
          <a:srcRect b="0" l="0" r="0" t="0"/>
          <a:stretch/>
        </p:blipFill>
        <p:spPr>
          <a:xfrm>
            <a:off x="6172200" y="714376"/>
            <a:ext cx="4038600" cy="5318125"/>
          </a:xfrm>
          <a:prstGeom prst="rect">
            <a:avLst/>
          </a:prstGeom>
          <a:noFill/>
          <a:ln>
            <a:noFill/>
          </a:ln>
        </p:spPr>
      </p:pic>
      <p:sp>
        <p:nvSpPr>
          <p:cNvPr id="645" name="Google Shape;645;p51"/>
          <p:cNvSpPr/>
          <p:nvPr/>
        </p:nvSpPr>
        <p:spPr>
          <a:xfrm>
            <a:off x="1524000" y="6237289"/>
            <a:ext cx="914400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pic>
        <p:nvPicPr>
          <p:cNvPr id="646" name="Google Shape;646;p51"/>
          <p:cNvPicPr preferRelativeResize="0"/>
          <p:nvPr/>
        </p:nvPicPr>
        <p:blipFill rotWithShape="1">
          <a:blip r:embed="rId5">
            <a:alphaModFix/>
          </a:blip>
          <a:srcRect b="0" l="0" r="0" t="0"/>
          <a:stretch/>
        </p:blipFill>
        <p:spPr>
          <a:xfrm>
            <a:off x="10562300" y="262573"/>
            <a:ext cx="1496350" cy="2379028"/>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1" name="Shape 651"/>
        <p:cNvGrpSpPr/>
        <p:nvPr/>
      </p:nvGrpSpPr>
      <p:grpSpPr>
        <a:xfrm>
          <a:off x="0" y="0"/>
          <a:ext cx="0" cy="0"/>
          <a:chOff x="0" y="0"/>
          <a:chExt cx="0" cy="0"/>
        </a:xfrm>
      </p:grpSpPr>
      <p:sp>
        <p:nvSpPr>
          <p:cNvPr id="652" name="Google Shape;652;p52"/>
          <p:cNvSpPr txBox="1"/>
          <p:nvPr>
            <p:ph idx="2" type="body"/>
          </p:nvPr>
        </p:nvSpPr>
        <p:spPr>
          <a:xfrm>
            <a:off x="5120640" y="765175"/>
            <a:ext cx="5364480" cy="536098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4400"/>
              <a:buFont typeface="Candara"/>
              <a:buNone/>
            </a:pPr>
            <a:r>
              <a:rPr lang="en-GB" sz="4400">
                <a:latin typeface="Candara"/>
                <a:ea typeface="Candara"/>
                <a:cs typeface="Candara"/>
                <a:sym typeface="Candara"/>
              </a:rPr>
              <a:t>Give three examples of a </a:t>
            </a:r>
            <a:r>
              <a:rPr b="1" lang="en-GB" sz="4400">
                <a:latin typeface="Candara"/>
                <a:ea typeface="Candara"/>
                <a:cs typeface="Candara"/>
                <a:sym typeface="Candara"/>
              </a:rPr>
              <a:t>natural</a:t>
            </a:r>
            <a:r>
              <a:rPr lang="en-GB" sz="4400">
                <a:latin typeface="Candara"/>
                <a:ea typeface="Candara"/>
                <a:cs typeface="Candara"/>
                <a:sym typeface="Candara"/>
              </a:rPr>
              <a:t> evil.</a:t>
            </a:r>
            <a:endParaRPr/>
          </a:p>
          <a:p>
            <a:pPr indent="-228600" lvl="0" marL="228600" rtl="0" algn="l">
              <a:lnSpc>
                <a:spcPct val="90000"/>
              </a:lnSpc>
              <a:spcBef>
                <a:spcPts val="1000"/>
              </a:spcBef>
              <a:spcAft>
                <a:spcPts val="0"/>
              </a:spcAft>
              <a:buClr>
                <a:schemeClr val="dk1"/>
              </a:buClr>
              <a:buSzPts val="4400"/>
              <a:buFont typeface="Calibri"/>
              <a:buNone/>
            </a:pPr>
            <a:r>
              <a:t/>
            </a:r>
            <a:endParaRPr sz="4400">
              <a:latin typeface="Candara"/>
              <a:ea typeface="Candara"/>
              <a:cs typeface="Candara"/>
              <a:sym typeface="Candara"/>
            </a:endParaRPr>
          </a:p>
          <a:p>
            <a:pPr indent="-228600" lvl="0" marL="228600" rtl="0" algn="l">
              <a:lnSpc>
                <a:spcPct val="90000"/>
              </a:lnSpc>
              <a:spcBef>
                <a:spcPts val="1000"/>
              </a:spcBef>
              <a:spcAft>
                <a:spcPts val="0"/>
              </a:spcAft>
              <a:buClr>
                <a:schemeClr val="dk1"/>
              </a:buClr>
              <a:buSzPts val="4400"/>
              <a:buFont typeface="Calibri"/>
              <a:buNone/>
            </a:pPr>
            <a:r>
              <a:t/>
            </a:r>
            <a:endParaRPr sz="4400">
              <a:latin typeface="Candara"/>
              <a:ea typeface="Candara"/>
              <a:cs typeface="Candara"/>
              <a:sym typeface="Candara"/>
            </a:endParaRPr>
          </a:p>
          <a:p>
            <a:pPr indent="-228600" lvl="0" marL="228600" rtl="0" algn="l">
              <a:lnSpc>
                <a:spcPct val="90000"/>
              </a:lnSpc>
              <a:spcBef>
                <a:spcPts val="1000"/>
              </a:spcBef>
              <a:spcAft>
                <a:spcPts val="0"/>
              </a:spcAft>
              <a:buClr>
                <a:schemeClr val="dk1"/>
              </a:buClr>
              <a:buSzPts val="4400"/>
              <a:buFont typeface="Candara"/>
              <a:buNone/>
            </a:pPr>
            <a:r>
              <a:rPr lang="en-GB" sz="4400">
                <a:latin typeface="Candara"/>
                <a:ea typeface="Candara"/>
                <a:cs typeface="Candara"/>
                <a:sym typeface="Candara"/>
              </a:rPr>
              <a:t>Three examples of natural evil are…….</a:t>
            </a:r>
            <a:endParaRPr/>
          </a:p>
        </p:txBody>
      </p:sp>
      <p:pic>
        <p:nvPicPr>
          <p:cNvPr descr="tsunami" id="653" name="Google Shape;653;p52">
            <a:hlinkClick r:id="rId3"/>
          </p:cNvPr>
          <p:cNvPicPr preferRelativeResize="0"/>
          <p:nvPr/>
        </p:nvPicPr>
        <p:blipFill rotWithShape="1">
          <a:blip r:embed="rId4">
            <a:alphaModFix/>
          </a:blip>
          <a:srcRect b="0" l="0" r="0" t="0"/>
          <a:stretch/>
        </p:blipFill>
        <p:spPr>
          <a:xfrm>
            <a:off x="445770" y="187327"/>
            <a:ext cx="4148138" cy="5545137"/>
          </a:xfrm>
          <a:prstGeom prst="rect">
            <a:avLst/>
          </a:prstGeom>
          <a:noFill/>
          <a:ln>
            <a:noFill/>
          </a:ln>
        </p:spPr>
      </p:pic>
      <p:sp>
        <p:nvSpPr>
          <p:cNvPr id="654" name="Google Shape;654;p52"/>
          <p:cNvSpPr txBox="1"/>
          <p:nvPr>
            <p:ph idx="1" type="body"/>
          </p:nvPr>
        </p:nvSpPr>
        <p:spPr>
          <a:xfrm>
            <a:off x="1847850" y="5732464"/>
            <a:ext cx="4362450" cy="46672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400"/>
              <a:buFont typeface="Calibri"/>
              <a:buNone/>
            </a:pPr>
            <a:r>
              <a:rPr lang="en-GB" sz="2400">
                <a:solidFill>
                  <a:schemeClr val="lt1"/>
                </a:solidFill>
              </a:rPr>
              <a:t>December 26, 2004 Tsunami</a:t>
            </a:r>
            <a:endParaRPr/>
          </a:p>
        </p:txBody>
      </p:sp>
      <p:sp>
        <p:nvSpPr>
          <p:cNvPr id="655" name="Google Shape;655;p52"/>
          <p:cNvSpPr/>
          <p:nvPr/>
        </p:nvSpPr>
        <p:spPr>
          <a:xfrm>
            <a:off x="0" y="6237289"/>
            <a:ext cx="1066800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pic>
        <p:nvPicPr>
          <p:cNvPr id="656" name="Google Shape;656;p52"/>
          <p:cNvPicPr preferRelativeResize="0"/>
          <p:nvPr/>
        </p:nvPicPr>
        <p:blipFill rotWithShape="1">
          <a:blip r:embed="rId5">
            <a:alphaModFix/>
          </a:blip>
          <a:srcRect b="0" l="0" r="0" t="0"/>
          <a:stretch/>
        </p:blipFill>
        <p:spPr>
          <a:xfrm>
            <a:off x="10562300" y="262573"/>
            <a:ext cx="1496350" cy="2379028"/>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pic>
        <p:nvPicPr>
          <p:cNvPr descr="181" id="662" name="Google Shape;662;p53"/>
          <p:cNvPicPr preferRelativeResize="0"/>
          <p:nvPr/>
        </p:nvPicPr>
        <p:blipFill rotWithShape="1">
          <a:blip r:embed="rId3">
            <a:alphaModFix/>
          </a:blip>
          <a:srcRect b="0" l="14252" r="14124" t="0"/>
          <a:stretch/>
        </p:blipFill>
        <p:spPr>
          <a:xfrm>
            <a:off x="8270875" y="1765301"/>
            <a:ext cx="2979738" cy="4397375"/>
          </a:xfrm>
          <a:prstGeom prst="rect">
            <a:avLst/>
          </a:prstGeom>
          <a:noFill/>
          <a:ln>
            <a:noFill/>
          </a:ln>
        </p:spPr>
      </p:pic>
      <p:sp>
        <p:nvSpPr>
          <p:cNvPr id="663" name="Google Shape;663;p53"/>
          <p:cNvSpPr txBox="1"/>
          <p:nvPr>
            <p:ph type="title"/>
          </p:nvPr>
        </p:nvSpPr>
        <p:spPr>
          <a:xfrm>
            <a:off x="223520" y="365125"/>
            <a:ext cx="1113028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			</a:t>
            </a:r>
            <a:r>
              <a:rPr lang="en-GB" sz="5400">
                <a:latin typeface="Candara"/>
                <a:ea typeface="Candara"/>
                <a:cs typeface="Candara"/>
                <a:sym typeface="Candara"/>
              </a:rPr>
              <a:t>Point….</a:t>
            </a:r>
            <a:endParaRPr sz="5400">
              <a:latin typeface="Candara"/>
              <a:ea typeface="Candara"/>
              <a:cs typeface="Candara"/>
              <a:sym typeface="Candara"/>
            </a:endParaRPr>
          </a:p>
        </p:txBody>
      </p:sp>
      <p:sp>
        <p:nvSpPr>
          <p:cNvPr id="664" name="Google Shape;664;p53"/>
          <p:cNvSpPr txBox="1"/>
          <p:nvPr>
            <p:ph idx="1" type="body"/>
          </p:nvPr>
        </p:nvSpPr>
        <p:spPr>
          <a:xfrm>
            <a:off x="392414" y="1653383"/>
            <a:ext cx="6903720" cy="3499486"/>
          </a:xfrm>
          <a:prstGeom prst="rect">
            <a:avLst/>
          </a:prstGeom>
          <a:noFill/>
          <a:ln>
            <a:noFill/>
          </a:ln>
        </p:spPr>
        <p:txBody>
          <a:bodyPr anchorCtr="0" anchor="t" bIns="45700" lIns="91425" spcFirstLastPara="1" rIns="91425" wrap="square" tIns="45700">
            <a:normAutofit/>
          </a:bodyPr>
          <a:lstStyle/>
          <a:p>
            <a:pPr indent="-609600" lvl="0" marL="609600" rtl="0" algn="l">
              <a:lnSpc>
                <a:spcPct val="90000"/>
              </a:lnSpc>
              <a:spcBef>
                <a:spcPts val="0"/>
              </a:spcBef>
              <a:spcAft>
                <a:spcPts val="0"/>
              </a:spcAft>
              <a:buClr>
                <a:schemeClr val="dk1"/>
              </a:buClr>
              <a:buSzPts val="4400"/>
              <a:buFont typeface="Candara"/>
              <a:buAutoNum type="arabicPeriod"/>
            </a:pPr>
            <a:r>
              <a:rPr lang="en-GB" sz="4400">
                <a:latin typeface="Candara"/>
                <a:ea typeface="Candara"/>
                <a:cs typeface="Candara"/>
                <a:sym typeface="Candara"/>
              </a:rPr>
              <a:t>What is an atheist?</a:t>
            </a:r>
            <a:endParaRPr/>
          </a:p>
          <a:p>
            <a:pPr indent="-609600" lvl="0" marL="609600" rtl="0" algn="l">
              <a:lnSpc>
                <a:spcPct val="90000"/>
              </a:lnSpc>
              <a:spcBef>
                <a:spcPts val="1000"/>
              </a:spcBef>
              <a:spcAft>
                <a:spcPts val="0"/>
              </a:spcAft>
              <a:buClr>
                <a:schemeClr val="dk1"/>
              </a:buClr>
              <a:buSzPts val="4400"/>
              <a:buFont typeface="Candara"/>
              <a:buAutoNum type="arabicPeriod"/>
            </a:pPr>
            <a:r>
              <a:rPr lang="en-GB" sz="4400">
                <a:latin typeface="Candara"/>
                <a:ea typeface="Candara"/>
                <a:cs typeface="Candara"/>
                <a:sym typeface="Candara"/>
              </a:rPr>
              <a:t>What is an agnostic?</a:t>
            </a:r>
            <a:endParaRPr/>
          </a:p>
          <a:p>
            <a:pPr indent="-609600" lvl="0" marL="609600" rtl="0" algn="l">
              <a:lnSpc>
                <a:spcPct val="90000"/>
              </a:lnSpc>
              <a:spcBef>
                <a:spcPts val="1000"/>
              </a:spcBef>
              <a:spcAft>
                <a:spcPts val="0"/>
              </a:spcAft>
              <a:buClr>
                <a:schemeClr val="dk1"/>
              </a:buClr>
              <a:buSzPts val="4400"/>
              <a:buFont typeface="Candara"/>
              <a:buAutoNum type="arabicPeriod"/>
            </a:pPr>
            <a:r>
              <a:rPr lang="en-GB" sz="4400">
                <a:latin typeface="Candara"/>
                <a:ea typeface="Candara"/>
                <a:cs typeface="Candara"/>
                <a:sym typeface="Candara"/>
              </a:rPr>
              <a:t>What is a theist? </a:t>
            </a:r>
            <a:endParaRPr/>
          </a:p>
          <a:p>
            <a:pPr indent="-609600" lvl="0" marL="609600" rtl="0" algn="l">
              <a:lnSpc>
                <a:spcPct val="90000"/>
              </a:lnSpc>
              <a:spcBef>
                <a:spcPts val="1000"/>
              </a:spcBef>
              <a:spcAft>
                <a:spcPts val="0"/>
              </a:spcAft>
              <a:buClr>
                <a:schemeClr val="dk1"/>
              </a:buClr>
              <a:buSzPts val="4400"/>
              <a:buFont typeface="Candara"/>
              <a:buAutoNum type="arabicPeriod"/>
            </a:pPr>
            <a:r>
              <a:rPr lang="en-GB" sz="4400">
                <a:latin typeface="Candara"/>
                <a:ea typeface="Candara"/>
                <a:cs typeface="Candara"/>
                <a:sym typeface="Candara"/>
              </a:rPr>
              <a:t>What are the 4 Omni- keywords?</a:t>
            </a:r>
            <a:endParaRPr sz="4400">
              <a:latin typeface="Candara"/>
              <a:ea typeface="Candara"/>
              <a:cs typeface="Candara"/>
              <a:sym typeface="Candara"/>
            </a:endParaRPr>
          </a:p>
        </p:txBody>
      </p:sp>
      <p:sp>
        <p:nvSpPr>
          <p:cNvPr id="665" name="Google Shape;665;p53"/>
          <p:cNvSpPr/>
          <p:nvPr/>
        </p:nvSpPr>
        <p:spPr>
          <a:xfrm>
            <a:off x="223520" y="6237289"/>
            <a:ext cx="1044448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pic>
        <p:nvPicPr>
          <p:cNvPr id="666" name="Google Shape;666;p53"/>
          <p:cNvPicPr preferRelativeResize="0"/>
          <p:nvPr/>
        </p:nvPicPr>
        <p:blipFill rotWithShape="1">
          <a:blip r:embed="rId4">
            <a:alphaModFix/>
          </a:blip>
          <a:srcRect b="0" l="0" r="0" t="0"/>
          <a:stretch/>
        </p:blipFill>
        <p:spPr>
          <a:xfrm>
            <a:off x="1034097" y="492126"/>
            <a:ext cx="1759903" cy="981075"/>
          </a:xfrm>
          <a:prstGeom prst="rect">
            <a:avLst/>
          </a:prstGeom>
          <a:noFill/>
          <a:ln>
            <a:noFill/>
          </a:ln>
        </p:spPr>
      </p:pic>
      <p:pic>
        <p:nvPicPr>
          <p:cNvPr id="667" name="Google Shape;667;p53"/>
          <p:cNvPicPr preferRelativeResize="0"/>
          <p:nvPr/>
        </p:nvPicPr>
        <p:blipFill rotWithShape="1">
          <a:blip r:embed="rId5">
            <a:alphaModFix/>
          </a:blip>
          <a:srcRect b="7391" l="0" r="0" t="0"/>
          <a:stretch/>
        </p:blipFill>
        <p:spPr>
          <a:xfrm>
            <a:off x="5883981" y="4658952"/>
            <a:ext cx="1412153" cy="1398155"/>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2" name="Shape 672"/>
        <p:cNvGrpSpPr/>
        <p:nvPr/>
      </p:nvGrpSpPr>
      <p:grpSpPr>
        <a:xfrm>
          <a:off x="0" y="0"/>
          <a:ext cx="0" cy="0"/>
          <a:chOff x="0" y="0"/>
          <a:chExt cx="0" cy="0"/>
        </a:xfrm>
      </p:grpSpPr>
      <p:sp>
        <p:nvSpPr>
          <p:cNvPr id="673" name="Google Shape;673;p54"/>
          <p:cNvSpPr txBox="1"/>
          <p:nvPr>
            <p:ph type="title"/>
          </p:nvPr>
        </p:nvSpPr>
        <p:spPr>
          <a:xfrm>
            <a:off x="674255" y="365125"/>
            <a:ext cx="10679545"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Candara"/>
              <a:buNone/>
            </a:pPr>
            <a:r>
              <a:rPr b="1" lang="en-GB" sz="3200">
                <a:latin typeface="Candara"/>
                <a:ea typeface="Candara"/>
                <a:cs typeface="Candara"/>
                <a:sym typeface="Candara"/>
              </a:rPr>
              <a:t>How might the existence of evil and suffering lead people to reject a belief in God?  </a:t>
            </a:r>
            <a:br>
              <a:rPr b="1" lang="en-GB" sz="3200">
                <a:latin typeface="Candara"/>
                <a:ea typeface="Candara"/>
                <a:cs typeface="Candara"/>
                <a:sym typeface="Candara"/>
              </a:rPr>
            </a:br>
            <a:endParaRPr sz="3200">
              <a:latin typeface="Candara"/>
              <a:ea typeface="Candara"/>
              <a:cs typeface="Candara"/>
              <a:sym typeface="Candara"/>
            </a:endParaRPr>
          </a:p>
        </p:txBody>
      </p:sp>
      <p:pic>
        <p:nvPicPr>
          <p:cNvPr descr="C:\Users\Tracey\AppData\Local\Microsoft\Windows\Temporary Internet Files\Content.IE5\8VL3UKG1\MP900321177[1].jpg" id="674" name="Google Shape;674;p54"/>
          <p:cNvPicPr preferRelativeResize="0"/>
          <p:nvPr>
            <p:ph idx="1" type="body"/>
          </p:nvPr>
        </p:nvPicPr>
        <p:blipFill rotWithShape="1">
          <a:blip r:embed="rId3">
            <a:alphaModFix/>
          </a:blip>
          <a:srcRect b="0" l="0" r="0" t="0"/>
          <a:stretch/>
        </p:blipFill>
        <p:spPr>
          <a:xfrm>
            <a:off x="813377" y="1963306"/>
            <a:ext cx="3084367" cy="4322617"/>
          </a:xfrm>
          <a:prstGeom prst="rect">
            <a:avLst/>
          </a:prstGeom>
          <a:noFill/>
          <a:ln>
            <a:noFill/>
          </a:ln>
        </p:spPr>
      </p:pic>
      <p:sp>
        <p:nvSpPr>
          <p:cNvPr id="675" name="Google Shape;675;p54"/>
          <p:cNvSpPr txBox="1"/>
          <p:nvPr>
            <p:ph idx="2" type="body"/>
          </p:nvPr>
        </p:nvSpPr>
        <p:spPr>
          <a:xfrm>
            <a:off x="6172199" y="1413165"/>
            <a:ext cx="4726709" cy="497811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latin typeface="Candara"/>
                <a:ea typeface="Candara"/>
                <a:cs typeface="Candara"/>
                <a:sym typeface="Candara"/>
              </a:rPr>
              <a:t>Remember to use examples of </a:t>
            </a:r>
            <a:r>
              <a:rPr lang="en-GB">
                <a:solidFill>
                  <a:srgbClr val="0070C0"/>
                </a:solidFill>
                <a:latin typeface="Candara"/>
                <a:ea typeface="Candara"/>
                <a:cs typeface="Candara"/>
                <a:sym typeface="Candara"/>
              </a:rPr>
              <a:t>Moral Evil  </a:t>
            </a:r>
            <a:r>
              <a:rPr lang="en-GB">
                <a:latin typeface="Candara"/>
                <a:ea typeface="Candara"/>
                <a:cs typeface="Candara"/>
                <a:sym typeface="Candara"/>
              </a:rPr>
              <a:t>e.g you could use the Holocaust, Rwanda, 9-11.</a:t>
            </a:r>
            <a:endParaRPr/>
          </a:p>
          <a:p>
            <a:pPr indent="-228600" lvl="0" marL="228600" rtl="0" algn="l">
              <a:lnSpc>
                <a:spcPct val="90000"/>
              </a:lnSpc>
              <a:spcBef>
                <a:spcPts val="1000"/>
              </a:spcBef>
              <a:spcAft>
                <a:spcPts val="0"/>
              </a:spcAft>
              <a:buClr>
                <a:schemeClr val="dk1"/>
              </a:buClr>
              <a:buSzPts val="2800"/>
              <a:buChar char="•"/>
            </a:pPr>
            <a:r>
              <a:rPr lang="en-GB">
                <a:latin typeface="Candara"/>
                <a:ea typeface="Candara"/>
                <a:cs typeface="Candara"/>
                <a:sym typeface="Candara"/>
              </a:rPr>
              <a:t> Also examples of  </a:t>
            </a:r>
            <a:r>
              <a:rPr lang="en-GB">
                <a:solidFill>
                  <a:srgbClr val="0070C0"/>
                </a:solidFill>
                <a:latin typeface="Candara"/>
                <a:ea typeface="Candara"/>
                <a:cs typeface="Candara"/>
                <a:sym typeface="Candara"/>
              </a:rPr>
              <a:t>Natural Evil </a:t>
            </a:r>
            <a:r>
              <a:rPr lang="en-GB">
                <a:latin typeface="Candara"/>
                <a:ea typeface="Candara"/>
                <a:cs typeface="Candara"/>
                <a:sym typeface="Candara"/>
              </a:rPr>
              <a:t>e.g you could use  a Tsunami , the floods to illustrate your answer.</a:t>
            </a:r>
            <a:endParaRPr/>
          </a:p>
          <a:p>
            <a:pPr indent="-228600" lvl="0" marL="228600" rtl="0" algn="l">
              <a:lnSpc>
                <a:spcPct val="90000"/>
              </a:lnSpc>
              <a:spcBef>
                <a:spcPts val="1000"/>
              </a:spcBef>
              <a:spcAft>
                <a:spcPts val="0"/>
              </a:spcAft>
              <a:buClr>
                <a:schemeClr val="dk1"/>
              </a:buClr>
              <a:buSzPts val="2800"/>
              <a:buChar char="•"/>
            </a:pPr>
            <a:r>
              <a:rPr lang="en-GB">
                <a:latin typeface="Candara"/>
                <a:ea typeface="Candara"/>
                <a:cs typeface="Candara"/>
                <a:sym typeface="Candara"/>
              </a:rPr>
              <a:t>Also the Omni-…. Keywords</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0" name="Shape 680"/>
        <p:cNvGrpSpPr/>
        <p:nvPr/>
      </p:nvGrpSpPr>
      <p:grpSpPr>
        <a:xfrm>
          <a:off x="0" y="0"/>
          <a:ext cx="0" cy="0"/>
          <a:chOff x="0" y="0"/>
          <a:chExt cx="0" cy="0"/>
        </a:xfrm>
      </p:grpSpPr>
      <p:sp>
        <p:nvSpPr>
          <p:cNvPr id="681" name="Google Shape;681;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lang="en-GB" sz="3200"/>
            </a:br>
            <a:br>
              <a:rPr lang="en-GB" sz="3200"/>
            </a:br>
            <a:r>
              <a:rPr lang="en-GB" sz="3200">
                <a:latin typeface="Candara"/>
                <a:ea typeface="Candara"/>
                <a:cs typeface="Candara"/>
                <a:sym typeface="Candara"/>
              </a:rPr>
              <a:t>How evil and suffering can cause people to question or reject a belief in God</a:t>
            </a:r>
            <a:br>
              <a:rPr lang="en-GB"/>
            </a:br>
            <a:r>
              <a:rPr lang="en-GB"/>
              <a:t> </a:t>
            </a:r>
            <a:br>
              <a:rPr lang="en-GB"/>
            </a:br>
            <a:endParaRPr/>
          </a:p>
        </p:txBody>
      </p:sp>
      <p:pic>
        <p:nvPicPr>
          <p:cNvPr id="682" name="Google Shape;682;p55"/>
          <p:cNvPicPr preferRelativeResize="0"/>
          <p:nvPr/>
        </p:nvPicPr>
        <p:blipFill rotWithShape="1">
          <a:blip r:embed="rId3">
            <a:alphaModFix/>
          </a:blip>
          <a:srcRect b="0" l="0" r="0" t="0"/>
          <a:stretch/>
        </p:blipFill>
        <p:spPr>
          <a:xfrm>
            <a:off x="2565400" y="1844676"/>
            <a:ext cx="8518236" cy="4314825"/>
          </a:xfrm>
          <a:prstGeom prst="rect">
            <a:avLst/>
          </a:prstGeom>
          <a:noFill/>
          <a:ln>
            <a:noFill/>
          </a:ln>
        </p:spPr>
      </p:pic>
      <p:grpSp>
        <p:nvGrpSpPr>
          <p:cNvPr id="683" name="Google Shape;683;p55"/>
          <p:cNvGrpSpPr/>
          <p:nvPr/>
        </p:nvGrpSpPr>
        <p:grpSpPr>
          <a:xfrm>
            <a:off x="1703388" y="1628776"/>
            <a:ext cx="1079500" cy="4608513"/>
            <a:chOff x="179512" y="1628800"/>
            <a:chExt cx="1080120" cy="4608512"/>
          </a:xfrm>
        </p:grpSpPr>
        <p:sp>
          <p:nvSpPr>
            <p:cNvPr id="684" name="Google Shape;684;p55"/>
            <p:cNvSpPr/>
            <p:nvPr/>
          </p:nvSpPr>
          <p:spPr>
            <a:xfrm>
              <a:off x="179512" y="1628800"/>
              <a:ext cx="1080120" cy="936625"/>
            </a:xfrm>
            <a:prstGeom prst="rect">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Moral Evil</a:t>
              </a:r>
              <a:endParaRPr sz="1800">
                <a:solidFill>
                  <a:schemeClr val="dk1"/>
                </a:solidFill>
                <a:latin typeface="Calibri"/>
                <a:ea typeface="Calibri"/>
                <a:cs typeface="Calibri"/>
                <a:sym typeface="Calibri"/>
              </a:endParaRPr>
            </a:p>
          </p:txBody>
        </p:sp>
        <p:sp>
          <p:nvSpPr>
            <p:cNvPr id="685" name="Google Shape;685;p55"/>
            <p:cNvSpPr/>
            <p:nvPr/>
          </p:nvSpPr>
          <p:spPr>
            <a:xfrm>
              <a:off x="179512" y="5300687"/>
              <a:ext cx="1080120" cy="936625"/>
            </a:xfrm>
            <a:prstGeom prst="rect">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Natural Evil</a:t>
              </a:r>
              <a:endParaRPr sz="1800">
                <a:solidFill>
                  <a:schemeClr val="dk1"/>
                </a:solidFill>
                <a:latin typeface="Calibri"/>
                <a:ea typeface="Calibri"/>
                <a:cs typeface="Calibri"/>
                <a:sym typeface="Calibri"/>
              </a:endParaRPr>
            </a:p>
          </p:txBody>
        </p:sp>
        <p:sp>
          <p:nvSpPr>
            <p:cNvPr id="686" name="Google Shape;686;p55"/>
            <p:cNvSpPr/>
            <p:nvPr/>
          </p:nvSpPr>
          <p:spPr>
            <a:xfrm>
              <a:off x="179512" y="4005287"/>
              <a:ext cx="792617" cy="1223962"/>
            </a:xfrm>
            <a:prstGeom prst="bentArrow">
              <a:avLst>
                <a:gd fmla="val 25000" name="adj1"/>
                <a:gd fmla="val 25000" name="adj2"/>
                <a:gd fmla="val 25000" name="adj3"/>
                <a:gd fmla="val 43750" name="adj4"/>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687" name="Google Shape;687;p55"/>
            <p:cNvSpPr/>
            <p:nvPr/>
          </p:nvSpPr>
          <p:spPr>
            <a:xfrm flipH="1" rot="10800000">
              <a:off x="179512" y="2636863"/>
              <a:ext cx="792617" cy="1223962"/>
            </a:xfrm>
            <a:prstGeom prst="bentArrow">
              <a:avLst>
                <a:gd fmla="val 25000" name="adj1"/>
                <a:gd fmla="val 25000" name="adj2"/>
                <a:gd fmla="val 25000" name="adj3"/>
                <a:gd fmla="val 43750" name="adj4"/>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
        <p:nvSpPr>
          <p:cNvPr id="688" name="Google Shape;688;p55"/>
          <p:cNvSpPr/>
          <p:nvPr/>
        </p:nvSpPr>
        <p:spPr>
          <a:xfrm>
            <a:off x="1524000" y="6237289"/>
            <a:ext cx="9144000" cy="839787"/>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Arial"/>
              <a:buNone/>
            </a:pPr>
            <a:r>
              <a:rPr lang="en-GB" sz="1800">
                <a:solidFill>
                  <a:schemeClr val="dk1"/>
                </a:solidFill>
                <a:latin typeface="Arial"/>
                <a:ea typeface="Arial"/>
                <a:cs typeface="Arial"/>
                <a:sym typeface="Arial"/>
              </a:rPr>
              <a:t>To </a:t>
            </a:r>
            <a:r>
              <a:rPr b="1" lang="en-GB" sz="1800">
                <a:solidFill>
                  <a:schemeClr val="dk1"/>
                </a:solidFill>
                <a:latin typeface="Arial"/>
                <a:ea typeface="Arial"/>
                <a:cs typeface="Arial"/>
                <a:sym typeface="Arial"/>
              </a:rPr>
              <a:t>know</a:t>
            </a:r>
            <a:r>
              <a:rPr lang="en-GB" sz="1800">
                <a:solidFill>
                  <a:schemeClr val="dk1"/>
                </a:solidFill>
                <a:latin typeface="Arial"/>
                <a:ea typeface="Arial"/>
                <a:cs typeface="Arial"/>
                <a:sym typeface="Arial"/>
              </a:rPr>
              <a:t> the difference between moral and natural evil and  </a:t>
            </a:r>
            <a:r>
              <a:rPr b="1" lang="en-GB" sz="1800">
                <a:solidFill>
                  <a:schemeClr val="dk1"/>
                </a:solidFill>
                <a:latin typeface="Arial"/>
                <a:ea typeface="Arial"/>
                <a:cs typeface="Arial"/>
                <a:sym typeface="Arial"/>
              </a:rPr>
              <a:t>consider</a:t>
            </a:r>
            <a:r>
              <a:rPr lang="en-GB" sz="1800">
                <a:solidFill>
                  <a:schemeClr val="dk1"/>
                </a:solidFill>
                <a:latin typeface="Arial"/>
                <a:ea typeface="Arial"/>
                <a:cs typeface="Arial"/>
                <a:sym typeface="Arial"/>
              </a:rPr>
              <a:t> how the existence of evil and suffering in the world may lead to reject a belief in God.</a:t>
            </a:r>
            <a:endParaRPr sz="18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3" name="Shape 693"/>
        <p:cNvGrpSpPr/>
        <p:nvPr/>
      </p:nvGrpSpPr>
      <p:grpSpPr>
        <a:xfrm>
          <a:off x="0" y="0"/>
          <a:ext cx="0" cy="0"/>
          <a:chOff x="0" y="0"/>
          <a:chExt cx="0" cy="0"/>
        </a:xfrm>
      </p:grpSpPr>
      <p:sp>
        <p:nvSpPr>
          <p:cNvPr id="694" name="Google Shape;694;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andara"/>
              <a:buNone/>
            </a:pPr>
            <a:r>
              <a:rPr b="1" lang="en-GB" sz="3600">
                <a:latin typeface="Candara"/>
                <a:ea typeface="Candara"/>
                <a:cs typeface="Candara"/>
                <a:sym typeface="Candara"/>
              </a:rPr>
              <a:t>How might the existence of evil and suffering lead people to reject a belief in God? </a:t>
            </a:r>
            <a:endParaRPr sz="3600">
              <a:latin typeface="Candara"/>
              <a:ea typeface="Candara"/>
              <a:cs typeface="Candara"/>
              <a:sym typeface="Candara"/>
            </a:endParaRPr>
          </a:p>
        </p:txBody>
      </p:sp>
      <p:pic>
        <p:nvPicPr>
          <p:cNvPr descr="C:\Users\Tracey\AppData\Local\Microsoft\Windows\Temporary Internet Files\Content.IE5\8VL3UKG1\MP900321177[1].jpg" id="695" name="Google Shape;695;p58"/>
          <p:cNvPicPr preferRelativeResize="0"/>
          <p:nvPr>
            <p:ph idx="1" type="body"/>
          </p:nvPr>
        </p:nvPicPr>
        <p:blipFill rotWithShape="1">
          <a:blip r:embed="rId3">
            <a:alphaModFix/>
          </a:blip>
          <a:srcRect b="0" l="0" r="0" t="0"/>
          <a:stretch/>
        </p:blipFill>
        <p:spPr>
          <a:xfrm>
            <a:off x="1097684" y="2101849"/>
            <a:ext cx="2855480" cy="4001841"/>
          </a:xfrm>
          <a:prstGeom prst="rect">
            <a:avLst/>
          </a:prstGeom>
          <a:noFill/>
          <a:ln>
            <a:noFill/>
          </a:ln>
        </p:spPr>
      </p:pic>
      <p:sp>
        <p:nvSpPr>
          <p:cNvPr id="696" name="Google Shape;696;p58"/>
          <p:cNvSpPr txBox="1"/>
          <p:nvPr>
            <p:ph idx="2" type="body"/>
          </p:nvPr>
        </p:nvSpPr>
        <p:spPr>
          <a:xfrm>
            <a:off x="5821218" y="2286576"/>
            <a:ext cx="5262418" cy="418782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latin typeface="Candara"/>
                <a:ea typeface="Candara"/>
                <a:cs typeface="Candara"/>
                <a:sym typeface="Candara"/>
              </a:rPr>
              <a:t>Remember to use examples of </a:t>
            </a:r>
            <a:r>
              <a:rPr lang="en-GB">
                <a:solidFill>
                  <a:srgbClr val="0070C0"/>
                </a:solidFill>
                <a:latin typeface="Candara"/>
                <a:ea typeface="Candara"/>
                <a:cs typeface="Candara"/>
                <a:sym typeface="Candara"/>
              </a:rPr>
              <a:t>Moral Evil  </a:t>
            </a:r>
            <a:r>
              <a:rPr lang="en-GB">
                <a:latin typeface="Candara"/>
                <a:ea typeface="Candara"/>
                <a:cs typeface="Candara"/>
                <a:sym typeface="Candara"/>
              </a:rPr>
              <a:t>e.g you could use the Holocaust, Rwanda, 9-11.</a:t>
            </a:r>
            <a:endParaRPr/>
          </a:p>
          <a:p>
            <a:pPr indent="-50800" lvl="0" marL="228600" rtl="0" algn="l">
              <a:lnSpc>
                <a:spcPct val="90000"/>
              </a:lnSpc>
              <a:spcBef>
                <a:spcPts val="1000"/>
              </a:spcBef>
              <a:spcAft>
                <a:spcPts val="0"/>
              </a:spcAft>
              <a:buClr>
                <a:schemeClr val="dk1"/>
              </a:buClr>
              <a:buSzPts val="2800"/>
              <a:buNone/>
            </a:pPr>
            <a:r>
              <a:t/>
            </a:r>
            <a:endParaRPr>
              <a:latin typeface="Candara"/>
              <a:ea typeface="Candara"/>
              <a:cs typeface="Candara"/>
              <a:sym typeface="Candara"/>
            </a:endParaRPr>
          </a:p>
          <a:p>
            <a:pPr indent="-228600" lvl="0" marL="228600" rtl="0" algn="l">
              <a:lnSpc>
                <a:spcPct val="90000"/>
              </a:lnSpc>
              <a:spcBef>
                <a:spcPts val="1000"/>
              </a:spcBef>
              <a:spcAft>
                <a:spcPts val="0"/>
              </a:spcAft>
              <a:buClr>
                <a:schemeClr val="dk1"/>
              </a:buClr>
              <a:buSzPts val="2800"/>
              <a:buChar char="•"/>
            </a:pPr>
            <a:r>
              <a:rPr lang="en-GB">
                <a:latin typeface="Candara"/>
                <a:ea typeface="Candara"/>
                <a:cs typeface="Candara"/>
                <a:sym typeface="Candara"/>
              </a:rPr>
              <a:t> Also examples of  </a:t>
            </a:r>
            <a:r>
              <a:rPr lang="en-GB">
                <a:solidFill>
                  <a:srgbClr val="0070C0"/>
                </a:solidFill>
                <a:latin typeface="Candara"/>
                <a:ea typeface="Candara"/>
                <a:cs typeface="Candara"/>
                <a:sym typeface="Candara"/>
              </a:rPr>
              <a:t>Natural Evil </a:t>
            </a:r>
            <a:r>
              <a:rPr lang="en-GB">
                <a:latin typeface="Candara"/>
                <a:ea typeface="Candara"/>
                <a:cs typeface="Candara"/>
                <a:sym typeface="Candara"/>
              </a:rPr>
              <a:t>e.g you could use  a Tsunami , the floods to illustrate your answer.</a:t>
            </a:r>
            <a:endParaRPr/>
          </a:p>
          <a:p>
            <a:pPr indent="-228600" lvl="0" marL="228600" rtl="0" algn="l">
              <a:lnSpc>
                <a:spcPct val="90000"/>
              </a:lnSpc>
              <a:spcBef>
                <a:spcPts val="1000"/>
              </a:spcBef>
              <a:spcAft>
                <a:spcPts val="0"/>
              </a:spcAft>
              <a:buClr>
                <a:schemeClr val="dk1"/>
              </a:buClr>
              <a:buSzPts val="2800"/>
              <a:buChar char="•"/>
            </a:pPr>
            <a:r>
              <a:rPr lang="en-GB">
                <a:latin typeface="Candara"/>
                <a:ea typeface="Candara"/>
                <a:cs typeface="Candara"/>
                <a:sym typeface="Candara"/>
              </a:rPr>
              <a:t>Also the Omni-…. Keywords</a:t>
            </a:r>
            <a:endParaRPr/>
          </a:p>
          <a:p>
            <a:pPr indent="-50800" lvl="0" marL="228600" rtl="0" algn="l">
              <a:lnSpc>
                <a:spcPct val="90000"/>
              </a:lnSpc>
              <a:spcBef>
                <a:spcPts val="1000"/>
              </a:spcBef>
              <a:spcAft>
                <a:spcPts val="0"/>
              </a:spcAft>
              <a:buClr>
                <a:schemeClr val="dk1"/>
              </a:buClr>
              <a:buSzPts val="2800"/>
              <a:buNone/>
            </a:pPr>
            <a:r>
              <a:t/>
            </a:r>
            <a:endParaRPr>
              <a:latin typeface="Candara"/>
              <a:ea typeface="Candara"/>
              <a:cs typeface="Candara"/>
              <a:sym typeface="Candara"/>
            </a:endParaRPr>
          </a:p>
          <a:p>
            <a:pPr indent="-50800" lvl="0" marL="228600" rtl="0" algn="l">
              <a:lnSpc>
                <a:spcPct val="90000"/>
              </a:lnSpc>
              <a:spcBef>
                <a:spcPts val="1000"/>
              </a:spcBef>
              <a:spcAft>
                <a:spcPts val="0"/>
              </a:spcAft>
              <a:buClr>
                <a:schemeClr val="dk1"/>
              </a:buClr>
              <a:buSzPts val="2800"/>
              <a:buNone/>
            </a:pPr>
            <a:r>
              <a:t/>
            </a:r>
            <a:endParaRPr>
              <a:latin typeface="Candara"/>
              <a:ea typeface="Candara"/>
              <a:cs typeface="Candara"/>
              <a:sym typeface="Candara"/>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1" name="Shape 701"/>
        <p:cNvGrpSpPr/>
        <p:nvPr/>
      </p:nvGrpSpPr>
      <p:grpSpPr>
        <a:xfrm>
          <a:off x="0" y="0"/>
          <a:ext cx="0" cy="0"/>
          <a:chOff x="0" y="0"/>
          <a:chExt cx="0" cy="0"/>
        </a:xfrm>
      </p:grpSpPr>
      <p:sp>
        <p:nvSpPr>
          <p:cNvPr id="702" name="Google Shape;702;p59"/>
          <p:cNvSpPr txBox="1"/>
          <p:nvPr>
            <p:ph type="title"/>
          </p:nvPr>
        </p:nvSpPr>
        <p:spPr>
          <a:xfrm>
            <a:off x="838200" y="166688"/>
            <a:ext cx="10515600" cy="1325563"/>
          </a:xfrm>
          <a:prstGeom prst="rect">
            <a:avLst/>
          </a:prstGeom>
          <a:solidFill>
            <a:srgbClr val="8296B0"/>
          </a:solid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What do Christians believe about God?</a:t>
            </a:r>
            <a:endParaRPr/>
          </a:p>
        </p:txBody>
      </p:sp>
      <p:pic>
        <p:nvPicPr>
          <p:cNvPr descr="god.jpg" id="703" name="Google Shape;703;p59"/>
          <p:cNvPicPr preferRelativeResize="0"/>
          <p:nvPr>
            <p:ph idx="1" type="body"/>
          </p:nvPr>
        </p:nvPicPr>
        <p:blipFill rotWithShape="1">
          <a:blip r:embed="rId3">
            <a:alphaModFix/>
          </a:blip>
          <a:srcRect b="0" l="0" r="0" t="0"/>
          <a:stretch/>
        </p:blipFill>
        <p:spPr>
          <a:xfrm>
            <a:off x="5473701" y="2143125"/>
            <a:ext cx="1069975" cy="1500188"/>
          </a:xfrm>
          <a:prstGeom prst="rect">
            <a:avLst/>
          </a:prstGeom>
          <a:noFill/>
          <a:ln>
            <a:noFill/>
          </a:ln>
        </p:spPr>
      </p:pic>
      <p:sp>
        <p:nvSpPr>
          <p:cNvPr id="704" name="Google Shape;704;p59"/>
          <p:cNvSpPr txBox="1"/>
          <p:nvPr/>
        </p:nvSpPr>
        <p:spPr>
          <a:xfrm>
            <a:off x="2238375" y="1500189"/>
            <a:ext cx="2286000" cy="523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rgbClr val="C55A11"/>
                </a:solidFill>
                <a:latin typeface="Calibri"/>
                <a:ea typeface="Calibri"/>
                <a:cs typeface="Calibri"/>
                <a:sym typeface="Calibri"/>
              </a:rPr>
              <a:t>All powerful</a:t>
            </a:r>
            <a:endParaRPr/>
          </a:p>
        </p:txBody>
      </p:sp>
      <p:sp>
        <p:nvSpPr>
          <p:cNvPr id="705" name="Google Shape;705;p59"/>
          <p:cNvSpPr txBox="1"/>
          <p:nvPr/>
        </p:nvSpPr>
        <p:spPr>
          <a:xfrm>
            <a:off x="2238375" y="2571751"/>
            <a:ext cx="2071688" cy="523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rgbClr val="7F7F7F"/>
                </a:solidFill>
                <a:latin typeface="Libre Franklin Black"/>
                <a:ea typeface="Libre Franklin Black"/>
                <a:cs typeface="Libre Franklin Black"/>
                <a:sym typeface="Libre Franklin Black"/>
              </a:rPr>
              <a:t>Angry</a:t>
            </a:r>
            <a:endParaRPr/>
          </a:p>
        </p:txBody>
      </p:sp>
      <p:sp>
        <p:nvSpPr>
          <p:cNvPr id="706" name="Google Shape;706;p59"/>
          <p:cNvSpPr txBox="1"/>
          <p:nvPr/>
        </p:nvSpPr>
        <p:spPr>
          <a:xfrm>
            <a:off x="8096250" y="1428751"/>
            <a:ext cx="2286000" cy="5238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800">
                <a:solidFill>
                  <a:srgbClr val="BF9000"/>
                </a:solidFill>
                <a:latin typeface="Gungsuh"/>
                <a:ea typeface="Gungsuh"/>
                <a:cs typeface="Gungsuh"/>
                <a:sym typeface="Gungsuh"/>
              </a:rPr>
              <a:t>Loving</a:t>
            </a:r>
            <a:endParaRPr/>
          </a:p>
        </p:txBody>
      </p:sp>
      <p:sp>
        <p:nvSpPr>
          <p:cNvPr id="707" name="Google Shape;707;p59"/>
          <p:cNvSpPr txBox="1"/>
          <p:nvPr/>
        </p:nvSpPr>
        <p:spPr>
          <a:xfrm>
            <a:off x="5167313" y="1500189"/>
            <a:ext cx="3143250" cy="523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rgbClr val="548135"/>
                </a:solidFill>
                <a:latin typeface="Arial"/>
                <a:ea typeface="Arial"/>
                <a:cs typeface="Arial"/>
                <a:sym typeface="Arial"/>
              </a:rPr>
              <a:t>Vengeful</a:t>
            </a:r>
            <a:endParaRPr/>
          </a:p>
        </p:txBody>
      </p:sp>
      <p:sp>
        <p:nvSpPr>
          <p:cNvPr id="708" name="Google Shape;708;p59"/>
          <p:cNvSpPr txBox="1"/>
          <p:nvPr/>
        </p:nvSpPr>
        <p:spPr>
          <a:xfrm>
            <a:off x="7881939" y="3286126"/>
            <a:ext cx="2143125" cy="5238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800">
                <a:solidFill>
                  <a:srgbClr val="FF0000"/>
                </a:solidFill>
                <a:latin typeface="Batang"/>
                <a:ea typeface="Batang"/>
                <a:cs typeface="Batang"/>
                <a:sym typeface="Batang"/>
              </a:rPr>
              <a:t>Creator</a:t>
            </a:r>
            <a:endParaRPr/>
          </a:p>
        </p:txBody>
      </p:sp>
      <p:sp>
        <p:nvSpPr>
          <p:cNvPr id="709" name="Google Shape;709;p59"/>
          <p:cNvSpPr txBox="1"/>
          <p:nvPr/>
        </p:nvSpPr>
        <p:spPr>
          <a:xfrm>
            <a:off x="1881189" y="3429001"/>
            <a:ext cx="2428875" cy="523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Balthazar"/>
                <a:ea typeface="Balthazar"/>
                <a:cs typeface="Balthazar"/>
                <a:sym typeface="Balthazar"/>
              </a:rPr>
              <a:t>Limited</a:t>
            </a:r>
            <a:endParaRPr/>
          </a:p>
        </p:txBody>
      </p:sp>
      <p:sp>
        <p:nvSpPr>
          <p:cNvPr id="710" name="Google Shape;710;p59"/>
          <p:cNvSpPr txBox="1"/>
          <p:nvPr/>
        </p:nvSpPr>
        <p:spPr>
          <a:xfrm>
            <a:off x="7810500" y="2500314"/>
            <a:ext cx="2286000" cy="5238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800">
                <a:solidFill>
                  <a:schemeClr val="dk1"/>
                </a:solidFill>
                <a:latin typeface="Aharoni"/>
                <a:ea typeface="Aharoni"/>
                <a:cs typeface="Aharoni"/>
                <a:sym typeface="Aharoni"/>
              </a:rPr>
              <a:t>Eternal</a:t>
            </a:r>
            <a:endParaRPr/>
          </a:p>
        </p:txBody>
      </p:sp>
      <p:sp>
        <p:nvSpPr>
          <p:cNvPr id="711" name="Google Shape;711;p59"/>
          <p:cNvSpPr txBox="1"/>
          <p:nvPr/>
        </p:nvSpPr>
        <p:spPr>
          <a:xfrm>
            <a:off x="4595814" y="3929064"/>
            <a:ext cx="3500437" cy="5238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rgbClr val="7B7B7B"/>
                </a:solidFill>
                <a:latin typeface="Arial Black"/>
                <a:ea typeface="Arial Black"/>
                <a:cs typeface="Arial Black"/>
                <a:sym typeface="Arial Black"/>
              </a:rPr>
              <a:t>All knowing</a:t>
            </a:r>
            <a:endParaRPr/>
          </a:p>
        </p:txBody>
      </p:sp>
      <p:sp>
        <p:nvSpPr>
          <p:cNvPr id="712" name="Google Shape;712;p59"/>
          <p:cNvSpPr txBox="1"/>
          <p:nvPr/>
        </p:nvSpPr>
        <p:spPr>
          <a:xfrm>
            <a:off x="2095500" y="4929189"/>
            <a:ext cx="8001000" cy="1754187"/>
          </a:xfrm>
          <a:prstGeom prst="rect">
            <a:avLst/>
          </a:prstGeom>
          <a:noFill/>
          <a:ln cap="flat" cmpd="dbl" w="92075">
            <a:solidFill>
              <a:schemeClr val="accent1"/>
            </a:solidFill>
            <a:prstDash val="solid"/>
            <a:round/>
            <a:headEnd len="sm" w="sm" type="none"/>
            <a:tailEnd len="sm" w="sm" type="none"/>
          </a:ln>
          <a:effectLst>
            <a:outerShdw blurRad="76200" kx="-1200000" rotWithShape="0" algn="bl" sy="23000">
              <a:srgbClr val="000000">
                <a:alpha val="20000"/>
              </a:srgbClr>
            </a:outerShdw>
          </a:effectLst>
        </p:spPr>
        <p:txBody>
          <a:bodyPr anchorCtr="0" anchor="t" bIns="45700" lIns="91425" spcFirstLastPara="1" rIns="91425" wrap="square" tIns="45700">
            <a:spAutoFit/>
          </a:bodyPr>
          <a:lstStyle/>
          <a:p>
            <a:pPr indent="0" lvl="0" marL="0" marR="0" rtl="0" algn="ctr">
              <a:spcBef>
                <a:spcPts val="0"/>
              </a:spcBef>
              <a:spcAft>
                <a:spcPts val="0"/>
              </a:spcAft>
              <a:buNone/>
            </a:pPr>
            <a:r>
              <a:rPr lang="en-GB" sz="3600">
                <a:solidFill>
                  <a:schemeClr val="dk1"/>
                </a:solidFill>
                <a:latin typeface="Calibri"/>
                <a:ea typeface="Calibri"/>
                <a:cs typeface="Calibri"/>
                <a:sym typeface="Calibri"/>
              </a:rPr>
              <a:t>Looking at your answers plus the above-</a:t>
            </a:r>
            <a:endParaRPr/>
          </a:p>
          <a:p>
            <a:pPr indent="0" lvl="0" marL="0" marR="0" rtl="0" algn="ctr">
              <a:spcBef>
                <a:spcPts val="0"/>
              </a:spcBef>
              <a:spcAft>
                <a:spcPts val="0"/>
              </a:spcAft>
              <a:buNone/>
            </a:pPr>
            <a:r>
              <a:rPr lang="en-GB" sz="3600">
                <a:solidFill>
                  <a:schemeClr val="dk1"/>
                </a:solidFill>
                <a:latin typeface="Calibri"/>
                <a:ea typeface="Calibri"/>
                <a:cs typeface="Calibri"/>
                <a:sym typeface="Calibri"/>
              </a:rPr>
              <a:t>What questions might a Christian want to ask God about suffering and evil?</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2">
                                            <p:txEl>
                                              <p:pRg end="0" st="0"/>
                                            </p:txEl>
                                          </p:spTgt>
                                        </p:tgtEl>
                                        <p:attrNameLst>
                                          <p:attrName>style.visibility</p:attrName>
                                        </p:attrNameLst>
                                      </p:cBhvr>
                                      <p:to>
                                        <p:strVal val="visible"/>
                                      </p:to>
                                    </p:set>
                                    <p:animEffect filter="fade" transition="in">
                                      <p:cBhvr>
                                        <p:cTn dur="2000"/>
                                        <p:tgtEl>
                                          <p:spTgt spid="71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2">
                                            <p:txEl>
                                              <p:pRg end="1" st="1"/>
                                            </p:txEl>
                                          </p:spTgt>
                                        </p:tgtEl>
                                        <p:attrNameLst>
                                          <p:attrName>style.visibility</p:attrName>
                                        </p:attrNameLst>
                                      </p:cBhvr>
                                      <p:to>
                                        <p:strVal val="visible"/>
                                      </p:to>
                                    </p:set>
                                    <p:animEffect filter="fade" transition="in">
                                      <p:cBhvr>
                                        <p:cTn dur="2000"/>
                                        <p:tgtEl>
                                          <p:spTgt spid="712">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sp>
        <p:nvSpPr>
          <p:cNvPr id="718" name="Google Shape;718;p7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9900"/>
              </a:buClr>
              <a:buSzPts val="4400"/>
              <a:buFont typeface="Comic Sans MS"/>
              <a:buNone/>
            </a:pPr>
            <a:r>
              <a:rPr b="1" lang="en-GB" u="sng">
                <a:solidFill>
                  <a:srgbClr val="009900"/>
                </a:solidFill>
                <a:latin typeface="Comic Sans MS"/>
                <a:ea typeface="Comic Sans MS"/>
                <a:cs typeface="Comic Sans MS"/>
                <a:sym typeface="Comic Sans MS"/>
              </a:rPr>
              <a:t>HOW TO REMEMBER…?</a:t>
            </a:r>
            <a:endParaRPr/>
          </a:p>
        </p:txBody>
      </p:sp>
      <p:sp>
        <p:nvSpPr>
          <p:cNvPr id="719" name="Google Shape;719;p7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GB" sz="3200">
                <a:latin typeface="Comic Sans MS"/>
                <a:ea typeface="Comic Sans MS"/>
                <a:cs typeface="Comic Sans MS"/>
                <a:sym typeface="Comic Sans MS"/>
              </a:rPr>
              <a:t>Christians believe that the story of Adam and Eve help them to understand why evil and suffering occurs on the Earth.</a:t>
            </a:r>
            <a:endParaRPr/>
          </a:p>
        </p:txBody>
      </p:sp>
      <p:pic>
        <p:nvPicPr>
          <p:cNvPr id="720" name="Google Shape;720;p71"/>
          <p:cNvPicPr preferRelativeResize="0"/>
          <p:nvPr>
            <p:ph idx="2" type="body"/>
          </p:nvPr>
        </p:nvPicPr>
        <p:blipFill rotWithShape="1">
          <a:blip r:embed="rId3">
            <a:alphaModFix/>
          </a:blip>
          <a:srcRect b="0" l="0" r="0" t="0"/>
          <a:stretch/>
        </p:blipFill>
        <p:spPr>
          <a:xfrm>
            <a:off x="6183470" y="2132856"/>
            <a:ext cx="4345371" cy="3744416"/>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5" name="Shape 725"/>
        <p:cNvGrpSpPr/>
        <p:nvPr/>
      </p:nvGrpSpPr>
      <p:grpSpPr>
        <a:xfrm>
          <a:off x="0" y="0"/>
          <a:ext cx="0" cy="0"/>
          <a:chOff x="0" y="0"/>
          <a:chExt cx="0" cy="0"/>
        </a:xfrm>
      </p:grpSpPr>
      <p:sp>
        <p:nvSpPr>
          <p:cNvPr id="726" name="Google Shape;726;p72"/>
          <p:cNvSpPr txBox="1"/>
          <p:nvPr>
            <p:ph type="title"/>
          </p:nvPr>
        </p:nvSpPr>
        <p:spPr>
          <a:xfrm>
            <a:off x="5087888" y="274638"/>
            <a:ext cx="5122912" cy="11430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FFF00"/>
              </a:buClr>
              <a:buSzPct val="100000"/>
              <a:buFont typeface="Comic Sans MS"/>
              <a:buNone/>
            </a:pPr>
            <a:br>
              <a:rPr b="1" lang="en-GB" u="sng">
                <a:solidFill>
                  <a:srgbClr val="FFFF00"/>
                </a:solidFill>
                <a:latin typeface="Comic Sans MS"/>
                <a:ea typeface="Comic Sans MS"/>
                <a:cs typeface="Comic Sans MS"/>
                <a:sym typeface="Comic Sans MS"/>
              </a:rPr>
            </a:br>
            <a:r>
              <a:rPr b="1" lang="en-GB" u="sng">
                <a:solidFill>
                  <a:srgbClr val="009900"/>
                </a:solidFill>
                <a:latin typeface="Comic Sans MS"/>
                <a:ea typeface="Comic Sans MS"/>
                <a:cs typeface="Comic Sans MS"/>
                <a:sym typeface="Comic Sans MS"/>
              </a:rPr>
              <a:t>ORIGINAL SIN</a:t>
            </a:r>
            <a:br>
              <a:rPr b="1" lang="en-GB">
                <a:solidFill>
                  <a:srgbClr val="009900"/>
                </a:solidFill>
                <a:latin typeface="Comic Sans MS"/>
                <a:ea typeface="Comic Sans MS"/>
                <a:cs typeface="Comic Sans MS"/>
                <a:sym typeface="Comic Sans MS"/>
              </a:rPr>
            </a:br>
            <a:endParaRPr/>
          </a:p>
        </p:txBody>
      </p:sp>
      <p:pic>
        <p:nvPicPr>
          <p:cNvPr descr="http://www1.bestgraph.com/gifs/animaux/serpents/serpents-09.gif" id="727" name="Google Shape;727;p72"/>
          <p:cNvPicPr preferRelativeResize="0"/>
          <p:nvPr/>
        </p:nvPicPr>
        <p:blipFill rotWithShape="1">
          <a:blip r:embed="rId3">
            <a:alphaModFix/>
          </a:blip>
          <a:srcRect b="0" l="0" r="0" t="0"/>
          <a:stretch/>
        </p:blipFill>
        <p:spPr>
          <a:xfrm>
            <a:off x="1524001" y="1"/>
            <a:ext cx="3637533" cy="3637533"/>
          </a:xfrm>
          <a:prstGeom prst="rect">
            <a:avLst/>
          </a:prstGeom>
          <a:noFill/>
          <a:ln>
            <a:noFill/>
          </a:ln>
        </p:spPr>
      </p:pic>
      <p:sp>
        <p:nvSpPr>
          <p:cNvPr id="728" name="Google Shape;728;p7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sp>
        <p:nvSpPr>
          <p:cNvPr id="729" name="Google Shape;729;p72"/>
          <p:cNvSpPr txBox="1"/>
          <p:nvPr/>
        </p:nvSpPr>
        <p:spPr>
          <a:xfrm>
            <a:off x="4655840" y="1916833"/>
            <a:ext cx="5410944" cy="4525963"/>
          </a:xfrm>
          <a:prstGeom prst="rect">
            <a:avLst/>
          </a:prstGeom>
          <a:solidFill>
            <a:schemeClr val="lt1"/>
          </a:solidFill>
          <a:ln cap="flat" cmpd="sng" w="76200">
            <a:solidFill>
              <a:schemeClr val="accent1"/>
            </a:solidFill>
            <a:prstDash val="solid"/>
            <a:miter lim="800000"/>
            <a:headEnd len="sm" w="sm" type="none"/>
            <a:tailEnd len="sm" w="sm" type="none"/>
          </a:ln>
        </p:spPr>
        <p:txBody>
          <a:bodyPr anchorCtr="0" anchor="t" bIns="45700" lIns="91425" spcFirstLastPara="1" rIns="91425" wrap="square" tIns="45700">
            <a:normAutofit fontScale="92500" lnSpcReduction="10000"/>
          </a:bodyPr>
          <a:lstStyle/>
          <a:p>
            <a:pPr indent="-342900" lvl="0" marL="342900" marR="0" rtl="0" algn="l">
              <a:lnSpc>
                <a:spcPct val="90000"/>
              </a:lnSpc>
              <a:spcBef>
                <a:spcPts val="0"/>
              </a:spcBef>
              <a:spcAft>
                <a:spcPts val="0"/>
              </a:spcAft>
              <a:buNone/>
            </a:pPr>
            <a:r>
              <a:rPr b="1" lang="en-GB" sz="3200">
                <a:solidFill>
                  <a:srgbClr val="FF0000"/>
                </a:solidFill>
                <a:latin typeface="Calibri"/>
                <a:ea typeface="Calibri"/>
                <a:cs typeface="Calibri"/>
                <a:sym typeface="Calibri"/>
              </a:rPr>
              <a:t>   </a:t>
            </a:r>
            <a:endParaRPr/>
          </a:p>
          <a:p>
            <a:pPr indent="-342900" lvl="0" marL="342900" marR="0" rtl="0" algn="l">
              <a:lnSpc>
                <a:spcPct val="90000"/>
              </a:lnSpc>
              <a:spcBef>
                <a:spcPts val="592"/>
              </a:spcBef>
              <a:spcAft>
                <a:spcPts val="0"/>
              </a:spcAft>
              <a:buNone/>
            </a:pPr>
            <a:r>
              <a:rPr b="1" lang="en-GB" sz="3200">
                <a:solidFill>
                  <a:srgbClr val="FF0000"/>
                </a:solidFill>
                <a:latin typeface="Comic Sans MS"/>
                <a:ea typeface="Comic Sans MS"/>
                <a:cs typeface="Comic Sans MS"/>
                <a:sym typeface="Comic Sans MS"/>
              </a:rPr>
              <a:t>  The FIRST ever SIN.</a:t>
            </a:r>
            <a:endParaRPr/>
          </a:p>
          <a:p>
            <a:pPr indent="-342900" lvl="0" marL="342900" marR="0" rtl="0" algn="l">
              <a:lnSpc>
                <a:spcPct val="90000"/>
              </a:lnSpc>
              <a:spcBef>
                <a:spcPts val="592"/>
              </a:spcBef>
              <a:spcAft>
                <a:spcPts val="0"/>
              </a:spcAft>
              <a:buNone/>
            </a:pPr>
            <a:r>
              <a:t/>
            </a:r>
            <a:endParaRPr b="1" sz="3200">
              <a:solidFill>
                <a:srgbClr val="FF0000"/>
              </a:solidFill>
              <a:latin typeface="Comic Sans MS"/>
              <a:ea typeface="Comic Sans MS"/>
              <a:cs typeface="Comic Sans MS"/>
              <a:sym typeface="Comic Sans MS"/>
            </a:endParaRPr>
          </a:p>
          <a:p>
            <a:pPr indent="-342900" lvl="0" marL="342900" marR="0" rtl="0" algn="l">
              <a:lnSpc>
                <a:spcPct val="90000"/>
              </a:lnSpc>
              <a:spcBef>
                <a:spcPts val="592"/>
              </a:spcBef>
              <a:spcAft>
                <a:spcPts val="0"/>
              </a:spcAft>
              <a:buNone/>
            </a:pPr>
            <a:r>
              <a:rPr b="1" lang="en-GB" sz="3200">
                <a:solidFill>
                  <a:srgbClr val="FF0000"/>
                </a:solidFill>
                <a:latin typeface="Comic Sans MS"/>
                <a:ea typeface="Comic Sans MS"/>
                <a:cs typeface="Comic Sans MS"/>
                <a:sym typeface="Comic Sans MS"/>
              </a:rPr>
              <a:t>  A sin inherited by all descendants of Adam. </a:t>
            </a:r>
            <a:endParaRPr/>
          </a:p>
          <a:p>
            <a:pPr indent="-342900" lvl="0" marL="342900" marR="0" rtl="0" algn="l">
              <a:lnSpc>
                <a:spcPct val="90000"/>
              </a:lnSpc>
              <a:spcBef>
                <a:spcPts val="592"/>
              </a:spcBef>
              <a:spcAft>
                <a:spcPts val="0"/>
              </a:spcAft>
              <a:buNone/>
            </a:pPr>
            <a:r>
              <a:t/>
            </a:r>
            <a:endParaRPr b="1" sz="3200">
              <a:solidFill>
                <a:srgbClr val="FF0000"/>
              </a:solidFill>
              <a:latin typeface="Comic Sans MS"/>
              <a:ea typeface="Comic Sans MS"/>
              <a:cs typeface="Comic Sans MS"/>
              <a:sym typeface="Comic Sans MS"/>
            </a:endParaRPr>
          </a:p>
          <a:p>
            <a:pPr indent="-342900" lvl="0" marL="342900" marR="0" rtl="0" algn="l">
              <a:lnSpc>
                <a:spcPct val="90000"/>
              </a:lnSpc>
              <a:spcBef>
                <a:spcPts val="592"/>
              </a:spcBef>
              <a:spcAft>
                <a:spcPts val="0"/>
              </a:spcAft>
              <a:buNone/>
            </a:pPr>
            <a:r>
              <a:rPr b="1" lang="en-GB" sz="3200">
                <a:solidFill>
                  <a:srgbClr val="FF0000"/>
                </a:solidFill>
                <a:latin typeface="Comic Sans MS"/>
                <a:ea typeface="Comic Sans MS"/>
                <a:cs typeface="Comic Sans MS"/>
                <a:sym typeface="Comic Sans MS"/>
              </a:rPr>
              <a:t>  Adam and Eve committed the original sin when they ate the forbidden fruit in the Garden of Eden.</a:t>
            </a:r>
            <a:r>
              <a:rPr lang="en-GB" sz="3200">
                <a:solidFill>
                  <a:srgbClr val="FF0000"/>
                </a:solidFill>
                <a:latin typeface="Comic Sans MS"/>
                <a:ea typeface="Comic Sans MS"/>
                <a:cs typeface="Comic Sans MS"/>
                <a:sym typeface="Comic Sans MS"/>
              </a:rPr>
              <a:t> </a:t>
            </a:r>
            <a:endParaRPr/>
          </a:p>
          <a:p>
            <a:pPr indent="-342900" lvl="0" marL="342900" marR="0" rtl="0" algn="l">
              <a:spcBef>
                <a:spcPts val="592"/>
              </a:spcBef>
              <a:spcAft>
                <a:spcPts val="0"/>
              </a:spcAft>
              <a:buNone/>
            </a:pPr>
            <a:r>
              <a:t/>
            </a:r>
            <a:endParaRPr sz="3200">
              <a:solidFill>
                <a:schemeClr val="dk1"/>
              </a:solidFill>
              <a:latin typeface="Calibri"/>
              <a:ea typeface="Calibri"/>
              <a:cs typeface="Calibri"/>
              <a:sym typeface="Calibri"/>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sp>
        <p:nvSpPr>
          <p:cNvPr id="735" name="Google Shape;735;p73"/>
          <p:cNvSpPr txBox="1"/>
          <p:nvPr>
            <p:ph type="title"/>
          </p:nvPr>
        </p:nvSpPr>
        <p:spPr>
          <a:xfrm>
            <a:off x="5087888" y="274638"/>
            <a:ext cx="5122912" cy="11430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FFF00"/>
              </a:buClr>
              <a:buSzPct val="100000"/>
              <a:buFont typeface="Comic Sans MS"/>
              <a:buNone/>
            </a:pPr>
            <a:br>
              <a:rPr b="1" lang="en-GB" u="sng">
                <a:solidFill>
                  <a:srgbClr val="FFFF00"/>
                </a:solidFill>
                <a:latin typeface="Comic Sans MS"/>
                <a:ea typeface="Comic Sans MS"/>
                <a:cs typeface="Comic Sans MS"/>
                <a:sym typeface="Comic Sans MS"/>
              </a:rPr>
            </a:br>
            <a:r>
              <a:rPr b="1" lang="en-GB" u="sng">
                <a:solidFill>
                  <a:srgbClr val="009900"/>
                </a:solidFill>
                <a:latin typeface="Comic Sans MS"/>
                <a:ea typeface="Comic Sans MS"/>
                <a:cs typeface="Comic Sans MS"/>
                <a:sym typeface="Comic Sans MS"/>
              </a:rPr>
              <a:t>ORIGINAL SIN</a:t>
            </a:r>
            <a:br>
              <a:rPr b="1" lang="en-GB">
                <a:solidFill>
                  <a:srgbClr val="009900"/>
                </a:solidFill>
                <a:latin typeface="Comic Sans MS"/>
                <a:ea typeface="Comic Sans MS"/>
                <a:cs typeface="Comic Sans MS"/>
                <a:sym typeface="Comic Sans MS"/>
              </a:rPr>
            </a:br>
            <a:endParaRPr/>
          </a:p>
        </p:txBody>
      </p:sp>
      <p:pic>
        <p:nvPicPr>
          <p:cNvPr descr="http://www1.bestgraph.com/gifs/animaux/serpents/serpents-09.gif" id="736" name="Google Shape;736;p73"/>
          <p:cNvPicPr preferRelativeResize="0"/>
          <p:nvPr/>
        </p:nvPicPr>
        <p:blipFill rotWithShape="1">
          <a:blip r:embed="rId3">
            <a:alphaModFix/>
          </a:blip>
          <a:srcRect b="0" l="0" r="0" t="0"/>
          <a:stretch/>
        </p:blipFill>
        <p:spPr>
          <a:xfrm>
            <a:off x="1524001" y="1"/>
            <a:ext cx="3637533" cy="3637533"/>
          </a:xfrm>
          <a:prstGeom prst="rect">
            <a:avLst/>
          </a:prstGeom>
          <a:noFill/>
          <a:ln>
            <a:noFill/>
          </a:ln>
        </p:spPr>
      </p:pic>
      <p:sp>
        <p:nvSpPr>
          <p:cNvPr id="737" name="Google Shape;737;p73"/>
          <p:cNvSpPr txBox="1"/>
          <p:nvPr>
            <p:ph idx="1" type="body"/>
          </p:nvPr>
        </p:nvSpPr>
        <p:spPr>
          <a:xfrm>
            <a:off x="5087888" y="1340769"/>
            <a:ext cx="5122912" cy="452596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FF0000"/>
              </a:buClr>
              <a:buSzPts val="2800"/>
              <a:buNone/>
            </a:pPr>
            <a:r>
              <a:rPr lang="en-GB" u="sng">
                <a:solidFill>
                  <a:srgbClr val="FF0000"/>
                </a:solidFill>
                <a:latin typeface="Comic Sans MS"/>
                <a:ea typeface="Comic Sans MS"/>
                <a:cs typeface="Comic Sans MS"/>
                <a:sym typeface="Comic Sans MS"/>
              </a:rPr>
              <a:t> Original Sin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738" name="Google Shape;738;p73"/>
          <p:cNvSpPr txBox="1"/>
          <p:nvPr/>
        </p:nvSpPr>
        <p:spPr>
          <a:xfrm>
            <a:off x="4655840" y="2204865"/>
            <a:ext cx="5410944" cy="4237931"/>
          </a:xfrm>
          <a:prstGeom prst="rect">
            <a:avLst/>
          </a:prstGeom>
          <a:solidFill>
            <a:schemeClr val="lt1"/>
          </a:solidFill>
          <a:ln cap="flat" cmpd="sng" w="76200">
            <a:solidFill>
              <a:schemeClr val="accent1"/>
            </a:solidFill>
            <a:prstDash val="solid"/>
            <a:miter lim="800000"/>
            <a:headEnd len="sm" w="sm" type="none"/>
            <a:tailEnd len="sm" w="sm" type="none"/>
          </a:ln>
        </p:spPr>
        <p:txBody>
          <a:bodyPr anchorCtr="0" anchor="t" bIns="45700" lIns="91425" spcFirstLastPara="1" rIns="91425" wrap="square" tIns="45700">
            <a:normAutofit/>
          </a:bodyPr>
          <a:lstStyle/>
          <a:p>
            <a:pPr indent="0" lvl="0" marL="0" marR="0" rtl="0" algn="ctr">
              <a:spcBef>
                <a:spcPts val="0"/>
              </a:spcBef>
              <a:spcAft>
                <a:spcPts val="0"/>
              </a:spcAft>
              <a:buClr>
                <a:srgbClr val="00B050"/>
              </a:buClr>
              <a:buSzPts val="3200"/>
              <a:buFont typeface="Comic Sans MS"/>
              <a:buNone/>
            </a:pPr>
            <a:r>
              <a:rPr lang="en-GB" sz="3200">
                <a:solidFill>
                  <a:srgbClr val="00B050"/>
                </a:solidFill>
                <a:latin typeface="Comic Sans MS"/>
                <a:ea typeface="Comic Sans MS"/>
                <a:cs typeface="Comic Sans MS"/>
                <a:sym typeface="Comic Sans MS"/>
              </a:rPr>
              <a:t>Watch the following clip.</a:t>
            </a:r>
            <a:endParaRPr/>
          </a:p>
          <a:p>
            <a:pPr indent="0" lvl="0" marL="0" marR="0" rtl="0" algn="ctr">
              <a:spcBef>
                <a:spcPts val="0"/>
              </a:spcBef>
              <a:spcAft>
                <a:spcPts val="0"/>
              </a:spcAft>
              <a:buClr>
                <a:schemeClr val="dk1"/>
              </a:buClr>
              <a:buSzPts val="3200"/>
              <a:buFont typeface="Calibri"/>
              <a:buNone/>
            </a:pPr>
            <a:r>
              <a:t/>
            </a:r>
            <a:endParaRPr sz="3200">
              <a:solidFill>
                <a:srgbClr val="00B050"/>
              </a:solidFill>
              <a:latin typeface="Comic Sans MS"/>
              <a:ea typeface="Comic Sans MS"/>
              <a:cs typeface="Comic Sans MS"/>
              <a:sym typeface="Comic Sans MS"/>
            </a:endParaRPr>
          </a:p>
          <a:p>
            <a:pPr indent="0" lvl="0" marL="0" marR="0" rtl="0" algn="ctr">
              <a:spcBef>
                <a:spcPts val="0"/>
              </a:spcBef>
              <a:spcAft>
                <a:spcPts val="0"/>
              </a:spcAft>
              <a:buClr>
                <a:srgbClr val="00B050"/>
              </a:buClr>
              <a:buSzPts val="3200"/>
              <a:buFont typeface="Comic Sans MS"/>
              <a:buNone/>
            </a:pPr>
            <a:r>
              <a:rPr lang="en-GB" sz="3200">
                <a:solidFill>
                  <a:srgbClr val="00B050"/>
                </a:solidFill>
                <a:latin typeface="Comic Sans MS"/>
                <a:ea typeface="Comic Sans MS"/>
                <a:cs typeface="Comic Sans MS"/>
                <a:sym typeface="Comic Sans MS"/>
              </a:rPr>
              <a:t>How many of the 8 Christian explanations for evil and suffering can you spot?</a:t>
            </a:r>
            <a:endParaRPr/>
          </a:p>
          <a:p>
            <a:pPr indent="0" lvl="0" marL="0" marR="0" rtl="0" algn="l">
              <a:spcBef>
                <a:spcPts val="0"/>
              </a:spcBef>
              <a:spcAft>
                <a:spcPts val="0"/>
              </a:spcAft>
              <a:buClr>
                <a:schemeClr val="dk1"/>
              </a:buClr>
              <a:buSzPts val="3200"/>
              <a:buFont typeface="Calibri"/>
              <a:buNone/>
            </a:pPr>
            <a:r>
              <a:t/>
            </a:r>
            <a:endParaRPr sz="3200">
              <a:solidFill>
                <a:srgbClr val="00B050"/>
              </a:solidFill>
              <a:latin typeface="Comic Sans MS"/>
              <a:ea typeface="Comic Sans MS"/>
              <a:cs typeface="Comic Sans MS"/>
              <a:sym typeface="Comic Sans MS"/>
            </a:endParaRPr>
          </a:p>
        </p:txBody>
      </p:sp>
      <p:sp>
        <p:nvSpPr>
          <p:cNvPr id="739" name="Google Shape;739;p73"/>
          <p:cNvSpPr/>
          <p:nvPr/>
        </p:nvSpPr>
        <p:spPr>
          <a:xfrm>
            <a:off x="358189" y="6073464"/>
            <a:ext cx="429765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https://www.truetube.co.uk/film/beginning</a:t>
            </a:r>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4" name="Shape 744"/>
        <p:cNvGrpSpPr/>
        <p:nvPr/>
      </p:nvGrpSpPr>
      <p:grpSpPr>
        <a:xfrm>
          <a:off x="0" y="0"/>
          <a:ext cx="0" cy="0"/>
          <a:chOff x="0" y="0"/>
          <a:chExt cx="0" cy="0"/>
        </a:xfrm>
      </p:grpSpPr>
      <p:sp>
        <p:nvSpPr>
          <p:cNvPr id="745" name="Google Shape;745;p75"/>
          <p:cNvSpPr txBox="1"/>
          <p:nvPr>
            <p:ph type="title"/>
          </p:nvPr>
        </p:nvSpPr>
        <p:spPr>
          <a:xfrm>
            <a:off x="5087888" y="274638"/>
            <a:ext cx="5122912" cy="11430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FFFF00"/>
              </a:buClr>
              <a:buSzPct val="100000"/>
              <a:buFont typeface="Comic Sans MS"/>
              <a:buNone/>
            </a:pPr>
            <a:br>
              <a:rPr b="1" lang="en-GB" u="sng">
                <a:solidFill>
                  <a:srgbClr val="FFFF00"/>
                </a:solidFill>
                <a:latin typeface="Comic Sans MS"/>
                <a:ea typeface="Comic Sans MS"/>
                <a:cs typeface="Comic Sans MS"/>
                <a:sym typeface="Comic Sans MS"/>
              </a:rPr>
            </a:br>
            <a:r>
              <a:rPr b="1" lang="en-GB" u="sng">
                <a:solidFill>
                  <a:srgbClr val="009900"/>
                </a:solidFill>
                <a:latin typeface="Comic Sans MS"/>
                <a:ea typeface="Comic Sans MS"/>
                <a:cs typeface="Comic Sans MS"/>
                <a:sym typeface="Comic Sans MS"/>
              </a:rPr>
              <a:t>ORIGINAL SIN</a:t>
            </a:r>
            <a:br>
              <a:rPr b="1" lang="en-GB">
                <a:solidFill>
                  <a:srgbClr val="009900"/>
                </a:solidFill>
                <a:latin typeface="Comic Sans MS"/>
                <a:ea typeface="Comic Sans MS"/>
                <a:cs typeface="Comic Sans MS"/>
                <a:sym typeface="Comic Sans MS"/>
              </a:rPr>
            </a:br>
            <a:endParaRPr/>
          </a:p>
        </p:txBody>
      </p:sp>
      <p:pic>
        <p:nvPicPr>
          <p:cNvPr descr="http://www1.bestgraph.com/gifs/animaux/serpents/serpents-09.gif" id="746" name="Google Shape;746;p75"/>
          <p:cNvPicPr preferRelativeResize="0"/>
          <p:nvPr/>
        </p:nvPicPr>
        <p:blipFill rotWithShape="1">
          <a:blip r:embed="rId3">
            <a:alphaModFix/>
          </a:blip>
          <a:srcRect b="0" l="0" r="0" t="0"/>
          <a:stretch/>
        </p:blipFill>
        <p:spPr>
          <a:xfrm>
            <a:off x="1524001" y="1"/>
            <a:ext cx="3637533" cy="3637533"/>
          </a:xfrm>
          <a:prstGeom prst="rect">
            <a:avLst/>
          </a:prstGeom>
          <a:noFill/>
          <a:ln>
            <a:noFill/>
          </a:ln>
        </p:spPr>
      </p:pic>
      <p:sp>
        <p:nvSpPr>
          <p:cNvPr id="747" name="Google Shape;747;p75"/>
          <p:cNvSpPr txBox="1"/>
          <p:nvPr>
            <p:ph idx="1" type="body"/>
          </p:nvPr>
        </p:nvSpPr>
        <p:spPr>
          <a:xfrm>
            <a:off x="5087888" y="1340769"/>
            <a:ext cx="5122912" cy="452596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FF0000"/>
              </a:buClr>
              <a:buSzPts val="2800"/>
              <a:buNone/>
            </a:pPr>
            <a:r>
              <a:rPr lang="en-GB" u="sng">
                <a:solidFill>
                  <a:srgbClr val="FF0000"/>
                </a:solidFill>
                <a:latin typeface="Comic Sans MS"/>
                <a:ea typeface="Comic Sans MS"/>
                <a:cs typeface="Comic Sans MS"/>
                <a:sym typeface="Comic Sans MS"/>
              </a:rPr>
              <a:t>Sub Heading: Original Sin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748" name="Google Shape;748;p75"/>
          <p:cNvSpPr txBox="1"/>
          <p:nvPr/>
        </p:nvSpPr>
        <p:spPr>
          <a:xfrm>
            <a:off x="4655840" y="2204865"/>
            <a:ext cx="5410944" cy="4237931"/>
          </a:xfrm>
          <a:prstGeom prst="rect">
            <a:avLst/>
          </a:prstGeom>
          <a:solidFill>
            <a:schemeClr val="lt1"/>
          </a:solidFill>
          <a:ln cap="flat" cmpd="sng" w="76200">
            <a:solidFill>
              <a:schemeClr val="accent1"/>
            </a:solidFill>
            <a:prstDash val="solid"/>
            <a:miter lim="800000"/>
            <a:headEnd len="sm" w="sm" type="none"/>
            <a:tailEnd len="sm" w="sm" type="none"/>
          </a:ln>
        </p:spPr>
        <p:txBody>
          <a:bodyPr anchorCtr="0" anchor="t" bIns="45700" lIns="91425" spcFirstLastPara="1" rIns="91425" wrap="square" tIns="45700">
            <a:normAutofit fontScale="85000" lnSpcReduction="10000"/>
          </a:bodyPr>
          <a:lstStyle/>
          <a:p>
            <a:pPr indent="0" lvl="0" marL="0" marR="0" rtl="0" algn="l">
              <a:spcBef>
                <a:spcPts val="0"/>
              </a:spcBef>
              <a:spcAft>
                <a:spcPts val="0"/>
              </a:spcAft>
              <a:buClr>
                <a:schemeClr val="dk1"/>
              </a:buClr>
              <a:buSzPct val="100000"/>
              <a:buFont typeface="Calibri"/>
              <a:buNone/>
            </a:pPr>
            <a:r>
              <a:t/>
            </a:r>
            <a:endParaRPr sz="3200">
              <a:solidFill>
                <a:schemeClr val="dk1"/>
              </a:solidFill>
              <a:latin typeface="Calibri"/>
              <a:ea typeface="Calibri"/>
              <a:cs typeface="Calibri"/>
              <a:sym typeface="Calibri"/>
            </a:endParaRPr>
          </a:p>
          <a:p>
            <a:pPr indent="0" lvl="0" marL="0" marR="0" rtl="0" algn="l">
              <a:spcBef>
                <a:spcPts val="0"/>
              </a:spcBef>
              <a:spcAft>
                <a:spcPts val="0"/>
              </a:spcAft>
              <a:buClr>
                <a:srgbClr val="FF0000"/>
              </a:buClr>
              <a:buSzPct val="100000"/>
              <a:buFont typeface="Comic Sans MS"/>
              <a:buNone/>
            </a:pPr>
            <a:r>
              <a:rPr lang="en-GB" sz="3200">
                <a:solidFill>
                  <a:srgbClr val="FF0000"/>
                </a:solidFill>
                <a:latin typeface="Comic Sans MS"/>
                <a:ea typeface="Comic Sans MS"/>
                <a:cs typeface="Comic Sans MS"/>
                <a:sym typeface="Comic Sans MS"/>
              </a:rPr>
              <a:t>Write the following headings and leave 5 lines between each.</a:t>
            </a:r>
            <a:endParaRPr/>
          </a:p>
          <a:p>
            <a:pPr indent="0" lvl="0" marL="0" marR="0" rtl="0" algn="l">
              <a:spcBef>
                <a:spcPts val="0"/>
              </a:spcBef>
              <a:spcAft>
                <a:spcPts val="0"/>
              </a:spcAft>
              <a:buClr>
                <a:schemeClr val="dk1"/>
              </a:buClr>
              <a:buSzPct val="100000"/>
              <a:buFont typeface="Calibri"/>
              <a:buNone/>
            </a:pPr>
            <a:r>
              <a:t/>
            </a:r>
            <a:endParaRPr sz="3200">
              <a:solidFill>
                <a:srgbClr val="FF0000"/>
              </a:solidFill>
              <a:latin typeface="Comic Sans MS"/>
              <a:ea typeface="Comic Sans MS"/>
              <a:cs typeface="Comic Sans MS"/>
              <a:sym typeface="Comic Sans MS"/>
            </a:endParaRPr>
          </a:p>
          <a:p>
            <a:pPr indent="0" lvl="0" marL="0" marR="0" rtl="0" algn="l">
              <a:spcBef>
                <a:spcPts val="0"/>
              </a:spcBef>
              <a:spcAft>
                <a:spcPts val="0"/>
              </a:spcAft>
              <a:buClr>
                <a:srgbClr val="FF0000"/>
              </a:buClr>
              <a:buSzPct val="100000"/>
              <a:buFont typeface="Comic Sans MS"/>
              <a:buNone/>
            </a:pPr>
            <a:r>
              <a:rPr lang="en-GB" sz="3200">
                <a:solidFill>
                  <a:srgbClr val="FF0000"/>
                </a:solidFill>
                <a:latin typeface="Comic Sans MS"/>
                <a:ea typeface="Comic Sans MS"/>
                <a:cs typeface="Comic Sans MS"/>
                <a:sym typeface="Comic Sans MS"/>
              </a:rPr>
              <a:t>TEST of FAITH</a:t>
            </a:r>
            <a:endParaRPr/>
          </a:p>
          <a:p>
            <a:pPr indent="0" lvl="0" marL="0" marR="0" rtl="0" algn="l">
              <a:spcBef>
                <a:spcPts val="0"/>
              </a:spcBef>
              <a:spcAft>
                <a:spcPts val="0"/>
              </a:spcAft>
              <a:buClr>
                <a:srgbClr val="FF0000"/>
              </a:buClr>
              <a:buSzPct val="100000"/>
              <a:buFont typeface="Comic Sans MS"/>
              <a:buNone/>
            </a:pPr>
            <a:r>
              <a:rPr lang="en-GB" sz="3200">
                <a:solidFill>
                  <a:srgbClr val="FF0000"/>
                </a:solidFill>
                <a:latin typeface="Comic Sans MS"/>
                <a:ea typeface="Comic Sans MS"/>
                <a:cs typeface="Comic Sans MS"/>
                <a:sym typeface="Comic Sans MS"/>
              </a:rPr>
              <a:t>PUNISHMENT</a:t>
            </a:r>
            <a:endParaRPr/>
          </a:p>
          <a:p>
            <a:pPr indent="0" lvl="0" marL="0" marR="0" rtl="0" algn="l">
              <a:spcBef>
                <a:spcPts val="0"/>
              </a:spcBef>
              <a:spcAft>
                <a:spcPts val="0"/>
              </a:spcAft>
              <a:buClr>
                <a:srgbClr val="FF0000"/>
              </a:buClr>
              <a:buSzPct val="100000"/>
              <a:buFont typeface="Comic Sans MS"/>
              <a:buNone/>
            </a:pPr>
            <a:r>
              <a:rPr lang="en-GB" sz="3200">
                <a:solidFill>
                  <a:srgbClr val="FF0000"/>
                </a:solidFill>
                <a:latin typeface="Comic Sans MS"/>
                <a:ea typeface="Comic Sans MS"/>
                <a:cs typeface="Comic Sans MS"/>
                <a:sym typeface="Comic Sans MS"/>
              </a:rPr>
              <a:t>FREE-WILL</a:t>
            </a:r>
            <a:endParaRPr/>
          </a:p>
          <a:p>
            <a:pPr indent="0" lvl="0" marL="0" marR="0" rtl="0" algn="l">
              <a:spcBef>
                <a:spcPts val="0"/>
              </a:spcBef>
              <a:spcAft>
                <a:spcPts val="0"/>
              </a:spcAft>
              <a:buClr>
                <a:srgbClr val="FF0000"/>
              </a:buClr>
              <a:buSzPct val="100000"/>
              <a:buFont typeface="Comic Sans MS"/>
              <a:buNone/>
            </a:pPr>
            <a:r>
              <a:rPr lang="en-GB" sz="3200">
                <a:solidFill>
                  <a:srgbClr val="FF0000"/>
                </a:solidFill>
                <a:latin typeface="Comic Sans MS"/>
                <a:ea typeface="Comic Sans MS"/>
                <a:cs typeface="Comic Sans MS"/>
                <a:sym typeface="Comic Sans MS"/>
              </a:rPr>
              <a:t>THE DEVIL</a:t>
            </a:r>
            <a:endParaRPr/>
          </a:p>
          <a:p>
            <a:pPr indent="0" lvl="0" marL="0" marR="0" rtl="0" algn="l">
              <a:spcBef>
                <a:spcPts val="0"/>
              </a:spcBef>
              <a:spcAft>
                <a:spcPts val="0"/>
              </a:spcAft>
              <a:buClr>
                <a:schemeClr val="dk1"/>
              </a:buClr>
              <a:buSzPct val="100000"/>
              <a:buFont typeface="Calibri"/>
              <a:buNone/>
            </a:pPr>
            <a:r>
              <a:t/>
            </a:r>
            <a:endParaRPr sz="3200">
              <a:solidFill>
                <a:srgbClr val="FF0000"/>
              </a:solidFill>
              <a:latin typeface="Comic Sans MS"/>
              <a:ea typeface="Comic Sans MS"/>
              <a:cs typeface="Comic Sans MS"/>
              <a:sym typeface="Comic Sans MS"/>
            </a:endParaRPr>
          </a:p>
          <a:p>
            <a:pPr indent="0" lvl="0" marL="0" marR="0" rtl="0" algn="l">
              <a:spcBef>
                <a:spcPts val="0"/>
              </a:spcBef>
              <a:spcAft>
                <a:spcPts val="0"/>
              </a:spcAft>
              <a:buClr>
                <a:srgbClr val="FF0000"/>
              </a:buClr>
              <a:buSzPct val="100000"/>
              <a:buFont typeface="Comic Sans MS"/>
              <a:buNone/>
            </a:pPr>
            <a:r>
              <a:rPr lang="en-GB" sz="3200">
                <a:solidFill>
                  <a:srgbClr val="FF0000"/>
                </a:solidFill>
                <a:latin typeface="Comic Sans MS"/>
                <a:ea typeface="Comic Sans MS"/>
                <a:cs typeface="Comic Sans MS"/>
                <a:sym typeface="Comic Sans MS"/>
              </a:rPr>
              <a:t>Now give an example of each from the story.</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3" name="Shape 753"/>
        <p:cNvGrpSpPr/>
        <p:nvPr/>
      </p:nvGrpSpPr>
      <p:grpSpPr>
        <a:xfrm>
          <a:off x="0" y="0"/>
          <a:ext cx="0" cy="0"/>
          <a:chOff x="0" y="0"/>
          <a:chExt cx="0" cy="0"/>
        </a:xfrm>
      </p:grpSpPr>
      <p:sp>
        <p:nvSpPr>
          <p:cNvPr id="754" name="Google Shape;754;p7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755" name="Google Shape;755;p76"/>
          <p:cNvSpPr txBox="1"/>
          <p:nvPr>
            <p:ph idx="1" type="body"/>
          </p:nvPr>
        </p:nvSpPr>
        <p:spPr>
          <a:xfrm>
            <a:off x="1981200" y="1600201"/>
            <a:ext cx="4546848" cy="4525963"/>
          </a:xfrm>
          <a:prstGeom prst="rect">
            <a:avLst/>
          </a:prstGeom>
          <a:solidFill>
            <a:schemeClr val="lt1"/>
          </a:solidFill>
          <a:ln cap="flat" cmpd="sng" w="76200">
            <a:solidFill>
              <a:schemeClr val="accent1"/>
            </a:solidFill>
            <a:prstDash val="solid"/>
            <a:miter lim="800000"/>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None/>
            </a:pPr>
            <a:r>
              <a:rPr lang="en-GB">
                <a:solidFill>
                  <a:schemeClr val="dk1"/>
                </a:solidFill>
                <a:latin typeface="Comic Sans MS"/>
                <a:ea typeface="Comic Sans MS"/>
                <a:cs typeface="Comic Sans MS"/>
                <a:sym typeface="Comic Sans MS"/>
              </a:rPr>
              <a:t>   God tests Adam and Eve’s </a:t>
            </a:r>
            <a:r>
              <a:rPr b="1" lang="en-GB">
                <a:solidFill>
                  <a:srgbClr val="0070C0"/>
                </a:solidFill>
                <a:latin typeface="Comic Sans MS"/>
                <a:ea typeface="Comic Sans MS"/>
                <a:cs typeface="Comic Sans MS"/>
                <a:sym typeface="Comic Sans MS"/>
              </a:rPr>
              <a:t>FAITH</a:t>
            </a:r>
            <a:r>
              <a:rPr lang="en-GB">
                <a:solidFill>
                  <a:schemeClr val="dk1"/>
                </a:solidFill>
                <a:latin typeface="Comic Sans MS"/>
                <a:ea typeface="Comic Sans MS"/>
                <a:cs typeface="Comic Sans MS"/>
                <a:sym typeface="Comic Sans MS"/>
              </a:rPr>
              <a:t> by asking them to follow His rules without questioning Him.</a:t>
            </a:r>
            <a:endParaRPr/>
          </a:p>
          <a:p>
            <a:pPr indent="-228600" lvl="0" marL="228600" rtl="0" algn="l">
              <a:lnSpc>
                <a:spcPct val="90000"/>
              </a:lnSpc>
              <a:spcBef>
                <a:spcPts val="1000"/>
              </a:spcBef>
              <a:spcAft>
                <a:spcPts val="0"/>
              </a:spcAft>
              <a:buClr>
                <a:schemeClr val="dk1"/>
              </a:buClr>
              <a:buSzPts val="2800"/>
              <a:buNone/>
            </a:pPr>
            <a:r>
              <a:t/>
            </a:r>
            <a:endParaRPr>
              <a:latin typeface="Comic Sans MS"/>
              <a:ea typeface="Comic Sans MS"/>
              <a:cs typeface="Comic Sans MS"/>
              <a:sym typeface="Comic Sans MS"/>
            </a:endParaRPr>
          </a:p>
          <a:p>
            <a:pPr indent="-228600" lvl="0" marL="228600" rtl="0" algn="l">
              <a:lnSpc>
                <a:spcPct val="90000"/>
              </a:lnSpc>
              <a:spcBef>
                <a:spcPts val="1000"/>
              </a:spcBef>
              <a:spcAft>
                <a:spcPts val="0"/>
              </a:spcAft>
              <a:buClr>
                <a:schemeClr val="dk1"/>
              </a:buClr>
              <a:buSzPts val="2800"/>
              <a:buNone/>
            </a:pPr>
            <a:r>
              <a:rPr lang="en-GB">
                <a:solidFill>
                  <a:schemeClr val="dk1"/>
                </a:solidFill>
                <a:latin typeface="Comic Sans MS"/>
                <a:ea typeface="Comic Sans MS"/>
                <a:cs typeface="Comic Sans MS"/>
                <a:sym typeface="Comic Sans MS"/>
              </a:rPr>
              <a:t>    By putting the tree in the garden God is testing their </a:t>
            </a:r>
            <a:r>
              <a:rPr b="1" lang="en-GB">
                <a:solidFill>
                  <a:srgbClr val="0070C0"/>
                </a:solidFill>
                <a:latin typeface="Comic Sans MS"/>
                <a:ea typeface="Comic Sans MS"/>
                <a:cs typeface="Comic Sans MS"/>
                <a:sym typeface="Comic Sans MS"/>
              </a:rPr>
              <a:t>FAITH</a:t>
            </a:r>
            <a:r>
              <a:rPr lang="en-GB">
                <a:solidFill>
                  <a:schemeClr val="dk1"/>
                </a:solidFill>
                <a:latin typeface="Comic Sans MS"/>
                <a:ea typeface="Comic Sans MS"/>
                <a:cs typeface="Comic Sans MS"/>
                <a:sym typeface="Comic Sans MS"/>
              </a:rPr>
              <a:t>. </a:t>
            </a:r>
            <a:endParaRPr>
              <a:latin typeface="Comic Sans MS"/>
              <a:ea typeface="Comic Sans MS"/>
              <a:cs typeface="Comic Sans MS"/>
              <a:sym typeface="Comic Sans MS"/>
            </a:endParaRPr>
          </a:p>
        </p:txBody>
      </p:sp>
      <p:sp>
        <p:nvSpPr>
          <p:cNvPr id="756" name="Google Shape;756;p76"/>
          <p:cNvSpPr/>
          <p:nvPr/>
        </p:nvSpPr>
        <p:spPr>
          <a:xfrm>
            <a:off x="4079776" y="260648"/>
            <a:ext cx="428534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5400">
                <a:solidFill>
                  <a:srgbClr val="B8DBFF"/>
                </a:solidFill>
                <a:latin typeface="Calibri"/>
                <a:ea typeface="Calibri"/>
                <a:cs typeface="Calibri"/>
                <a:sym typeface="Calibri"/>
              </a:rPr>
              <a:t>TEST OF FAITH</a:t>
            </a:r>
            <a:endParaRPr b="1" sz="5400">
              <a:solidFill>
                <a:srgbClr val="B8DBFF"/>
              </a:solidFill>
              <a:latin typeface="Calibri"/>
              <a:ea typeface="Calibri"/>
              <a:cs typeface="Calibri"/>
              <a:sym typeface="Calibri"/>
            </a:endParaRPr>
          </a:p>
        </p:txBody>
      </p:sp>
      <p:pic>
        <p:nvPicPr>
          <p:cNvPr descr="http://www.funnypart.com/pictures/FunnyPart-com-failing_your_math_test.jpg" id="757" name="Google Shape;757;p76"/>
          <p:cNvPicPr preferRelativeResize="0"/>
          <p:nvPr/>
        </p:nvPicPr>
        <p:blipFill rotWithShape="1">
          <a:blip r:embed="rId3">
            <a:alphaModFix/>
          </a:blip>
          <a:srcRect b="0" l="0" r="0" t="0"/>
          <a:stretch/>
        </p:blipFill>
        <p:spPr>
          <a:xfrm>
            <a:off x="6816080" y="1988840"/>
            <a:ext cx="3851920" cy="3744416"/>
          </a:xfrm>
          <a:prstGeom prst="rect">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2" name="Shape 762"/>
        <p:cNvGrpSpPr/>
        <p:nvPr/>
      </p:nvGrpSpPr>
      <p:grpSpPr>
        <a:xfrm>
          <a:off x="0" y="0"/>
          <a:ext cx="0" cy="0"/>
          <a:chOff x="0" y="0"/>
          <a:chExt cx="0" cy="0"/>
        </a:xfrm>
      </p:grpSpPr>
      <p:sp>
        <p:nvSpPr>
          <p:cNvPr id="763" name="Google Shape;763;p7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764" name="Google Shape;764;p77"/>
          <p:cNvSpPr txBox="1"/>
          <p:nvPr>
            <p:ph idx="1" type="body"/>
          </p:nvPr>
        </p:nvSpPr>
        <p:spPr>
          <a:xfrm>
            <a:off x="1981200" y="1600201"/>
            <a:ext cx="3682752" cy="4525963"/>
          </a:xfrm>
          <a:prstGeom prst="rect">
            <a:avLst/>
          </a:prstGeom>
          <a:solidFill>
            <a:schemeClr val="lt1"/>
          </a:solidFill>
          <a:ln cap="flat" cmpd="sng" w="76200">
            <a:solidFill>
              <a:schemeClr val="accent2"/>
            </a:solidFill>
            <a:prstDash val="solid"/>
            <a:miter lim="800000"/>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None/>
            </a:pPr>
            <a:r>
              <a:rPr lang="en-GB">
                <a:solidFill>
                  <a:schemeClr val="dk1"/>
                </a:solidFill>
                <a:latin typeface="Comic Sans MS"/>
                <a:ea typeface="Comic Sans MS"/>
                <a:cs typeface="Comic Sans MS"/>
                <a:sym typeface="Comic Sans MS"/>
              </a:rPr>
              <a:t>   Adam and Eve are </a:t>
            </a:r>
            <a:r>
              <a:rPr b="1" lang="en-GB">
                <a:solidFill>
                  <a:srgbClr val="FF0000"/>
                </a:solidFill>
                <a:latin typeface="Comic Sans MS"/>
                <a:ea typeface="Comic Sans MS"/>
                <a:cs typeface="Comic Sans MS"/>
                <a:sym typeface="Comic Sans MS"/>
              </a:rPr>
              <a:t>PUNISHED</a:t>
            </a:r>
            <a:r>
              <a:rPr lang="en-GB">
                <a:solidFill>
                  <a:schemeClr val="dk1"/>
                </a:solidFill>
                <a:latin typeface="Comic Sans MS"/>
                <a:ea typeface="Comic Sans MS"/>
                <a:cs typeface="Comic Sans MS"/>
                <a:sym typeface="Comic Sans MS"/>
              </a:rPr>
              <a:t> for going against God (committing </a:t>
            </a:r>
            <a:r>
              <a:rPr b="1" lang="en-GB">
                <a:solidFill>
                  <a:srgbClr val="FF0000"/>
                </a:solidFill>
                <a:latin typeface="Comic Sans MS"/>
                <a:ea typeface="Comic Sans MS"/>
                <a:cs typeface="Comic Sans MS"/>
                <a:sym typeface="Comic Sans MS"/>
              </a:rPr>
              <a:t>SIN</a:t>
            </a:r>
            <a:r>
              <a:rPr lang="en-GB">
                <a:solidFill>
                  <a:schemeClr val="dk1"/>
                </a:solidFill>
                <a:latin typeface="Comic Sans MS"/>
                <a:ea typeface="Comic Sans MS"/>
                <a:cs typeface="Comic Sans MS"/>
                <a:sym typeface="Comic Sans MS"/>
              </a:rPr>
              <a:t>). </a:t>
            </a:r>
            <a:endParaRPr/>
          </a:p>
          <a:p>
            <a:pPr indent="-228600" lvl="0" marL="228600" rtl="0" algn="l">
              <a:lnSpc>
                <a:spcPct val="90000"/>
              </a:lnSpc>
              <a:spcBef>
                <a:spcPts val="1000"/>
              </a:spcBef>
              <a:spcAft>
                <a:spcPts val="0"/>
              </a:spcAft>
              <a:buClr>
                <a:schemeClr val="dk1"/>
              </a:buClr>
              <a:buSzPts val="2800"/>
              <a:buNone/>
            </a:pPr>
            <a:r>
              <a:t/>
            </a:r>
            <a:endParaRPr>
              <a:latin typeface="Comic Sans MS"/>
              <a:ea typeface="Comic Sans MS"/>
              <a:cs typeface="Comic Sans MS"/>
              <a:sym typeface="Comic Sans MS"/>
            </a:endParaRPr>
          </a:p>
          <a:p>
            <a:pPr indent="-228600" lvl="0" marL="228600" rtl="0" algn="l">
              <a:lnSpc>
                <a:spcPct val="90000"/>
              </a:lnSpc>
              <a:spcBef>
                <a:spcPts val="1000"/>
              </a:spcBef>
              <a:spcAft>
                <a:spcPts val="0"/>
              </a:spcAft>
              <a:buClr>
                <a:schemeClr val="dk1"/>
              </a:buClr>
              <a:buSzPts val="2800"/>
              <a:buNone/>
            </a:pPr>
            <a:r>
              <a:rPr lang="en-GB">
                <a:solidFill>
                  <a:schemeClr val="dk1"/>
                </a:solidFill>
                <a:latin typeface="Comic Sans MS"/>
                <a:ea typeface="Comic Sans MS"/>
                <a:cs typeface="Comic Sans MS"/>
                <a:sym typeface="Comic Sans MS"/>
              </a:rPr>
              <a:t>  The serpent is </a:t>
            </a:r>
            <a:r>
              <a:rPr b="1" lang="en-GB">
                <a:solidFill>
                  <a:srgbClr val="FF0000"/>
                </a:solidFill>
                <a:latin typeface="Comic Sans MS"/>
                <a:ea typeface="Comic Sans MS"/>
                <a:cs typeface="Comic Sans MS"/>
                <a:sym typeface="Comic Sans MS"/>
              </a:rPr>
              <a:t>PUNISHED</a:t>
            </a:r>
            <a:r>
              <a:rPr lang="en-GB">
                <a:solidFill>
                  <a:schemeClr val="dk1"/>
                </a:solidFill>
                <a:latin typeface="Comic Sans MS"/>
                <a:ea typeface="Comic Sans MS"/>
                <a:cs typeface="Comic Sans MS"/>
                <a:sym typeface="Comic Sans MS"/>
              </a:rPr>
              <a:t> for  tempting Adam and Eve.</a:t>
            </a:r>
            <a:endParaRPr>
              <a:latin typeface="Comic Sans MS"/>
              <a:ea typeface="Comic Sans MS"/>
              <a:cs typeface="Comic Sans MS"/>
              <a:sym typeface="Comic Sans MS"/>
            </a:endParaRPr>
          </a:p>
        </p:txBody>
      </p:sp>
      <p:sp>
        <p:nvSpPr>
          <p:cNvPr id="765" name="Google Shape;765;p77"/>
          <p:cNvSpPr/>
          <p:nvPr/>
        </p:nvSpPr>
        <p:spPr>
          <a:xfrm>
            <a:off x="4151785" y="260648"/>
            <a:ext cx="4155305"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5400">
                <a:solidFill>
                  <a:srgbClr val="FF9356"/>
                </a:solidFill>
                <a:latin typeface="Calibri"/>
                <a:ea typeface="Calibri"/>
                <a:cs typeface="Calibri"/>
                <a:sym typeface="Calibri"/>
              </a:rPr>
              <a:t>PUNISHMENT</a:t>
            </a:r>
            <a:endParaRPr b="1" sz="5400">
              <a:solidFill>
                <a:srgbClr val="FF9356"/>
              </a:solidFill>
              <a:latin typeface="Calibri"/>
              <a:ea typeface="Calibri"/>
              <a:cs typeface="Calibri"/>
              <a:sym typeface="Calibri"/>
            </a:endParaRPr>
          </a:p>
        </p:txBody>
      </p:sp>
      <p:pic>
        <p:nvPicPr>
          <p:cNvPr descr="http://www.thefunnydogs.com/wp-content/uploads/2007/03/punishment.jpg" id="766" name="Google Shape;766;p77"/>
          <p:cNvPicPr preferRelativeResize="0"/>
          <p:nvPr/>
        </p:nvPicPr>
        <p:blipFill rotWithShape="1">
          <a:blip r:embed="rId3">
            <a:alphaModFix/>
          </a:blip>
          <a:srcRect b="0" l="0" r="0" t="0"/>
          <a:stretch/>
        </p:blipFill>
        <p:spPr>
          <a:xfrm>
            <a:off x="6023992" y="1988840"/>
            <a:ext cx="4392488" cy="3744416"/>
          </a:xfrm>
          <a:prstGeom prst="rect">
            <a:avLst/>
          </a:prstGeom>
          <a:noFill/>
          <a:ln>
            <a:noFill/>
          </a:ln>
        </p:spPr>
      </p:pic>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1" name="Shape 771"/>
        <p:cNvGrpSpPr/>
        <p:nvPr/>
      </p:nvGrpSpPr>
      <p:grpSpPr>
        <a:xfrm>
          <a:off x="0" y="0"/>
          <a:ext cx="0" cy="0"/>
          <a:chOff x="0" y="0"/>
          <a:chExt cx="0" cy="0"/>
        </a:xfrm>
      </p:grpSpPr>
      <p:sp>
        <p:nvSpPr>
          <p:cNvPr id="772" name="Google Shape;772;p7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773" name="Google Shape;773;p78"/>
          <p:cNvSpPr txBox="1"/>
          <p:nvPr>
            <p:ph idx="1" type="body"/>
          </p:nvPr>
        </p:nvSpPr>
        <p:spPr>
          <a:xfrm>
            <a:off x="1981200" y="1600201"/>
            <a:ext cx="3754760" cy="4525963"/>
          </a:xfrm>
          <a:prstGeom prst="rect">
            <a:avLst/>
          </a:prstGeom>
          <a:solidFill>
            <a:schemeClr val="lt1"/>
          </a:solidFill>
          <a:ln cap="flat" cmpd="sng" w="76200">
            <a:solidFill>
              <a:schemeClr val="accent4"/>
            </a:solidFill>
            <a:prstDash val="solid"/>
            <a:miter lim="800000"/>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None/>
            </a:pPr>
            <a:r>
              <a:rPr lang="en-GB">
                <a:solidFill>
                  <a:schemeClr val="dk1"/>
                </a:solidFill>
                <a:latin typeface="Calibri"/>
                <a:ea typeface="Calibri"/>
                <a:cs typeface="Calibri"/>
                <a:sym typeface="Calibri"/>
              </a:rPr>
              <a:t>    </a:t>
            </a:r>
            <a:endParaRPr/>
          </a:p>
          <a:p>
            <a:pPr indent="-228600" lvl="0" marL="228600" rtl="0" algn="l">
              <a:lnSpc>
                <a:spcPct val="90000"/>
              </a:lnSpc>
              <a:spcBef>
                <a:spcPts val="1000"/>
              </a:spcBef>
              <a:spcAft>
                <a:spcPts val="0"/>
              </a:spcAft>
              <a:buClr>
                <a:schemeClr val="dk1"/>
              </a:buClr>
              <a:buSzPts val="2800"/>
              <a:buNone/>
            </a:pPr>
            <a:r>
              <a:rPr lang="en-GB">
                <a:solidFill>
                  <a:schemeClr val="dk1"/>
                </a:solidFill>
                <a:latin typeface="Comic Sans MS"/>
                <a:ea typeface="Comic Sans MS"/>
                <a:cs typeface="Comic Sans MS"/>
                <a:sym typeface="Comic Sans MS"/>
              </a:rPr>
              <a:t>  Adam and Eve are given the </a:t>
            </a:r>
            <a:r>
              <a:rPr b="1" lang="en-GB">
                <a:solidFill>
                  <a:srgbClr val="7030A0"/>
                </a:solidFill>
                <a:latin typeface="Comic Sans MS"/>
                <a:ea typeface="Comic Sans MS"/>
                <a:cs typeface="Comic Sans MS"/>
                <a:sym typeface="Comic Sans MS"/>
              </a:rPr>
              <a:t>FREEDOM </a:t>
            </a:r>
            <a:r>
              <a:rPr lang="en-GB">
                <a:solidFill>
                  <a:schemeClr val="dk1"/>
                </a:solidFill>
                <a:latin typeface="Comic Sans MS"/>
                <a:ea typeface="Comic Sans MS"/>
                <a:cs typeface="Comic Sans MS"/>
                <a:sym typeface="Comic Sans MS"/>
              </a:rPr>
              <a:t>from God to </a:t>
            </a:r>
            <a:r>
              <a:rPr b="1" lang="en-GB">
                <a:solidFill>
                  <a:srgbClr val="7030A0"/>
                </a:solidFill>
                <a:latin typeface="Comic Sans MS"/>
                <a:ea typeface="Comic Sans MS"/>
                <a:cs typeface="Comic Sans MS"/>
                <a:sym typeface="Comic Sans MS"/>
              </a:rPr>
              <a:t>CHOOSE</a:t>
            </a:r>
            <a:r>
              <a:rPr lang="en-GB">
                <a:solidFill>
                  <a:schemeClr val="dk1"/>
                </a:solidFill>
                <a:latin typeface="Comic Sans MS"/>
                <a:ea typeface="Comic Sans MS"/>
                <a:cs typeface="Comic Sans MS"/>
                <a:sym typeface="Comic Sans MS"/>
              </a:rPr>
              <a:t> whether to obey Him or to break His commands.</a:t>
            </a:r>
            <a:endParaRPr>
              <a:latin typeface="Comic Sans MS"/>
              <a:ea typeface="Comic Sans MS"/>
              <a:cs typeface="Comic Sans MS"/>
              <a:sym typeface="Comic Sans MS"/>
            </a:endParaRPr>
          </a:p>
        </p:txBody>
      </p:sp>
      <p:sp>
        <p:nvSpPr>
          <p:cNvPr id="774" name="Google Shape;774;p78"/>
          <p:cNvSpPr/>
          <p:nvPr/>
        </p:nvSpPr>
        <p:spPr>
          <a:xfrm>
            <a:off x="4727848" y="260648"/>
            <a:ext cx="3179076"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5400" cap="none">
                <a:solidFill>
                  <a:srgbClr val="D28800"/>
                </a:solidFill>
                <a:latin typeface="Calibri"/>
                <a:ea typeface="Calibri"/>
                <a:cs typeface="Calibri"/>
                <a:sym typeface="Calibri"/>
              </a:rPr>
              <a:t>FREE-WILL</a:t>
            </a:r>
            <a:endParaRPr b="1" sz="5400" cap="none">
              <a:solidFill>
                <a:srgbClr val="D28800"/>
              </a:solidFill>
              <a:latin typeface="Calibri"/>
              <a:ea typeface="Calibri"/>
              <a:cs typeface="Calibri"/>
              <a:sym typeface="Calibri"/>
            </a:endParaRPr>
          </a:p>
        </p:txBody>
      </p:sp>
      <p:pic>
        <p:nvPicPr>
          <p:cNvPr descr="http://pastorpatrick.files.wordpress.com/2007/09/reverend-fun1.gif" id="775" name="Google Shape;775;p78"/>
          <p:cNvPicPr preferRelativeResize="0"/>
          <p:nvPr/>
        </p:nvPicPr>
        <p:blipFill rotWithShape="1">
          <a:blip r:embed="rId3">
            <a:alphaModFix/>
          </a:blip>
          <a:srcRect b="0" l="0" r="0" t="0"/>
          <a:stretch/>
        </p:blipFill>
        <p:spPr>
          <a:xfrm>
            <a:off x="5951984" y="1556792"/>
            <a:ext cx="4464496" cy="4536504"/>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0" name="Shape 780"/>
        <p:cNvGrpSpPr/>
        <p:nvPr/>
      </p:nvGrpSpPr>
      <p:grpSpPr>
        <a:xfrm>
          <a:off x="0" y="0"/>
          <a:ext cx="0" cy="0"/>
          <a:chOff x="0" y="0"/>
          <a:chExt cx="0" cy="0"/>
        </a:xfrm>
      </p:grpSpPr>
      <p:sp>
        <p:nvSpPr>
          <p:cNvPr id="781" name="Google Shape;781;p7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782" name="Google Shape;782;p79"/>
          <p:cNvSpPr/>
          <p:nvPr/>
        </p:nvSpPr>
        <p:spPr>
          <a:xfrm>
            <a:off x="4182661" y="260648"/>
            <a:ext cx="3549370"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5400">
                <a:solidFill>
                  <a:srgbClr val="FF7300"/>
                </a:solidFill>
                <a:latin typeface="Calibri"/>
                <a:ea typeface="Calibri"/>
                <a:cs typeface="Calibri"/>
                <a:sym typeface="Calibri"/>
              </a:rPr>
              <a:t>THE </a:t>
            </a:r>
            <a:r>
              <a:rPr b="1" lang="en-GB" sz="6600">
                <a:solidFill>
                  <a:srgbClr val="FF7300"/>
                </a:solidFill>
                <a:latin typeface="Calibri"/>
                <a:ea typeface="Calibri"/>
                <a:cs typeface="Calibri"/>
                <a:sym typeface="Calibri"/>
              </a:rPr>
              <a:t>DEVIL</a:t>
            </a:r>
            <a:endParaRPr b="1" sz="5400">
              <a:solidFill>
                <a:srgbClr val="FF7300"/>
              </a:solidFill>
              <a:latin typeface="Calibri"/>
              <a:ea typeface="Calibri"/>
              <a:cs typeface="Calibri"/>
              <a:sym typeface="Calibri"/>
            </a:endParaRPr>
          </a:p>
        </p:txBody>
      </p:sp>
      <p:pic>
        <p:nvPicPr>
          <p:cNvPr descr="fire-animated" id="783" name="Google Shape;783;p79"/>
          <p:cNvPicPr preferRelativeResize="0"/>
          <p:nvPr/>
        </p:nvPicPr>
        <p:blipFill rotWithShape="1">
          <a:blip r:embed="rId3">
            <a:alphaModFix/>
          </a:blip>
          <a:srcRect b="0" l="0" r="0" t="0"/>
          <a:stretch/>
        </p:blipFill>
        <p:spPr>
          <a:xfrm>
            <a:off x="5735961" y="1197100"/>
            <a:ext cx="4716141" cy="4392140"/>
          </a:xfrm>
          <a:prstGeom prst="rect">
            <a:avLst/>
          </a:prstGeom>
          <a:noFill/>
          <a:ln>
            <a:noFill/>
          </a:ln>
        </p:spPr>
      </p:pic>
      <p:sp>
        <p:nvSpPr>
          <p:cNvPr id="784" name="Google Shape;784;p79"/>
          <p:cNvSpPr txBox="1"/>
          <p:nvPr>
            <p:ph idx="1" type="body"/>
          </p:nvPr>
        </p:nvSpPr>
        <p:spPr>
          <a:xfrm>
            <a:off x="1981200" y="1628801"/>
            <a:ext cx="8229600" cy="4497363"/>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sp>
        <p:nvSpPr>
          <p:cNvPr id="785" name="Google Shape;785;p79"/>
          <p:cNvSpPr txBox="1"/>
          <p:nvPr/>
        </p:nvSpPr>
        <p:spPr>
          <a:xfrm>
            <a:off x="1775520" y="2276872"/>
            <a:ext cx="4618856" cy="3196952"/>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t" bIns="45700" lIns="91425" spcFirstLastPara="1" rIns="91425" wrap="square" tIns="45700">
            <a:normAutofit/>
          </a:bodyPr>
          <a:lstStyle/>
          <a:p>
            <a:pPr indent="-342900" lvl="0" marL="342900" marR="0" rtl="0" algn="l">
              <a:spcBef>
                <a:spcPts val="0"/>
              </a:spcBef>
              <a:spcAft>
                <a:spcPts val="0"/>
              </a:spcAft>
              <a:buNone/>
            </a:pPr>
            <a:r>
              <a:rPr lang="en-GB" sz="3200">
                <a:solidFill>
                  <a:schemeClr val="dk1"/>
                </a:solidFill>
                <a:latin typeface="Comic Sans MS"/>
                <a:ea typeface="Comic Sans MS"/>
                <a:cs typeface="Comic Sans MS"/>
                <a:sym typeface="Comic Sans MS"/>
              </a:rPr>
              <a:t>   </a:t>
            </a:r>
            <a:endParaRPr/>
          </a:p>
          <a:p>
            <a:pPr indent="-342900" lvl="0" marL="342900" marR="0" rtl="0" algn="l">
              <a:spcBef>
                <a:spcPts val="640"/>
              </a:spcBef>
              <a:spcAft>
                <a:spcPts val="0"/>
              </a:spcAft>
              <a:buNone/>
            </a:pPr>
            <a:r>
              <a:rPr lang="en-GB" sz="3200">
                <a:solidFill>
                  <a:schemeClr val="dk1"/>
                </a:solidFill>
                <a:latin typeface="Comic Sans MS"/>
                <a:ea typeface="Comic Sans MS"/>
                <a:cs typeface="Comic Sans MS"/>
                <a:sym typeface="Comic Sans MS"/>
              </a:rPr>
              <a:t>   The </a:t>
            </a:r>
            <a:r>
              <a:rPr b="1" lang="en-GB" sz="3200">
                <a:solidFill>
                  <a:srgbClr val="FF0000"/>
                </a:solidFill>
                <a:latin typeface="Comic Sans MS"/>
                <a:ea typeface="Comic Sans MS"/>
                <a:cs typeface="Comic Sans MS"/>
                <a:sym typeface="Comic Sans MS"/>
              </a:rPr>
              <a:t>DEVIL </a:t>
            </a:r>
            <a:r>
              <a:rPr lang="en-GB" sz="3200">
                <a:solidFill>
                  <a:schemeClr val="dk1"/>
                </a:solidFill>
                <a:latin typeface="Comic Sans MS"/>
                <a:ea typeface="Comic Sans MS"/>
                <a:cs typeface="Comic Sans MS"/>
                <a:sym typeface="Comic Sans MS"/>
              </a:rPr>
              <a:t>appears as the </a:t>
            </a:r>
            <a:r>
              <a:rPr b="1" lang="en-GB" sz="3200">
                <a:solidFill>
                  <a:srgbClr val="FF0000"/>
                </a:solidFill>
                <a:latin typeface="Comic Sans MS"/>
                <a:ea typeface="Comic Sans MS"/>
                <a:cs typeface="Comic Sans MS"/>
                <a:sym typeface="Comic Sans MS"/>
              </a:rPr>
              <a:t>SERPENT </a:t>
            </a:r>
            <a:r>
              <a:rPr lang="en-GB" sz="3200">
                <a:solidFill>
                  <a:schemeClr val="dk1"/>
                </a:solidFill>
                <a:latin typeface="Comic Sans MS"/>
                <a:ea typeface="Comic Sans MS"/>
                <a:cs typeface="Comic Sans MS"/>
                <a:sym typeface="Comic Sans MS"/>
              </a:rPr>
              <a:t>and tempts Eve to break God’s commandment. </a:t>
            </a:r>
            <a:endParaRPr sz="3200">
              <a:solidFill>
                <a:schemeClr val="dk1"/>
              </a:solidFill>
              <a:latin typeface="Comic Sans MS"/>
              <a:ea typeface="Comic Sans MS"/>
              <a:cs typeface="Comic Sans MS"/>
              <a:sym typeface="Comic Sans MS"/>
            </a:endParaRPr>
          </a:p>
        </p:txBody>
      </p:sp>
      <p:pic>
        <p:nvPicPr>
          <p:cNvPr descr="ANIsatan02C" id="786" name="Google Shape;786;p79"/>
          <p:cNvPicPr preferRelativeResize="0"/>
          <p:nvPr/>
        </p:nvPicPr>
        <p:blipFill rotWithShape="1">
          <a:blip r:embed="rId4">
            <a:alphaModFix/>
          </a:blip>
          <a:srcRect b="0" l="0" r="0" t="0"/>
          <a:stretch/>
        </p:blipFill>
        <p:spPr>
          <a:xfrm>
            <a:off x="6312024" y="3284984"/>
            <a:ext cx="2880320" cy="3323284"/>
          </a:xfrm>
          <a:prstGeom prst="rect">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1" name="Shape 791"/>
        <p:cNvGrpSpPr/>
        <p:nvPr/>
      </p:nvGrpSpPr>
      <p:grpSpPr>
        <a:xfrm>
          <a:off x="0" y="0"/>
          <a:ext cx="0" cy="0"/>
          <a:chOff x="0" y="0"/>
          <a:chExt cx="0" cy="0"/>
        </a:xfrm>
      </p:grpSpPr>
      <p:sp>
        <p:nvSpPr>
          <p:cNvPr id="792" name="Google Shape;792;p8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793" name="Google Shape;793;p8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descr="http://bp0.blogger.com/_r2mivuANAPE/R3uT-lPtsVI/AAAAAAAAAOQ/QSfxf_lPwqI/s400/brain.gif" id="794" name="Google Shape;794;p80"/>
          <p:cNvPicPr preferRelativeResize="0"/>
          <p:nvPr/>
        </p:nvPicPr>
        <p:blipFill rotWithShape="1">
          <a:blip r:embed="rId3">
            <a:alphaModFix/>
          </a:blip>
          <a:srcRect b="0" l="0" r="0" t="0"/>
          <a:stretch/>
        </p:blipFill>
        <p:spPr>
          <a:xfrm>
            <a:off x="1524000" y="-1"/>
            <a:ext cx="9396536" cy="7101409"/>
          </a:xfrm>
          <a:prstGeom prst="rect">
            <a:avLst/>
          </a:prstGeom>
          <a:noFill/>
          <a:ln>
            <a:noFill/>
          </a:ln>
        </p:spPr>
      </p:pic>
      <p:sp>
        <p:nvSpPr>
          <p:cNvPr id="795" name="Google Shape;795;p80"/>
          <p:cNvSpPr/>
          <p:nvPr/>
        </p:nvSpPr>
        <p:spPr>
          <a:xfrm>
            <a:off x="3503712" y="692696"/>
            <a:ext cx="584705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5400">
                <a:solidFill>
                  <a:srgbClr val="EBE9E9"/>
                </a:solidFill>
                <a:latin typeface="Calibri"/>
                <a:ea typeface="Calibri"/>
                <a:cs typeface="Calibri"/>
                <a:sym typeface="Calibri"/>
              </a:rPr>
              <a:t>What do you think?</a:t>
            </a:r>
            <a:endParaRPr b="1" sz="5400">
              <a:solidFill>
                <a:srgbClr val="EBE9E9"/>
              </a:solidFill>
              <a:latin typeface="Calibri"/>
              <a:ea typeface="Calibri"/>
              <a:cs typeface="Calibri"/>
              <a:sym typeface="Calibri"/>
            </a:endParaRPr>
          </a:p>
        </p:txBody>
      </p:sp>
      <p:sp>
        <p:nvSpPr>
          <p:cNvPr id="796" name="Google Shape;796;p80"/>
          <p:cNvSpPr txBox="1"/>
          <p:nvPr/>
        </p:nvSpPr>
        <p:spPr>
          <a:xfrm>
            <a:off x="3287688" y="1844824"/>
            <a:ext cx="6120680" cy="2677656"/>
          </a:xfrm>
          <a:prstGeom prst="rect">
            <a:avLst/>
          </a:prstGeom>
          <a:solidFill>
            <a:schemeClr val="lt1"/>
          </a:solidFill>
          <a:ln cap="flat" cmpd="sng" w="76200">
            <a:solidFill>
              <a:schemeClr val="accent4"/>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Comic Sans MS"/>
                <a:ea typeface="Comic Sans MS"/>
                <a:cs typeface="Comic Sans MS"/>
                <a:sym typeface="Comic Sans MS"/>
              </a:rPr>
              <a:t>Do the responses you have looked at today solve the problem of evil and suffering for theists?</a:t>
            </a:r>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GB" sz="2400">
                <a:solidFill>
                  <a:schemeClr val="dk1"/>
                </a:solidFill>
                <a:latin typeface="Comic Sans MS"/>
                <a:ea typeface="Comic Sans MS"/>
                <a:cs typeface="Comic Sans MS"/>
                <a:sym typeface="Comic Sans MS"/>
              </a:rPr>
              <a:t>Look at each Christian response individually…</a:t>
            </a:r>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96"/>
                                        </p:tgtEl>
                                        <p:attrNameLst>
                                          <p:attrName>style.visibility</p:attrName>
                                        </p:attrNameLst>
                                      </p:cBhvr>
                                      <p:to>
                                        <p:strVal val="visible"/>
                                      </p:to>
                                    </p:set>
                                    <p:animEffect filter="fade" transition="in">
                                      <p:cBhvr>
                                        <p:cTn dur="2000"/>
                                        <p:tgtEl>
                                          <p:spTgt spid="7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1" name="Shape 801"/>
        <p:cNvGrpSpPr/>
        <p:nvPr/>
      </p:nvGrpSpPr>
      <p:grpSpPr>
        <a:xfrm>
          <a:off x="0" y="0"/>
          <a:ext cx="0" cy="0"/>
          <a:chOff x="0" y="0"/>
          <a:chExt cx="0" cy="0"/>
        </a:xfrm>
      </p:grpSpPr>
      <p:sp>
        <p:nvSpPr>
          <p:cNvPr id="802" name="Google Shape;802;p8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803" name="Google Shape;803;p81"/>
          <p:cNvSpPr txBox="1"/>
          <p:nvPr>
            <p:ph idx="1" type="body"/>
          </p:nvPr>
        </p:nvSpPr>
        <p:spPr>
          <a:xfrm>
            <a:off x="7032104" y="1628801"/>
            <a:ext cx="3322712" cy="4525963"/>
          </a:xfrm>
          <a:prstGeom prst="rect">
            <a:avLst/>
          </a:prstGeom>
          <a:solidFill>
            <a:schemeClr val="lt1"/>
          </a:solidFill>
          <a:ln cap="flat" cmpd="sng" w="76200">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None/>
            </a:pPr>
            <a:r>
              <a:t/>
            </a:r>
            <a:endParaRPr>
              <a:latin typeface="Comic Sans MS"/>
              <a:ea typeface="Comic Sans MS"/>
              <a:cs typeface="Comic Sans MS"/>
              <a:sym typeface="Comic Sans MS"/>
            </a:endParaRPr>
          </a:p>
          <a:p>
            <a:pPr indent="-228600" lvl="0" marL="228600" rtl="0" algn="l">
              <a:lnSpc>
                <a:spcPct val="90000"/>
              </a:lnSpc>
              <a:spcBef>
                <a:spcPts val="1000"/>
              </a:spcBef>
              <a:spcAft>
                <a:spcPts val="0"/>
              </a:spcAft>
              <a:buClr>
                <a:schemeClr val="dk1"/>
              </a:buClr>
              <a:buSzPts val="2800"/>
              <a:buNone/>
            </a:pPr>
            <a:r>
              <a:rPr lang="en-GB">
                <a:solidFill>
                  <a:schemeClr val="dk1"/>
                </a:solidFill>
                <a:latin typeface="Comic Sans MS"/>
                <a:ea typeface="Comic Sans MS"/>
                <a:cs typeface="Comic Sans MS"/>
                <a:sym typeface="Comic Sans MS"/>
              </a:rPr>
              <a:t>   Guess the Christian response to evil and suffering from the picture shown</a:t>
            </a:r>
            <a:endParaRPr>
              <a:latin typeface="Comic Sans MS"/>
              <a:ea typeface="Comic Sans MS"/>
              <a:cs typeface="Comic Sans MS"/>
              <a:sym typeface="Comic Sans MS"/>
            </a:endParaRPr>
          </a:p>
        </p:txBody>
      </p:sp>
      <p:pic>
        <p:nvPicPr>
          <p:cNvPr descr="http://1.bp.blogspot.com/_0zI-cRsGPc0/SB53kDVEPfI/AAAAAAAABnM/_bWy0VCQif8/S220/animated+flag+2.gif" id="804" name="Google Shape;804;p81"/>
          <p:cNvPicPr preferRelativeResize="0"/>
          <p:nvPr/>
        </p:nvPicPr>
        <p:blipFill rotWithShape="1">
          <a:blip r:embed="rId3">
            <a:alphaModFix/>
          </a:blip>
          <a:srcRect b="0" l="0" r="0" t="0"/>
          <a:stretch/>
        </p:blipFill>
        <p:spPr>
          <a:xfrm>
            <a:off x="1524000" y="-459432"/>
            <a:ext cx="5350592" cy="7704856"/>
          </a:xfrm>
          <a:prstGeom prst="rect">
            <a:avLst/>
          </a:prstGeom>
          <a:noFill/>
          <a:ln>
            <a:noFill/>
          </a:ln>
        </p:spPr>
      </p:pic>
      <p:sp>
        <p:nvSpPr>
          <p:cNvPr id="805" name="Google Shape;805;p81"/>
          <p:cNvSpPr/>
          <p:nvPr/>
        </p:nvSpPr>
        <p:spPr>
          <a:xfrm>
            <a:off x="6456041" y="476672"/>
            <a:ext cx="327281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5400">
                <a:solidFill>
                  <a:srgbClr val="515151"/>
                </a:solidFill>
                <a:latin typeface="Calibri"/>
                <a:ea typeface="Calibri"/>
                <a:cs typeface="Calibri"/>
                <a:sym typeface="Calibri"/>
              </a:rPr>
              <a:t>PLENARY…</a:t>
            </a:r>
            <a:endParaRPr b="1" sz="5400">
              <a:solidFill>
                <a:srgbClr val="515151"/>
              </a:solidFill>
              <a:latin typeface="Calibri"/>
              <a:ea typeface="Calibri"/>
              <a:cs typeface="Calibri"/>
              <a:sym typeface="Calibri"/>
            </a:endParaRPr>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0" name="Shape 810"/>
        <p:cNvGrpSpPr/>
        <p:nvPr/>
      </p:nvGrpSpPr>
      <p:grpSpPr>
        <a:xfrm>
          <a:off x="0" y="0"/>
          <a:ext cx="0" cy="0"/>
          <a:chOff x="0" y="0"/>
          <a:chExt cx="0" cy="0"/>
        </a:xfrm>
      </p:grpSpPr>
      <p:sp>
        <p:nvSpPr>
          <p:cNvPr id="811" name="Google Shape;811;p8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alibri"/>
              <a:buNone/>
            </a:pPr>
            <a:r>
              <a:rPr lang="en-GB"/>
              <a:t>The Story of Job</a:t>
            </a:r>
            <a:endParaRPr/>
          </a:p>
        </p:txBody>
      </p:sp>
      <p:sp>
        <p:nvSpPr>
          <p:cNvPr id="812" name="Google Shape;812;p8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GB"/>
              <a:t>Lesson Objective: to understand what the story of Job teaches about suffering. </a:t>
            </a:r>
            <a:endParaRPr/>
          </a:p>
        </p:txBody>
      </p:sp>
      <p:pic>
        <p:nvPicPr>
          <p:cNvPr id="813" name="Google Shape;813;p89"/>
          <p:cNvPicPr preferRelativeResize="0"/>
          <p:nvPr/>
        </p:nvPicPr>
        <p:blipFill rotWithShape="1">
          <a:blip r:embed="rId3">
            <a:alphaModFix/>
          </a:blip>
          <a:srcRect b="0" l="0" r="0" t="0"/>
          <a:stretch/>
        </p:blipFill>
        <p:spPr>
          <a:xfrm>
            <a:off x="5200073" y="153413"/>
            <a:ext cx="1503653" cy="225899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1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7" name="Shape 817"/>
        <p:cNvGrpSpPr/>
        <p:nvPr/>
      </p:nvGrpSpPr>
      <p:grpSpPr>
        <a:xfrm>
          <a:off x="0" y="0"/>
          <a:ext cx="0" cy="0"/>
          <a:chOff x="0" y="0"/>
          <a:chExt cx="0" cy="0"/>
        </a:xfrm>
      </p:grpSpPr>
      <p:pic>
        <p:nvPicPr>
          <p:cNvPr id="818" name="Google Shape;818;p90"/>
          <p:cNvPicPr preferRelativeResize="0"/>
          <p:nvPr/>
        </p:nvPicPr>
        <p:blipFill rotWithShape="1">
          <a:blip r:embed="rId3">
            <a:alphaModFix/>
          </a:blip>
          <a:srcRect b="0" l="0" r="0" t="0"/>
          <a:stretch/>
        </p:blipFill>
        <p:spPr>
          <a:xfrm>
            <a:off x="4310064" y="642939"/>
            <a:ext cx="3400425" cy="5108575"/>
          </a:xfrm>
          <a:prstGeom prst="rect">
            <a:avLst/>
          </a:prstGeom>
          <a:noFill/>
          <a:ln>
            <a:noFill/>
          </a:ln>
        </p:spPr>
      </p:pic>
      <p:sp>
        <p:nvSpPr>
          <p:cNvPr id="819" name="Google Shape;819;p90"/>
          <p:cNvSpPr txBox="1"/>
          <p:nvPr/>
        </p:nvSpPr>
        <p:spPr>
          <a:xfrm>
            <a:off x="5231904" y="5949280"/>
            <a:ext cx="1214438"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6600">
              <a:solidFill>
                <a:schemeClr val="dk1"/>
              </a:solidFill>
              <a:latin typeface="Schoolbell"/>
              <a:ea typeface="Schoolbell"/>
              <a:cs typeface="Schoolbell"/>
              <a:sym typeface="Schoolbell"/>
            </a:endParaRPr>
          </a:p>
        </p:txBody>
      </p:sp>
      <p:sp>
        <p:nvSpPr>
          <p:cNvPr id="820" name="Google Shape;820;p90"/>
          <p:cNvSpPr/>
          <p:nvPr/>
        </p:nvSpPr>
        <p:spPr>
          <a:xfrm>
            <a:off x="7464152" y="404664"/>
            <a:ext cx="2952328" cy="2520280"/>
          </a:xfrm>
          <a:prstGeom prst="wedgeEllipseCallout">
            <a:avLst>
              <a:gd fmla="val -89470" name="adj1"/>
              <a:gd fmla="val 25452" name="adj2"/>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lt1"/>
                </a:solidFill>
                <a:latin typeface="Comic Sans MS"/>
                <a:ea typeface="Comic Sans MS"/>
                <a:cs typeface="Comic Sans MS"/>
                <a:sym typeface="Comic Sans MS"/>
              </a:rPr>
              <a:t>The Book of Job is in the Old Testament in the Bible</a:t>
            </a:r>
            <a:endParaRPr/>
          </a:p>
        </p:txBody>
      </p:sp>
      <p:sp>
        <p:nvSpPr>
          <p:cNvPr id="821" name="Google Shape;821;p90"/>
          <p:cNvSpPr/>
          <p:nvPr/>
        </p:nvSpPr>
        <p:spPr>
          <a:xfrm>
            <a:off x="1847528" y="1772816"/>
            <a:ext cx="2952328" cy="2520280"/>
          </a:xfrm>
          <a:prstGeom prst="wedgeEllipseCallout">
            <a:avLst>
              <a:gd fmla="val 87638" name="adj1"/>
              <a:gd fmla="val -26671" name="adj2"/>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lt1"/>
                </a:solidFill>
                <a:latin typeface="Comic Sans MS"/>
                <a:ea typeface="Comic Sans MS"/>
                <a:cs typeface="Comic Sans MS"/>
                <a:sym typeface="Comic Sans MS"/>
              </a:rPr>
              <a:t>The Book of Job says that we don’t know why God does everything He does...</a:t>
            </a:r>
            <a:endParaRPr/>
          </a:p>
        </p:txBody>
      </p:sp>
      <p:sp>
        <p:nvSpPr>
          <p:cNvPr id="822" name="Google Shape;822;p90"/>
          <p:cNvSpPr/>
          <p:nvPr/>
        </p:nvSpPr>
        <p:spPr>
          <a:xfrm>
            <a:off x="5159897" y="5589240"/>
            <a:ext cx="1739579"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6600">
                <a:solidFill>
                  <a:srgbClr val="000000"/>
                </a:solidFill>
                <a:latin typeface="Schoolbell"/>
                <a:ea typeface="Schoolbell"/>
                <a:cs typeface="Schoolbell"/>
                <a:sym typeface="Schoolbell"/>
              </a:rPr>
              <a:t>Job</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1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19"/>
                                        </p:tgtEl>
                                        <p:attrNameLst>
                                          <p:attrName>style.visibility</p:attrName>
                                        </p:attrNameLst>
                                      </p:cBhvr>
                                      <p:to>
                                        <p:strVal val="visible"/>
                                      </p:to>
                                    </p:set>
                                    <p:anim calcmode="lin" valueType="num">
                                      <p:cBhvr additive="base">
                                        <p:cTn dur="500"/>
                                        <p:tgtEl>
                                          <p:spTgt spid="81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7" name="Shape 827"/>
        <p:cNvGrpSpPr/>
        <p:nvPr/>
      </p:nvGrpSpPr>
      <p:grpSpPr>
        <a:xfrm>
          <a:off x="0" y="0"/>
          <a:ext cx="0" cy="0"/>
          <a:chOff x="0" y="0"/>
          <a:chExt cx="0" cy="0"/>
        </a:xfrm>
      </p:grpSpPr>
      <p:sp>
        <p:nvSpPr>
          <p:cNvPr id="828" name="Google Shape;828;p9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Meet Job: </a:t>
            </a:r>
            <a:endParaRPr/>
          </a:p>
        </p:txBody>
      </p:sp>
      <p:pic>
        <p:nvPicPr>
          <p:cNvPr descr="http://www.thebricktestament.com/job/meet_job/jb01_01.jpg" id="829" name="Google Shape;829;p91"/>
          <p:cNvPicPr preferRelativeResize="0"/>
          <p:nvPr/>
        </p:nvPicPr>
        <p:blipFill rotWithShape="1">
          <a:blip r:embed="rId3">
            <a:alphaModFix/>
          </a:blip>
          <a:srcRect b="0" l="0" r="0" t="0"/>
          <a:stretch/>
        </p:blipFill>
        <p:spPr>
          <a:xfrm>
            <a:off x="2063552" y="1700808"/>
            <a:ext cx="4320480" cy="3888432"/>
          </a:xfrm>
          <a:prstGeom prst="rect">
            <a:avLst/>
          </a:prstGeom>
          <a:noFill/>
          <a:ln>
            <a:noFill/>
          </a:ln>
        </p:spPr>
      </p:pic>
      <p:sp>
        <p:nvSpPr>
          <p:cNvPr id="830" name="Google Shape;830;p91"/>
          <p:cNvSpPr txBox="1"/>
          <p:nvPr/>
        </p:nvSpPr>
        <p:spPr>
          <a:xfrm>
            <a:off x="6672064" y="1988841"/>
            <a:ext cx="3240360" cy="406265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400" u="sng">
                <a:solidFill>
                  <a:schemeClr val="dk1"/>
                </a:solidFill>
                <a:latin typeface="Calibri"/>
                <a:ea typeface="Calibri"/>
                <a:cs typeface="Calibri"/>
                <a:sym typeface="Calibri"/>
              </a:rPr>
              <a:t>BIO</a:t>
            </a:r>
            <a:endParaRPr/>
          </a:p>
          <a:p>
            <a:pPr indent="0" lvl="0" marL="0" marR="0" rtl="0" algn="ctr">
              <a:spcBef>
                <a:spcPts val="0"/>
              </a:spcBef>
              <a:spcAft>
                <a:spcPts val="0"/>
              </a:spcAft>
              <a:buNone/>
            </a:pPr>
            <a:r>
              <a:rPr b="1" lang="en-GB" sz="2400">
                <a:solidFill>
                  <a:schemeClr val="dk1"/>
                </a:solidFill>
                <a:latin typeface="Calibri"/>
                <a:ea typeface="Calibri"/>
                <a:cs typeface="Calibri"/>
                <a:sym typeface="Calibri"/>
              </a:rPr>
              <a:t>Lives: Uz</a:t>
            </a:r>
            <a:endParaRPr b="1" sz="2400">
              <a:solidFill>
                <a:schemeClr val="dk1"/>
              </a:solidFill>
              <a:latin typeface="Calibri"/>
              <a:ea typeface="Calibri"/>
              <a:cs typeface="Calibri"/>
              <a:sym typeface="Calibri"/>
            </a:endParaRPr>
          </a:p>
          <a:p>
            <a:pPr indent="0" lvl="0" marL="0" marR="0" rtl="0" algn="ctr">
              <a:spcBef>
                <a:spcPts val="0"/>
              </a:spcBef>
              <a:spcAft>
                <a:spcPts val="0"/>
              </a:spcAft>
              <a:buNone/>
            </a:pPr>
            <a:r>
              <a:rPr b="1" lang="en-GB" sz="2400">
                <a:solidFill>
                  <a:schemeClr val="dk1"/>
                </a:solidFill>
                <a:latin typeface="Calibri"/>
                <a:ea typeface="Calibri"/>
                <a:cs typeface="Calibri"/>
                <a:sym typeface="Calibri"/>
              </a:rPr>
              <a:t>Family: </a:t>
            </a:r>
            <a:r>
              <a:rPr lang="en-GB" sz="2400">
                <a:solidFill>
                  <a:schemeClr val="dk1"/>
                </a:solidFill>
                <a:latin typeface="Calibri"/>
                <a:ea typeface="Calibri"/>
                <a:cs typeface="Calibri"/>
                <a:sym typeface="Calibri"/>
              </a:rPr>
              <a:t>Wife – x7 Sons &amp; x3 Daughters</a:t>
            </a:r>
            <a:endParaRPr/>
          </a:p>
          <a:p>
            <a:pPr indent="0" lvl="0" marL="0" marR="0" rtl="0" algn="ctr">
              <a:spcBef>
                <a:spcPts val="0"/>
              </a:spcBef>
              <a:spcAft>
                <a:spcPts val="0"/>
              </a:spcAft>
              <a:buNone/>
            </a:pPr>
            <a:r>
              <a:rPr b="1" lang="en-GB" sz="2400">
                <a:solidFill>
                  <a:schemeClr val="dk1"/>
                </a:solidFill>
                <a:latin typeface="Calibri"/>
                <a:ea typeface="Calibri"/>
                <a:cs typeface="Calibri"/>
                <a:sym typeface="Calibri"/>
              </a:rPr>
              <a:t>Livestock: </a:t>
            </a:r>
            <a:r>
              <a:rPr lang="en-GB" sz="2400">
                <a:solidFill>
                  <a:schemeClr val="dk1"/>
                </a:solidFill>
                <a:latin typeface="Calibri"/>
                <a:ea typeface="Calibri"/>
                <a:cs typeface="Calibri"/>
                <a:sym typeface="Calibri"/>
              </a:rPr>
              <a:t>7000 Sheep, 3000 camels, 500 Oxen, 500 Donkeys.</a:t>
            </a:r>
            <a:endParaRPr/>
          </a:p>
          <a:p>
            <a:pPr indent="0" lvl="0" marL="0" marR="0" rtl="0" algn="ctr">
              <a:spcBef>
                <a:spcPts val="0"/>
              </a:spcBef>
              <a:spcAft>
                <a:spcPts val="0"/>
              </a:spcAft>
              <a:buNone/>
            </a:pPr>
            <a:r>
              <a:rPr b="1" lang="en-GB" sz="2400">
                <a:solidFill>
                  <a:schemeClr val="dk1"/>
                </a:solidFill>
                <a:latin typeface="Calibri"/>
                <a:ea typeface="Calibri"/>
                <a:cs typeface="Calibri"/>
                <a:sym typeface="Calibri"/>
              </a:rPr>
              <a:t>Servants – </a:t>
            </a:r>
            <a:r>
              <a:rPr lang="en-GB" sz="2400">
                <a:solidFill>
                  <a:schemeClr val="dk1"/>
                </a:solidFill>
                <a:latin typeface="Calibri"/>
                <a:ea typeface="Calibri"/>
                <a:cs typeface="Calibri"/>
                <a:sym typeface="Calibri"/>
              </a:rPr>
              <a:t>Lots of them!  </a:t>
            </a:r>
            <a:endParaRPr/>
          </a:p>
          <a:p>
            <a:pPr indent="0" lvl="0" marL="0" marR="0" rtl="0" algn="ctr">
              <a:spcBef>
                <a:spcPts val="0"/>
              </a:spcBef>
              <a:spcAft>
                <a:spcPts val="0"/>
              </a:spcAft>
              <a:buNone/>
            </a:pPr>
            <a:r>
              <a:rPr b="1" lang="en-GB" sz="2400">
                <a:solidFill>
                  <a:schemeClr val="dk1"/>
                </a:solidFill>
                <a:latin typeface="Calibri"/>
                <a:ea typeface="Calibri"/>
                <a:cs typeface="Calibri"/>
                <a:sym typeface="Calibri"/>
              </a:rPr>
              <a:t>Job + God = good terms. </a:t>
            </a:r>
            <a:endParaRPr/>
          </a:p>
          <a:p>
            <a:pPr indent="0" lvl="0" marL="0" marR="0" rtl="0" algn="ctr">
              <a:spcBef>
                <a:spcPts val="0"/>
              </a:spcBef>
              <a:spcAft>
                <a:spcPts val="0"/>
              </a:spcAft>
              <a:buNone/>
            </a:pPr>
            <a:r>
              <a:rPr lang="en-GB" sz="2400">
                <a:solidFill>
                  <a:schemeClr val="dk1"/>
                </a:solidFill>
                <a:latin typeface="Calibri"/>
                <a:ea typeface="Calibri"/>
                <a:cs typeface="Calibri"/>
                <a:sym typeface="Calibri"/>
              </a:rPr>
              <a:t>He had it ALL. </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5" name="Shape 835"/>
        <p:cNvGrpSpPr/>
        <p:nvPr/>
      </p:nvGrpSpPr>
      <p:grpSpPr>
        <a:xfrm>
          <a:off x="0" y="0"/>
          <a:ext cx="0" cy="0"/>
          <a:chOff x="0" y="0"/>
          <a:chExt cx="0" cy="0"/>
        </a:xfrm>
      </p:grpSpPr>
      <p:pic>
        <p:nvPicPr>
          <p:cNvPr descr="http://www.thebricktestament.com/job/god_makes_wager_with_satan/jb01_07.jpg" id="836" name="Google Shape;836;p92"/>
          <p:cNvPicPr preferRelativeResize="0"/>
          <p:nvPr/>
        </p:nvPicPr>
        <p:blipFill rotWithShape="1">
          <a:blip r:embed="rId3">
            <a:alphaModFix/>
          </a:blip>
          <a:srcRect b="0" l="0" r="0" t="0"/>
          <a:stretch/>
        </p:blipFill>
        <p:spPr>
          <a:xfrm>
            <a:off x="2927648" y="1124744"/>
            <a:ext cx="6480720" cy="4860540"/>
          </a:xfrm>
          <a:prstGeom prst="rect">
            <a:avLst/>
          </a:prstGeom>
          <a:noFill/>
          <a:ln>
            <a:noFill/>
          </a:ln>
        </p:spPr>
      </p:pic>
      <p:sp>
        <p:nvSpPr>
          <p:cNvPr id="837" name="Google Shape;837;p9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Then one day...</a:t>
            </a:r>
            <a:endParaRPr/>
          </a:p>
        </p:txBody>
      </p:sp>
      <p:sp>
        <p:nvSpPr>
          <p:cNvPr id="838" name="Google Shape;838;p92"/>
          <p:cNvSpPr txBox="1"/>
          <p:nvPr>
            <p:ph idx="1" type="body"/>
          </p:nvPr>
        </p:nvSpPr>
        <p:spPr>
          <a:xfrm>
            <a:off x="2423592" y="5517232"/>
            <a:ext cx="7632848" cy="1036712"/>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2800"/>
              <a:buNone/>
            </a:pPr>
            <a:r>
              <a:rPr lang="en-GB"/>
              <a:t>God and Satan decide they are going to put Job’s faith to the test. Will Job stay faithful to God?</a:t>
            </a:r>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3" name="Shape 843"/>
        <p:cNvGrpSpPr/>
        <p:nvPr/>
      </p:nvGrpSpPr>
      <p:grpSpPr>
        <a:xfrm>
          <a:off x="0" y="0"/>
          <a:ext cx="0" cy="0"/>
          <a:chOff x="0" y="0"/>
          <a:chExt cx="0" cy="0"/>
        </a:xfrm>
      </p:grpSpPr>
      <p:pic>
        <p:nvPicPr>
          <p:cNvPr descr="http://www.thebricktestament.com/job/god_makes_wager_with_satan/jb01_11.jpg" id="844" name="Google Shape;844;p93"/>
          <p:cNvPicPr preferRelativeResize="0"/>
          <p:nvPr/>
        </p:nvPicPr>
        <p:blipFill rotWithShape="1">
          <a:blip r:embed="rId3">
            <a:alphaModFix/>
          </a:blip>
          <a:srcRect b="0" l="0" r="0" t="0"/>
          <a:stretch/>
        </p:blipFill>
        <p:spPr>
          <a:xfrm>
            <a:off x="2711624" y="404664"/>
            <a:ext cx="6768752" cy="5076564"/>
          </a:xfrm>
          <a:prstGeom prst="rect">
            <a:avLst/>
          </a:prstGeom>
          <a:noFill/>
          <a:ln>
            <a:noFill/>
          </a:ln>
        </p:spPr>
      </p:pic>
      <p:sp>
        <p:nvSpPr>
          <p:cNvPr id="845" name="Google Shape;845;p93"/>
          <p:cNvSpPr txBox="1"/>
          <p:nvPr/>
        </p:nvSpPr>
        <p:spPr>
          <a:xfrm>
            <a:off x="2207568" y="5373217"/>
            <a:ext cx="7704856"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800">
                <a:solidFill>
                  <a:schemeClr val="dk1"/>
                </a:solidFill>
                <a:latin typeface="Calibri"/>
                <a:ea typeface="Calibri"/>
                <a:cs typeface="Calibri"/>
                <a:sym typeface="Calibri"/>
              </a:rPr>
              <a:t>At this point the Devil is certain that he will get one over on God, and that Job will turn his back of God. A true test of faith. </a:t>
            </a:r>
            <a:endParaRPr sz="2800">
              <a:solidFill>
                <a:schemeClr val="dk1"/>
              </a:solidFill>
              <a:latin typeface="Calibri"/>
              <a:ea typeface="Calibri"/>
              <a:cs typeface="Calibri"/>
              <a:sym typeface="Calibri"/>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0" name="Shape 850"/>
        <p:cNvGrpSpPr/>
        <p:nvPr/>
      </p:nvGrpSpPr>
      <p:grpSpPr>
        <a:xfrm>
          <a:off x="0" y="0"/>
          <a:ext cx="0" cy="0"/>
          <a:chOff x="0" y="0"/>
          <a:chExt cx="0" cy="0"/>
        </a:xfrm>
      </p:grpSpPr>
      <p:pic>
        <p:nvPicPr>
          <p:cNvPr descr="http://www.thebricktestament.com/job/god_kills_jobs_children_servants_animals/jb01_15.jpg" id="851" name="Google Shape;851;p94"/>
          <p:cNvPicPr preferRelativeResize="0"/>
          <p:nvPr/>
        </p:nvPicPr>
        <p:blipFill rotWithShape="1">
          <a:blip r:embed="rId3">
            <a:alphaModFix/>
          </a:blip>
          <a:srcRect b="0" l="0" r="0" t="0"/>
          <a:stretch/>
        </p:blipFill>
        <p:spPr>
          <a:xfrm>
            <a:off x="2711624" y="548680"/>
            <a:ext cx="6768752" cy="5076564"/>
          </a:xfrm>
          <a:prstGeom prst="rect">
            <a:avLst/>
          </a:prstGeom>
          <a:noFill/>
          <a:ln>
            <a:noFill/>
          </a:ln>
        </p:spPr>
      </p:pic>
      <p:sp>
        <p:nvSpPr>
          <p:cNvPr id="852" name="Google Shape;852;p94"/>
          <p:cNvSpPr txBox="1"/>
          <p:nvPr/>
        </p:nvSpPr>
        <p:spPr>
          <a:xfrm>
            <a:off x="2279576" y="5877273"/>
            <a:ext cx="763284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400">
                <a:solidFill>
                  <a:schemeClr val="dk1"/>
                </a:solidFill>
                <a:latin typeface="Calibri"/>
                <a:ea typeface="Calibri"/>
                <a:cs typeface="Calibri"/>
                <a:sym typeface="Calibri"/>
              </a:rPr>
              <a:t>Job’s animals are killed or captured by his enemies</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7" name="Shape 857"/>
        <p:cNvGrpSpPr/>
        <p:nvPr/>
      </p:nvGrpSpPr>
      <p:grpSpPr>
        <a:xfrm>
          <a:off x="0" y="0"/>
          <a:ext cx="0" cy="0"/>
          <a:chOff x="0" y="0"/>
          <a:chExt cx="0" cy="0"/>
        </a:xfrm>
      </p:grpSpPr>
      <p:pic>
        <p:nvPicPr>
          <p:cNvPr descr="http://www.thebricktestament.com/job/god_kills_jobs_children_servants_animals/jb01_19b.jpg" id="858" name="Google Shape;858;p95"/>
          <p:cNvPicPr preferRelativeResize="0"/>
          <p:nvPr/>
        </p:nvPicPr>
        <p:blipFill rotWithShape="1">
          <a:blip r:embed="rId3">
            <a:alphaModFix/>
          </a:blip>
          <a:srcRect b="0" l="0" r="0" t="0"/>
          <a:stretch/>
        </p:blipFill>
        <p:spPr>
          <a:xfrm>
            <a:off x="2639616" y="476672"/>
            <a:ext cx="6696744" cy="5022558"/>
          </a:xfrm>
          <a:prstGeom prst="rect">
            <a:avLst/>
          </a:prstGeom>
          <a:noFill/>
          <a:ln>
            <a:noFill/>
          </a:ln>
        </p:spPr>
      </p:pic>
      <p:sp>
        <p:nvSpPr>
          <p:cNvPr id="859" name="Google Shape;859;p95"/>
          <p:cNvSpPr txBox="1"/>
          <p:nvPr/>
        </p:nvSpPr>
        <p:spPr>
          <a:xfrm>
            <a:off x="2423592" y="5517233"/>
            <a:ext cx="6984776"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000">
                <a:solidFill>
                  <a:schemeClr val="dk1"/>
                </a:solidFill>
                <a:latin typeface="Calibri"/>
                <a:ea typeface="Calibri"/>
                <a:cs typeface="Calibri"/>
                <a:sym typeface="Calibri"/>
              </a:rPr>
              <a:t>Job then, lost his children through a mighty wind that swept in from the desert, destroying their home and crushing them to death. </a:t>
            </a:r>
            <a:endParaRPr sz="2000">
              <a:solidFill>
                <a:schemeClr val="dk1"/>
              </a:solidFill>
              <a:latin typeface="Calibri"/>
              <a:ea typeface="Calibri"/>
              <a:cs typeface="Calibri"/>
              <a:sym typeface="Calibri"/>
            </a:endParaRPr>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4" name="Shape 864"/>
        <p:cNvGrpSpPr/>
        <p:nvPr/>
      </p:nvGrpSpPr>
      <p:grpSpPr>
        <a:xfrm>
          <a:off x="0" y="0"/>
          <a:ext cx="0" cy="0"/>
          <a:chOff x="0" y="0"/>
          <a:chExt cx="0" cy="0"/>
        </a:xfrm>
      </p:grpSpPr>
      <p:pic>
        <p:nvPicPr>
          <p:cNvPr descr="http://www.thebricktestament.com/job/god_kills_jobs_children_servants_animals/jb01_20-21.jpg" id="865" name="Google Shape;865;p96"/>
          <p:cNvPicPr preferRelativeResize="0"/>
          <p:nvPr/>
        </p:nvPicPr>
        <p:blipFill rotWithShape="1">
          <a:blip r:embed="rId3">
            <a:alphaModFix/>
          </a:blip>
          <a:srcRect b="0" l="0" r="0" t="0"/>
          <a:stretch/>
        </p:blipFill>
        <p:spPr>
          <a:xfrm>
            <a:off x="2639616" y="404664"/>
            <a:ext cx="6984776" cy="5238582"/>
          </a:xfrm>
          <a:prstGeom prst="rect">
            <a:avLst/>
          </a:prstGeom>
          <a:noFill/>
          <a:ln>
            <a:noFill/>
          </a:ln>
        </p:spPr>
      </p:pic>
      <p:sp>
        <p:nvSpPr>
          <p:cNvPr id="866" name="Google Shape;866;p96"/>
          <p:cNvSpPr txBox="1"/>
          <p:nvPr/>
        </p:nvSpPr>
        <p:spPr>
          <a:xfrm>
            <a:off x="2423592" y="5589241"/>
            <a:ext cx="7344816"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400">
                <a:solidFill>
                  <a:schemeClr val="dk1"/>
                </a:solidFill>
                <a:latin typeface="Calibri"/>
                <a:ea typeface="Calibri"/>
                <a:cs typeface="Calibri"/>
                <a:sym typeface="Calibri"/>
              </a:rPr>
              <a:t>Things couldn’t get much worse for Job, he has lost everything. He strips himself of his clothing to prove that he still has faith in. He did not blame God. </a:t>
            </a:r>
            <a:endParaRPr sz="2400">
              <a:solidFill>
                <a:schemeClr val="dk1"/>
              </a:solidFill>
              <a:latin typeface="Calibri"/>
              <a:ea typeface="Calibri"/>
              <a:cs typeface="Calibri"/>
              <a:sym typeface="Calibri"/>
            </a:endParaRPr>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1" name="Shape 871"/>
        <p:cNvGrpSpPr/>
        <p:nvPr/>
      </p:nvGrpSpPr>
      <p:grpSpPr>
        <a:xfrm>
          <a:off x="0" y="0"/>
          <a:ext cx="0" cy="0"/>
          <a:chOff x="0" y="0"/>
          <a:chExt cx="0" cy="0"/>
        </a:xfrm>
      </p:grpSpPr>
      <p:pic>
        <p:nvPicPr>
          <p:cNvPr descr="http://www.thebricktestament.com/job/god_tortures_job/jb02_07.jpg" id="872" name="Google Shape;872;p97"/>
          <p:cNvPicPr preferRelativeResize="0"/>
          <p:nvPr/>
        </p:nvPicPr>
        <p:blipFill rotWithShape="1">
          <a:blip r:embed="rId3">
            <a:alphaModFix/>
          </a:blip>
          <a:srcRect b="0" l="0" r="0" t="0"/>
          <a:stretch/>
        </p:blipFill>
        <p:spPr>
          <a:xfrm>
            <a:off x="2711624" y="332656"/>
            <a:ext cx="6840760" cy="5130570"/>
          </a:xfrm>
          <a:prstGeom prst="rect">
            <a:avLst/>
          </a:prstGeom>
          <a:noFill/>
          <a:ln>
            <a:noFill/>
          </a:ln>
        </p:spPr>
      </p:pic>
      <p:sp>
        <p:nvSpPr>
          <p:cNvPr id="873" name="Google Shape;873;p97"/>
          <p:cNvSpPr txBox="1"/>
          <p:nvPr/>
        </p:nvSpPr>
        <p:spPr>
          <a:xfrm>
            <a:off x="2207568" y="5445225"/>
            <a:ext cx="8136904"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400">
                <a:solidFill>
                  <a:schemeClr val="dk1"/>
                </a:solidFill>
                <a:latin typeface="Calibri"/>
                <a:ea typeface="Calibri"/>
                <a:cs typeface="Calibri"/>
                <a:sym typeface="Calibri"/>
              </a:rPr>
              <a:t>God and Satan persist in their wager, and decided to test Job even more. They inflict painful  sores all over Job’s body. </a:t>
            </a:r>
            <a:endParaRPr sz="2400">
              <a:solidFill>
                <a:schemeClr val="dk1"/>
              </a:solidFill>
              <a:latin typeface="Calibri"/>
              <a:ea typeface="Calibri"/>
              <a:cs typeface="Calibri"/>
              <a:sym typeface="Calibri"/>
            </a:endParaRPr>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8" name="Shape 878"/>
        <p:cNvGrpSpPr/>
        <p:nvPr/>
      </p:nvGrpSpPr>
      <p:grpSpPr>
        <a:xfrm>
          <a:off x="0" y="0"/>
          <a:ext cx="0" cy="0"/>
          <a:chOff x="0" y="0"/>
          <a:chExt cx="0" cy="0"/>
        </a:xfrm>
      </p:grpSpPr>
      <p:pic>
        <p:nvPicPr>
          <p:cNvPr descr="http://www.thebricktestament.com/job/god_tortures_job/jb02_09.jpg" id="879" name="Google Shape;879;p98"/>
          <p:cNvPicPr preferRelativeResize="0"/>
          <p:nvPr/>
        </p:nvPicPr>
        <p:blipFill rotWithShape="1">
          <a:blip r:embed="rId3">
            <a:alphaModFix/>
          </a:blip>
          <a:srcRect b="0" l="0" r="0" t="0"/>
          <a:stretch/>
        </p:blipFill>
        <p:spPr>
          <a:xfrm>
            <a:off x="2567608" y="1124744"/>
            <a:ext cx="6912768" cy="5184576"/>
          </a:xfrm>
          <a:prstGeom prst="rect">
            <a:avLst/>
          </a:prstGeom>
          <a:noFill/>
          <a:ln>
            <a:noFill/>
          </a:ln>
        </p:spPr>
      </p:pic>
      <p:sp>
        <p:nvSpPr>
          <p:cNvPr id="880" name="Google Shape;880;p9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His Wife was mad...</a:t>
            </a:r>
            <a:endParaRPr/>
          </a:p>
        </p:txBody>
      </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5" name="Shape 885"/>
        <p:cNvGrpSpPr/>
        <p:nvPr/>
      </p:nvGrpSpPr>
      <p:grpSpPr>
        <a:xfrm>
          <a:off x="0" y="0"/>
          <a:ext cx="0" cy="0"/>
          <a:chOff x="0" y="0"/>
          <a:chExt cx="0" cy="0"/>
        </a:xfrm>
      </p:grpSpPr>
      <p:pic>
        <p:nvPicPr>
          <p:cNvPr descr="http://www.thebricktestament.com/job/three_friends_accuse_job/jb09_01-02p04-05p12-13.jpg" id="886" name="Google Shape;886;p99"/>
          <p:cNvPicPr preferRelativeResize="0"/>
          <p:nvPr/>
        </p:nvPicPr>
        <p:blipFill rotWithShape="1">
          <a:blip r:embed="rId3">
            <a:alphaModFix/>
          </a:blip>
          <a:srcRect b="0" l="0" r="0" t="0"/>
          <a:stretch/>
        </p:blipFill>
        <p:spPr>
          <a:xfrm>
            <a:off x="2567608" y="404664"/>
            <a:ext cx="7128792" cy="5346594"/>
          </a:xfrm>
          <a:prstGeom prst="rect">
            <a:avLst/>
          </a:prstGeom>
          <a:noFill/>
          <a:ln>
            <a:noFill/>
          </a:ln>
        </p:spPr>
      </p:pic>
      <p:sp>
        <p:nvSpPr>
          <p:cNvPr id="887" name="Google Shape;887;p99"/>
          <p:cNvSpPr txBox="1"/>
          <p:nvPr/>
        </p:nvSpPr>
        <p:spPr>
          <a:xfrm>
            <a:off x="2639616" y="5517233"/>
            <a:ext cx="7416824"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800">
                <a:solidFill>
                  <a:schemeClr val="dk1"/>
                </a:solidFill>
                <a:latin typeface="Calibri"/>
                <a:ea typeface="Calibri"/>
                <a:cs typeface="Calibri"/>
                <a:sym typeface="Calibri"/>
              </a:rPr>
              <a:t>His friends doubt Job, and think that he must have sinned in order to experience so much suffering. </a:t>
            </a:r>
            <a:endParaRPr sz="2800">
              <a:solidFill>
                <a:schemeClr val="dk1"/>
              </a:solidFill>
              <a:latin typeface="Calibri"/>
              <a:ea typeface="Calibri"/>
              <a:cs typeface="Calibri"/>
              <a:sym typeface="Calibri"/>
            </a:endParaRPr>
          </a:p>
        </p:txBody>
      </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2" name="Shape 892"/>
        <p:cNvGrpSpPr/>
        <p:nvPr/>
      </p:nvGrpSpPr>
      <p:grpSpPr>
        <a:xfrm>
          <a:off x="0" y="0"/>
          <a:ext cx="0" cy="0"/>
          <a:chOff x="0" y="0"/>
          <a:chExt cx="0" cy="0"/>
        </a:xfrm>
      </p:grpSpPr>
      <p:pic>
        <p:nvPicPr>
          <p:cNvPr descr="http://www.thebricktestament.com/job/god_refuses_to_explain_his_cruelty/jb38_01-03.jpg" id="893" name="Google Shape;893;p100"/>
          <p:cNvPicPr preferRelativeResize="0"/>
          <p:nvPr/>
        </p:nvPicPr>
        <p:blipFill rotWithShape="1">
          <a:blip r:embed="rId3">
            <a:alphaModFix/>
          </a:blip>
          <a:srcRect b="0" l="0" r="0" t="0"/>
          <a:stretch/>
        </p:blipFill>
        <p:spPr>
          <a:xfrm>
            <a:off x="2639616" y="908720"/>
            <a:ext cx="6912768" cy="5184576"/>
          </a:xfrm>
          <a:prstGeom prst="rect">
            <a:avLst/>
          </a:prstGeom>
          <a:noFill/>
          <a:ln>
            <a:noFill/>
          </a:ln>
        </p:spPr>
      </p:pic>
      <p:sp>
        <p:nvSpPr>
          <p:cNvPr id="894" name="Google Shape;894;p100"/>
          <p:cNvSpPr txBox="1"/>
          <p:nvPr>
            <p:ph type="title"/>
          </p:nvPr>
        </p:nvSpPr>
        <p:spPr>
          <a:xfrm>
            <a:off x="1991544" y="0"/>
            <a:ext cx="8229600" cy="1143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Then God speaks...</a:t>
            </a:r>
            <a:endParaRPr/>
          </a:p>
        </p:txBody>
      </p:sp>
      <p:sp>
        <p:nvSpPr>
          <p:cNvPr id="895" name="Google Shape;895;p100"/>
          <p:cNvSpPr txBox="1"/>
          <p:nvPr/>
        </p:nvSpPr>
        <p:spPr>
          <a:xfrm>
            <a:off x="2495600" y="6027004"/>
            <a:ext cx="734481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400">
                <a:solidFill>
                  <a:schemeClr val="dk1"/>
                </a:solidFill>
                <a:latin typeface="Calibri"/>
                <a:ea typeface="Calibri"/>
                <a:cs typeface="Calibri"/>
                <a:sym typeface="Calibri"/>
              </a:rPr>
              <a:t>He refuses to explain why he caused Job so much pain and suffering</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0" name="Shape 900"/>
        <p:cNvGrpSpPr/>
        <p:nvPr/>
      </p:nvGrpSpPr>
      <p:grpSpPr>
        <a:xfrm>
          <a:off x="0" y="0"/>
          <a:ext cx="0" cy="0"/>
          <a:chOff x="0" y="0"/>
          <a:chExt cx="0" cy="0"/>
        </a:xfrm>
      </p:grpSpPr>
      <p:sp>
        <p:nvSpPr>
          <p:cNvPr id="901" name="Google Shape;901;p10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God decides that enough is enough</a:t>
            </a:r>
            <a:endParaRPr/>
          </a:p>
        </p:txBody>
      </p:sp>
      <p:sp>
        <p:nvSpPr>
          <p:cNvPr id="902" name="Google Shape;902;p101"/>
          <p:cNvSpPr txBox="1"/>
          <p:nvPr/>
        </p:nvSpPr>
        <p:spPr>
          <a:xfrm>
            <a:off x="2063552" y="5301208"/>
            <a:ext cx="8229600" cy="1143000"/>
          </a:xfrm>
          <a:prstGeom prst="rect">
            <a:avLst/>
          </a:prstGeom>
          <a:noFill/>
          <a:ln>
            <a:noFill/>
          </a:ln>
        </p:spPr>
        <p:txBody>
          <a:bodyPr anchorCtr="0" anchor="ctr" bIns="45700" lIns="91425" spcFirstLastPara="1" rIns="91425" wrap="square" tIns="45700">
            <a:normAutofit/>
          </a:bodyPr>
          <a:lstStyle/>
          <a:p>
            <a:pPr indent="0" lvl="0" marL="0" marR="0" rtl="0" algn="ctr">
              <a:spcBef>
                <a:spcPts val="0"/>
              </a:spcBef>
              <a:spcAft>
                <a:spcPts val="0"/>
              </a:spcAft>
              <a:buNone/>
            </a:pPr>
            <a:r>
              <a:rPr lang="en-GB" sz="4400">
                <a:solidFill>
                  <a:schemeClr val="dk1"/>
                </a:solidFill>
                <a:latin typeface="Calibri"/>
                <a:ea typeface="Calibri"/>
                <a:cs typeface="Calibri"/>
                <a:sym typeface="Calibri"/>
              </a:rPr>
              <a:t>and restores Job’s wealth... </a:t>
            </a:r>
            <a:endParaRPr sz="4400">
              <a:solidFill>
                <a:schemeClr val="dk1"/>
              </a:solidFill>
              <a:latin typeface="Calibri"/>
              <a:ea typeface="Calibri"/>
              <a:cs typeface="Calibri"/>
              <a:sym typeface="Calibri"/>
            </a:endParaRPr>
          </a:p>
        </p:txBody>
      </p:sp>
      <p:pic>
        <p:nvPicPr>
          <p:cNvPr descr="http://www.thebricktestament.com/job/god_gives_job_replacement_children_money/jb42_10.jpg" id="903" name="Google Shape;903;p101"/>
          <p:cNvPicPr preferRelativeResize="0"/>
          <p:nvPr/>
        </p:nvPicPr>
        <p:blipFill rotWithShape="1">
          <a:blip r:embed="rId3">
            <a:alphaModFix/>
          </a:blip>
          <a:srcRect b="0" l="0" r="0" t="0"/>
          <a:stretch/>
        </p:blipFill>
        <p:spPr>
          <a:xfrm>
            <a:off x="3287689" y="1268760"/>
            <a:ext cx="5615947" cy="4211960"/>
          </a:xfrm>
          <a:prstGeom prst="rect">
            <a:avLst/>
          </a:prstGeom>
          <a:noFill/>
          <a:ln>
            <a:noFill/>
          </a:ln>
        </p:spPr>
      </p:pic>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8" name="Shape 908"/>
        <p:cNvGrpSpPr/>
        <p:nvPr/>
      </p:nvGrpSpPr>
      <p:grpSpPr>
        <a:xfrm>
          <a:off x="0" y="0"/>
          <a:ext cx="0" cy="0"/>
          <a:chOff x="0" y="0"/>
          <a:chExt cx="0" cy="0"/>
        </a:xfrm>
      </p:grpSpPr>
      <p:sp>
        <p:nvSpPr>
          <p:cNvPr id="909" name="Google Shape;909;p10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And his livelihood...</a:t>
            </a:r>
            <a:endParaRPr/>
          </a:p>
        </p:txBody>
      </p:sp>
      <p:pic>
        <p:nvPicPr>
          <p:cNvPr descr="http://www.thebricktestament.com/job/god_gives_job_replacement_children_money/jb42_12c.jpg" id="910" name="Google Shape;910;p102"/>
          <p:cNvPicPr preferRelativeResize="0"/>
          <p:nvPr/>
        </p:nvPicPr>
        <p:blipFill rotWithShape="1">
          <a:blip r:embed="rId3">
            <a:alphaModFix/>
          </a:blip>
          <a:srcRect b="0" l="0" r="0" t="0"/>
          <a:stretch/>
        </p:blipFill>
        <p:spPr>
          <a:xfrm>
            <a:off x="2855640" y="1196752"/>
            <a:ext cx="6480720" cy="4860540"/>
          </a:xfrm>
          <a:prstGeom prst="rect">
            <a:avLst/>
          </a:prstGeom>
          <a:noFill/>
          <a:ln>
            <a:noFill/>
          </a:ln>
        </p:spPr>
      </p:pic>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5" name="Shape 915"/>
        <p:cNvGrpSpPr/>
        <p:nvPr/>
      </p:nvGrpSpPr>
      <p:grpSpPr>
        <a:xfrm>
          <a:off x="0" y="0"/>
          <a:ext cx="0" cy="0"/>
          <a:chOff x="0" y="0"/>
          <a:chExt cx="0" cy="0"/>
        </a:xfrm>
      </p:grpSpPr>
      <p:sp>
        <p:nvSpPr>
          <p:cNvPr id="916" name="Google Shape;916;p10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And his children...</a:t>
            </a:r>
            <a:endParaRPr/>
          </a:p>
        </p:txBody>
      </p:sp>
      <p:pic>
        <p:nvPicPr>
          <p:cNvPr descr="http://www.thebricktestament.com/job/god_gives_job_replacement_children_money/jb42_13.jpg" id="917" name="Google Shape;917;p103"/>
          <p:cNvPicPr preferRelativeResize="0"/>
          <p:nvPr/>
        </p:nvPicPr>
        <p:blipFill rotWithShape="1">
          <a:blip r:embed="rId3">
            <a:alphaModFix/>
          </a:blip>
          <a:srcRect b="0" l="0" r="0" t="0"/>
          <a:stretch/>
        </p:blipFill>
        <p:spPr>
          <a:xfrm>
            <a:off x="2783632" y="1196752"/>
            <a:ext cx="6696744" cy="5022558"/>
          </a:xfrm>
          <a:prstGeom prst="rect">
            <a:avLst/>
          </a:prstGeom>
          <a:noFill/>
          <a:ln>
            <a:noFill/>
          </a:ln>
        </p:spPr>
      </p:pic>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2" name="Shape 922"/>
        <p:cNvGrpSpPr/>
        <p:nvPr/>
      </p:nvGrpSpPr>
      <p:grpSpPr>
        <a:xfrm>
          <a:off x="0" y="0"/>
          <a:ext cx="0" cy="0"/>
          <a:chOff x="0" y="0"/>
          <a:chExt cx="0" cy="0"/>
        </a:xfrm>
      </p:grpSpPr>
      <p:sp>
        <p:nvSpPr>
          <p:cNvPr id="923" name="Google Shape;923;p10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Job lived a long and happy life until he was 140 years old!</a:t>
            </a:r>
            <a:endParaRPr/>
          </a:p>
        </p:txBody>
      </p:sp>
      <p:pic>
        <p:nvPicPr>
          <p:cNvPr descr="http://www.thebricktestament.com/job/god_gives_job_replacement_children_money/jb42_16.jpg" id="924" name="Google Shape;924;p104"/>
          <p:cNvPicPr preferRelativeResize="0"/>
          <p:nvPr/>
        </p:nvPicPr>
        <p:blipFill rotWithShape="1">
          <a:blip r:embed="rId3">
            <a:alphaModFix/>
          </a:blip>
          <a:srcRect b="0" l="0" r="0" t="0"/>
          <a:stretch/>
        </p:blipFill>
        <p:spPr>
          <a:xfrm>
            <a:off x="3071664" y="1772816"/>
            <a:ext cx="6096000" cy="4572000"/>
          </a:xfrm>
          <a:prstGeom prst="rect">
            <a:avLst/>
          </a:prstGeom>
          <a:noFill/>
          <a:ln>
            <a:noFill/>
          </a:ln>
        </p:spPr>
      </p:pic>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9" name="Shape 929"/>
        <p:cNvGrpSpPr/>
        <p:nvPr/>
      </p:nvGrpSpPr>
      <p:grpSpPr>
        <a:xfrm>
          <a:off x="0" y="0"/>
          <a:ext cx="0" cy="0"/>
          <a:chOff x="0" y="0"/>
          <a:chExt cx="0" cy="0"/>
        </a:xfrm>
      </p:grpSpPr>
      <p:sp>
        <p:nvSpPr>
          <p:cNvPr id="930" name="Google Shape;930;p10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Check your understanding...</a:t>
            </a:r>
            <a:endParaRPr/>
          </a:p>
        </p:txBody>
      </p:sp>
      <p:sp>
        <p:nvSpPr>
          <p:cNvPr id="931" name="Google Shape;931;p105"/>
          <p:cNvSpPr/>
          <p:nvPr/>
        </p:nvSpPr>
        <p:spPr>
          <a:xfrm>
            <a:off x="1991544" y="1124745"/>
            <a:ext cx="7632848" cy="4896543"/>
          </a:xfrm>
          <a:prstGeom prst="cloudCallout">
            <a:avLst>
              <a:gd fmla="val -20833" name="adj1"/>
              <a:gd fmla="val 62500" name="adj2"/>
            </a:avLst>
          </a:prstGeom>
          <a:solidFill>
            <a:srgbClr val="B8CCE4"/>
          </a:solidFill>
          <a:ln cap="flat" cmpd="sng" w="25400">
            <a:solidFill>
              <a:srgbClr val="243F6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932" name="Google Shape;932;p105"/>
          <p:cNvSpPr txBox="1"/>
          <p:nvPr>
            <p:ph idx="1" type="body"/>
          </p:nvPr>
        </p:nvSpPr>
        <p:spPr>
          <a:xfrm>
            <a:off x="2423592" y="2332038"/>
            <a:ext cx="6696744" cy="4525963"/>
          </a:xfrm>
          <a:prstGeom prst="rect">
            <a:avLst/>
          </a:prstGeom>
          <a:noFill/>
          <a:ln>
            <a:noFill/>
          </a:ln>
        </p:spPr>
        <p:txBody>
          <a:bodyPr anchorCtr="0" anchor="t" bIns="45700" lIns="91425" spcFirstLastPara="1" rIns="91425" wrap="square" tIns="45700">
            <a:normAutofit/>
          </a:bodyPr>
          <a:lstStyle/>
          <a:p>
            <a:pPr indent="-228600" lvl="0" marL="228600" rtl="0" algn="ctr">
              <a:lnSpc>
                <a:spcPct val="90000"/>
              </a:lnSpc>
              <a:spcBef>
                <a:spcPts val="0"/>
              </a:spcBef>
              <a:spcAft>
                <a:spcPts val="0"/>
              </a:spcAft>
              <a:buClr>
                <a:schemeClr val="dk1"/>
              </a:buClr>
              <a:buSzPts val="2800"/>
              <a:buNone/>
            </a:pPr>
            <a:r>
              <a:rPr lang="en-GB"/>
              <a:t>Write a summary tweet – which explains the moral of the story? </a:t>
            </a:r>
            <a:endParaRPr/>
          </a:p>
          <a:p>
            <a:pPr indent="-228600" lvl="0" marL="228600" rtl="0" algn="ctr">
              <a:lnSpc>
                <a:spcPct val="90000"/>
              </a:lnSpc>
              <a:spcBef>
                <a:spcPts val="1000"/>
              </a:spcBef>
              <a:spcAft>
                <a:spcPts val="0"/>
              </a:spcAft>
              <a:buClr>
                <a:schemeClr val="dk1"/>
              </a:buClr>
              <a:buSzPts val="2800"/>
              <a:buNone/>
            </a:pPr>
            <a:r>
              <a:rPr lang="en-GB"/>
              <a:t>What does the story tell us about suffering? </a:t>
            </a:r>
            <a:endParaRPr/>
          </a:p>
        </p:txBody>
      </p:sp>
      <p:pic>
        <p:nvPicPr>
          <p:cNvPr descr="http://t3.gstatic.com/images?q=tbn:ANd9GcTlCkDXLi67nMePhsfqMMf9UJnX8E08n_LWm0105LrTTUcM-tc4KA" id="933" name="Google Shape;933;p105">
            <a:hlinkClick r:id="rId3"/>
          </p:cNvPr>
          <p:cNvPicPr preferRelativeResize="0"/>
          <p:nvPr/>
        </p:nvPicPr>
        <p:blipFill rotWithShape="1">
          <a:blip r:embed="rId4">
            <a:alphaModFix/>
          </a:blip>
          <a:srcRect b="0" l="0" r="0" t="0"/>
          <a:stretch/>
        </p:blipFill>
        <p:spPr>
          <a:xfrm>
            <a:off x="7752184" y="4653136"/>
            <a:ext cx="1944216" cy="936104"/>
          </a:xfrm>
          <a:prstGeom prst="rect">
            <a:avLst/>
          </a:prstGeom>
          <a:noFill/>
          <a:ln>
            <a:noFill/>
          </a:ln>
        </p:spPr>
      </p:pic>
      <p:sp>
        <p:nvSpPr>
          <p:cNvPr id="934" name="Google Shape;934;p105"/>
          <p:cNvSpPr/>
          <p:nvPr/>
        </p:nvSpPr>
        <p:spPr>
          <a:xfrm>
            <a:off x="3810000" y="2136339"/>
            <a:ext cx="4572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omic Sans MS"/>
                <a:ea typeface="Comic Sans MS"/>
                <a:cs typeface="Comic Sans MS"/>
                <a:sym typeface="Comic Sans MS"/>
              </a:rPr>
              <a:t>. </a:t>
            </a:r>
            <a:endParaRPr sz="1800">
              <a:solidFill>
                <a:schemeClr val="dk1"/>
              </a:solidFill>
              <a:latin typeface="Calibri"/>
              <a:ea typeface="Calibri"/>
              <a:cs typeface="Calibri"/>
              <a:sym typeface="Calibri"/>
            </a:endParaRPr>
          </a:p>
        </p:txBody>
      </p:sp>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9" name="Shape 939"/>
        <p:cNvGrpSpPr/>
        <p:nvPr/>
      </p:nvGrpSpPr>
      <p:grpSpPr>
        <a:xfrm>
          <a:off x="0" y="0"/>
          <a:ext cx="0" cy="0"/>
          <a:chOff x="0" y="0"/>
          <a:chExt cx="0" cy="0"/>
        </a:xfrm>
      </p:grpSpPr>
      <p:pic>
        <p:nvPicPr>
          <p:cNvPr descr="pinocchio" id="940" name="Google Shape;940;p106"/>
          <p:cNvPicPr preferRelativeResize="0"/>
          <p:nvPr/>
        </p:nvPicPr>
        <p:blipFill rotWithShape="1">
          <a:blip r:embed="rId3">
            <a:alphaModFix/>
          </a:blip>
          <a:srcRect b="0" l="0" r="0" t="0"/>
          <a:stretch/>
        </p:blipFill>
        <p:spPr>
          <a:xfrm>
            <a:off x="7543801" y="3733800"/>
            <a:ext cx="2905125" cy="2095500"/>
          </a:xfrm>
          <a:prstGeom prst="rect">
            <a:avLst/>
          </a:prstGeom>
          <a:noFill/>
          <a:ln>
            <a:noFill/>
          </a:ln>
        </p:spPr>
      </p:pic>
      <p:sp>
        <p:nvSpPr>
          <p:cNvPr id="941" name="Google Shape;941;p106"/>
          <p:cNvSpPr txBox="1"/>
          <p:nvPr/>
        </p:nvSpPr>
        <p:spPr>
          <a:xfrm>
            <a:off x="2208214" y="3357563"/>
            <a:ext cx="4752975" cy="2654300"/>
          </a:xfrm>
          <a:prstGeom prst="rect">
            <a:avLst/>
          </a:prstGeom>
          <a:solidFill>
            <a:srgbClr val="FF00FF"/>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rgbClr val="000000"/>
                </a:solidFill>
                <a:latin typeface="Comic Sans MS"/>
                <a:ea typeface="Comic Sans MS"/>
                <a:cs typeface="Comic Sans MS"/>
                <a:sym typeface="Comic Sans MS"/>
              </a:rPr>
              <a:t>So instead he made humans to have a choice; to chose how we want to behave.</a:t>
            </a:r>
            <a:endParaRPr/>
          </a:p>
          <a:p>
            <a:pPr indent="0" lvl="0" marL="0" marR="0" rtl="0" algn="l">
              <a:spcBef>
                <a:spcPts val="0"/>
              </a:spcBef>
              <a:spcAft>
                <a:spcPts val="0"/>
              </a:spcAft>
              <a:buNone/>
            </a:pPr>
            <a:r>
              <a:rPr lang="en-GB" sz="2800">
                <a:solidFill>
                  <a:srgbClr val="000000"/>
                </a:solidFill>
                <a:latin typeface="Comic Sans MS"/>
                <a:ea typeface="Comic Sans MS"/>
                <a:cs typeface="Comic Sans MS"/>
                <a:sym typeface="Comic Sans MS"/>
              </a:rPr>
              <a:t>Basically he wanted us to have the FREEDOM to be Good or Bad.</a:t>
            </a:r>
            <a:endParaRPr sz="2800">
              <a:solidFill>
                <a:srgbClr val="000000"/>
              </a:solidFill>
              <a:latin typeface="Comic Sans MS"/>
              <a:ea typeface="Comic Sans MS"/>
              <a:cs typeface="Comic Sans MS"/>
              <a:sym typeface="Comic Sans MS"/>
            </a:endParaRPr>
          </a:p>
        </p:txBody>
      </p:sp>
      <p:sp>
        <p:nvSpPr>
          <p:cNvPr id="942" name="Google Shape;942;p106"/>
          <p:cNvSpPr txBox="1"/>
          <p:nvPr/>
        </p:nvSpPr>
        <p:spPr>
          <a:xfrm>
            <a:off x="2063751" y="1773239"/>
            <a:ext cx="8208963" cy="1373187"/>
          </a:xfrm>
          <a:prstGeom prst="rect">
            <a:avLst/>
          </a:prstGeom>
          <a:solidFill>
            <a:srgbClr val="000000"/>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accent1"/>
                </a:solidFill>
                <a:latin typeface="Comic Sans MS"/>
                <a:ea typeface="Comic Sans MS"/>
                <a:cs typeface="Comic Sans MS"/>
                <a:sym typeface="Comic Sans MS"/>
              </a:rPr>
              <a:t>When God made humans he did not want us to be like puppets on strings, only doing what he wanted.</a:t>
            </a:r>
            <a:endParaRPr sz="2800">
              <a:solidFill>
                <a:schemeClr val="accent1"/>
              </a:solidFill>
              <a:latin typeface="Comic Sans MS"/>
              <a:ea typeface="Comic Sans MS"/>
              <a:cs typeface="Comic Sans MS"/>
              <a:sym typeface="Comic Sans MS"/>
            </a:endParaRPr>
          </a:p>
        </p:txBody>
      </p:sp>
      <p:sp>
        <p:nvSpPr>
          <p:cNvPr id="943" name="Google Shape;943;p106"/>
          <p:cNvSpPr/>
          <p:nvPr/>
        </p:nvSpPr>
        <p:spPr>
          <a:xfrm>
            <a:off x="1981200" y="277813"/>
            <a:ext cx="8229600" cy="1143000"/>
          </a:xfrm>
          <a:prstGeom prst="rect">
            <a:avLst/>
          </a:prstGeom>
          <a:solidFill>
            <a:srgbClr val="FF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4400">
                <a:solidFill>
                  <a:schemeClr val="dk2"/>
                </a:solidFill>
                <a:latin typeface="Comic Sans MS"/>
                <a:ea typeface="Comic Sans MS"/>
                <a:cs typeface="Comic Sans MS"/>
                <a:sym typeface="Comic Sans MS"/>
              </a:rPr>
              <a:t>The Freewill defence</a:t>
            </a:r>
            <a:endParaRPr b="1" sz="4400">
              <a:solidFill>
                <a:schemeClr val="dk2"/>
              </a:solidFill>
              <a:latin typeface="Comic Sans MS"/>
              <a:ea typeface="Comic Sans MS"/>
              <a:cs typeface="Comic Sans MS"/>
              <a:sym typeface="Comic Sans MS"/>
            </a:endParaRPr>
          </a:p>
        </p:txBody>
      </p:sp>
      <p:sp>
        <p:nvSpPr>
          <p:cNvPr id="944" name="Google Shape;944;p106"/>
          <p:cNvSpPr txBox="1"/>
          <p:nvPr>
            <p:ph idx="4294967295"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solidFill>
                <a:srgbClr val="FFFF00"/>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9" name="Shape 949"/>
        <p:cNvGrpSpPr/>
        <p:nvPr/>
      </p:nvGrpSpPr>
      <p:grpSpPr>
        <a:xfrm>
          <a:off x="0" y="0"/>
          <a:ext cx="0" cy="0"/>
          <a:chOff x="0" y="0"/>
          <a:chExt cx="0" cy="0"/>
        </a:xfrm>
      </p:grpSpPr>
      <p:sp>
        <p:nvSpPr>
          <p:cNvPr id="950" name="Google Shape;950;p10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How do Christians respond to the problem of evil and suffering?</a:t>
            </a:r>
            <a:endParaRPr>
              <a:latin typeface="Comic Sans MS"/>
              <a:ea typeface="Comic Sans MS"/>
              <a:cs typeface="Comic Sans MS"/>
              <a:sym typeface="Comic Sans MS"/>
            </a:endParaRPr>
          </a:p>
        </p:txBody>
      </p:sp>
      <p:sp>
        <p:nvSpPr>
          <p:cNvPr id="951" name="Google Shape;951;p10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latin typeface="Comic Sans MS"/>
                <a:ea typeface="Comic Sans MS"/>
                <a:cs typeface="Comic Sans MS"/>
                <a:sym typeface="Comic Sans MS"/>
              </a:rPr>
              <a:t>Book of Job – we cannot understand everything that God does</a:t>
            </a:r>
            <a:endParaRPr/>
          </a:p>
          <a:p>
            <a:pPr indent="-228600" lvl="0" marL="228600" rtl="0" algn="l">
              <a:lnSpc>
                <a:spcPct val="90000"/>
              </a:lnSpc>
              <a:spcBef>
                <a:spcPts val="1000"/>
              </a:spcBef>
              <a:spcAft>
                <a:spcPts val="0"/>
              </a:spcAft>
              <a:buClr>
                <a:schemeClr val="dk1"/>
              </a:buClr>
              <a:buSzPts val="2800"/>
              <a:buChar char="•"/>
            </a:pPr>
            <a:r>
              <a:rPr lang="en-GB">
                <a:latin typeface="Comic Sans MS"/>
                <a:ea typeface="Comic Sans MS"/>
                <a:cs typeface="Comic Sans MS"/>
                <a:sym typeface="Comic Sans MS"/>
              </a:rPr>
              <a:t>God wants to help those who suffer.</a:t>
            </a:r>
            <a:endParaRPr/>
          </a:p>
          <a:p>
            <a:pPr indent="-228600" lvl="0" marL="228600" rtl="0" algn="l">
              <a:lnSpc>
                <a:spcPct val="90000"/>
              </a:lnSpc>
              <a:spcBef>
                <a:spcPts val="1000"/>
              </a:spcBef>
              <a:spcAft>
                <a:spcPts val="0"/>
              </a:spcAft>
              <a:buClr>
                <a:schemeClr val="dk1"/>
              </a:buClr>
              <a:buSzPts val="2800"/>
              <a:buChar char="•"/>
            </a:pPr>
            <a:r>
              <a:rPr lang="en-GB">
                <a:latin typeface="Comic Sans MS"/>
                <a:ea typeface="Comic Sans MS"/>
                <a:cs typeface="Comic Sans MS"/>
                <a:sym typeface="Comic Sans MS"/>
              </a:rPr>
              <a:t>Evil and suffering are not God’s fault – free will.</a:t>
            </a:r>
            <a:endParaRPr/>
          </a:p>
          <a:p>
            <a:pPr indent="-228600" lvl="0" marL="228600" rtl="0" algn="l">
              <a:lnSpc>
                <a:spcPct val="90000"/>
              </a:lnSpc>
              <a:spcBef>
                <a:spcPts val="1000"/>
              </a:spcBef>
              <a:spcAft>
                <a:spcPts val="0"/>
              </a:spcAft>
              <a:buClr>
                <a:schemeClr val="dk1"/>
              </a:buClr>
              <a:buSzPts val="2800"/>
              <a:buChar char="•"/>
            </a:pPr>
            <a:r>
              <a:rPr lang="en-GB">
                <a:latin typeface="Comic Sans MS"/>
                <a:ea typeface="Comic Sans MS"/>
                <a:cs typeface="Comic Sans MS"/>
                <a:sym typeface="Comic Sans MS"/>
              </a:rPr>
              <a:t>All part of God’s plan – those who suffer will be rewarded by eternal paradise after they die.</a:t>
            </a:r>
            <a:endParaRPr/>
          </a:p>
          <a:p>
            <a:pPr indent="-228600" lvl="0" marL="228600" rtl="0" algn="l">
              <a:lnSpc>
                <a:spcPct val="90000"/>
              </a:lnSpc>
              <a:spcBef>
                <a:spcPts val="1000"/>
              </a:spcBef>
              <a:spcAft>
                <a:spcPts val="0"/>
              </a:spcAft>
              <a:buClr>
                <a:schemeClr val="dk1"/>
              </a:buClr>
              <a:buSzPts val="2800"/>
              <a:buChar char="•"/>
            </a:pPr>
            <a:r>
              <a:rPr lang="en-GB">
                <a:latin typeface="Comic Sans MS"/>
                <a:ea typeface="Comic Sans MS"/>
                <a:cs typeface="Comic Sans MS"/>
                <a:sym typeface="Comic Sans MS"/>
              </a:rPr>
              <a:t>We cannot understand the reasons why God chooses to do or not do certain things.</a:t>
            </a:r>
            <a:endParaRPr>
              <a:latin typeface="Comic Sans MS"/>
              <a:ea typeface="Comic Sans MS"/>
              <a:cs typeface="Comic Sans MS"/>
              <a:sym typeface="Comic Sans M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51">
                                            <p:txEl>
                                              <p:pRg end="0" st="0"/>
                                            </p:txEl>
                                          </p:spTgt>
                                        </p:tgtEl>
                                        <p:attrNameLst>
                                          <p:attrName>style.visibility</p:attrName>
                                        </p:attrNameLst>
                                      </p:cBhvr>
                                      <p:to>
                                        <p:strVal val="visible"/>
                                      </p:to>
                                    </p:set>
                                    <p:anim calcmode="lin" valueType="num">
                                      <p:cBhvr additive="base">
                                        <p:cTn dur="500"/>
                                        <p:tgtEl>
                                          <p:spTgt spid="95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51">
                                            <p:txEl>
                                              <p:pRg end="1" st="1"/>
                                            </p:txEl>
                                          </p:spTgt>
                                        </p:tgtEl>
                                        <p:attrNameLst>
                                          <p:attrName>style.visibility</p:attrName>
                                        </p:attrNameLst>
                                      </p:cBhvr>
                                      <p:to>
                                        <p:strVal val="visible"/>
                                      </p:to>
                                    </p:set>
                                    <p:anim calcmode="lin" valueType="num">
                                      <p:cBhvr additive="base">
                                        <p:cTn dur="500"/>
                                        <p:tgtEl>
                                          <p:spTgt spid="95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51">
                                            <p:txEl>
                                              <p:pRg end="2" st="2"/>
                                            </p:txEl>
                                          </p:spTgt>
                                        </p:tgtEl>
                                        <p:attrNameLst>
                                          <p:attrName>style.visibility</p:attrName>
                                        </p:attrNameLst>
                                      </p:cBhvr>
                                      <p:to>
                                        <p:strVal val="visible"/>
                                      </p:to>
                                    </p:set>
                                    <p:anim calcmode="lin" valueType="num">
                                      <p:cBhvr additive="base">
                                        <p:cTn dur="500"/>
                                        <p:tgtEl>
                                          <p:spTgt spid="95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51">
                                            <p:txEl>
                                              <p:pRg end="3" st="3"/>
                                            </p:txEl>
                                          </p:spTgt>
                                        </p:tgtEl>
                                        <p:attrNameLst>
                                          <p:attrName>style.visibility</p:attrName>
                                        </p:attrNameLst>
                                      </p:cBhvr>
                                      <p:to>
                                        <p:strVal val="visible"/>
                                      </p:to>
                                    </p:set>
                                    <p:anim calcmode="lin" valueType="num">
                                      <p:cBhvr additive="base">
                                        <p:cTn dur="500"/>
                                        <p:tgtEl>
                                          <p:spTgt spid="951">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51">
                                            <p:txEl>
                                              <p:pRg end="4" st="4"/>
                                            </p:txEl>
                                          </p:spTgt>
                                        </p:tgtEl>
                                        <p:attrNameLst>
                                          <p:attrName>style.visibility</p:attrName>
                                        </p:attrNameLst>
                                      </p:cBhvr>
                                      <p:to>
                                        <p:strVal val="visible"/>
                                      </p:to>
                                    </p:set>
                                    <p:anim calcmode="lin" valueType="num">
                                      <p:cBhvr additive="base">
                                        <p:cTn dur="500"/>
                                        <p:tgtEl>
                                          <p:spTgt spid="951">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6" name="Shape 956"/>
        <p:cNvGrpSpPr/>
        <p:nvPr/>
      </p:nvGrpSpPr>
      <p:grpSpPr>
        <a:xfrm>
          <a:off x="0" y="0"/>
          <a:ext cx="0" cy="0"/>
          <a:chOff x="0" y="0"/>
          <a:chExt cx="0" cy="0"/>
        </a:xfrm>
      </p:grpSpPr>
      <p:sp>
        <p:nvSpPr>
          <p:cNvPr id="957" name="Google Shape;957;p10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GB"/>
              <a:t>Can you define? </a:t>
            </a:r>
            <a:endParaRPr/>
          </a:p>
        </p:txBody>
      </p:sp>
      <p:pic>
        <p:nvPicPr>
          <p:cNvPr id="958" name="Google Shape;958;p108"/>
          <p:cNvPicPr preferRelativeResize="0"/>
          <p:nvPr>
            <p:ph idx="1" type="body"/>
          </p:nvPr>
        </p:nvPicPr>
        <p:blipFill rotWithShape="1">
          <a:blip r:embed="rId3">
            <a:alphaModFix/>
          </a:blip>
          <a:srcRect b="0" l="0" r="0" t="0"/>
          <a:stretch/>
        </p:blipFill>
        <p:spPr>
          <a:xfrm>
            <a:off x="3715405" y="2276873"/>
            <a:ext cx="4761190" cy="3500875"/>
          </a:xfrm>
          <a:prstGeom prst="rect">
            <a:avLst/>
          </a:prstGeom>
          <a:noFill/>
          <a:ln>
            <a:noFill/>
          </a:ln>
        </p:spPr>
      </p:pic>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3" name="Shape 963"/>
        <p:cNvGrpSpPr/>
        <p:nvPr/>
      </p:nvGrpSpPr>
      <p:grpSpPr>
        <a:xfrm>
          <a:off x="0" y="0"/>
          <a:ext cx="0" cy="0"/>
          <a:chOff x="0" y="0"/>
          <a:chExt cx="0" cy="0"/>
        </a:xfrm>
      </p:grpSpPr>
      <p:sp>
        <p:nvSpPr>
          <p:cNvPr id="964" name="Google Shape;964;p10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sp>
        <p:nvSpPr>
          <p:cNvPr id="965" name="Google Shape;965;p10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Our Father, who art in heaven, hallowed be Thy name, Thy kingdom come, Thy will be done on earth as it is in heaven. Give us this day our daily bread; and forgive us our trespasses as we forgive those who trespass against us; and lead us not into temptation, but deliver us from evil. For thine is the kingdom and the power and the glory forever and ever. Amen. </a:t>
            </a:r>
            <a:endParaRPr/>
          </a:p>
        </p:txBody>
      </p:sp>
      <p:pic>
        <p:nvPicPr>
          <p:cNvPr id="966" name="Google Shape;966;p109"/>
          <p:cNvPicPr preferRelativeResize="0"/>
          <p:nvPr/>
        </p:nvPicPr>
        <p:blipFill rotWithShape="1">
          <a:blip r:embed="rId3">
            <a:alphaModFix/>
          </a:blip>
          <a:srcRect b="0" l="0" r="0" t="0"/>
          <a:stretch/>
        </p:blipFill>
        <p:spPr>
          <a:xfrm>
            <a:off x="1703512" y="150760"/>
            <a:ext cx="1943100" cy="1428750"/>
          </a:xfrm>
          <a:prstGeom prst="rect">
            <a:avLst/>
          </a:prstGeom>
          <a:noFill/>
          <a:ln>
            <a:noFill/>
          </a:ln>
        </p:spPr>
      </p:pic>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1" name="Shape 971"/>
        <p:cNvGrpSpPr/>
        <p:nvPr/>
      </p:nvGrpSpPr>
      <p:grpSpPr>
        <a:xfrm>
          <a:off x="0" y="0"/>
          <a:ext cx="0" cy="0"/>
          <a:chOff x="0" y="0"/>
          <a:chExt cx="0" cy="0"/>
        </a:xfrm>
      </p:grpSpPr>
      <p:sp>
        <p:nvSpPr>
          <p:cNvPr id="972" name="Google Shape;972;p110"/>
          <p:cNvSpPr txBox="1"/>
          <p:nvPr>
            <p:ph type="ctrTitle"/>
          </p:nvPr>
        </p:nvSpPr>
        <p:spPr>
          <a:xfrm>
            <a:off x="1847528" y="332657"/>
            <a:ext cx="8424936" cy="612067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omic Sans MS"/>
              <a:buNone/>
            </a:pPr>
            <a:r>
              <a:rPr lang="en-GB">
                <a:latin typeface="Comic Sans MS"/>
                <a:ea typeface="Comic Sans MS"/>
                <a:cs typeface="Comic Sans MS"/>
                <a:sym typeface="Comic Sans MS"/>
              </a:rPr>
              <a:t>“Prayer and acceptance are the best ways to deal with evil and suffering” </a:t>
            </a:r>
            <a:br>
              <a:rPr lang="en-GB">
                <a:latin typeface="Comic Sans MS"/>
                <a:ea typeface="Comic Sans MS"/>
                <a:cs typeface="Comic Sans MS"/>
                <a:sym typeface="Comic Sans MS"/>
              </a:rPr>
            </a:br>
            <a:br>
              <a:rPr lang="en-GB">
                <a:latin typeface="Comic Sans MS"/>
                <a:ea typeface="Comic Sans MS"/>
                <a:cs typeface="Comic Sans MS"/>
                <a:sym typeface="Comic Sans MS"/>
              </a:rPr>
            </a:br>
            <a:r>
              <a:rPr lang="en-GB">
                <a:latin typeface="Comic Sans MS"/>
                <a:ea typeface="Comic Sans MS"/>
                <a:cs typeface="Comic Sans MS"/>
                <a:sym typeface="Comic Sans MS"/>
              </a:rPr>
              <a:t>Debate</a:t>
            </a:r>
            <a:endParaRPr/>
          </a:p>
        </p:txBody>
      </p:sp>
    </p:spTree>
  </p:cSld>
  <p:clrMapOvr>
    <a:masterClrMapping/>
  </p:clrMapOvr>
</p:sld>
</file>

<file path=ppt/slides/slide8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7" name="Shape 977"/>
        <p:cNvGrpSpPr/>
        <p:nvPr/>
      </p:nvGrpSpPr>
      <p:grpSpPr>
        <a:xfrm>
          <a:off x="0" y="0"/>
          <a:ext cx="0" cy="0"/>
          <a:chOff x="0" y="0"/>
          <a:chExt cx="0" cy="0"/>
        </a:xfrm>
      </p:grpSpPr>
      <p:sp>
        <p:nvSpPr>
          <p:cNvPr id="978" name="Google Shape;978;p112"/>
          <p:cNvSpPr txBox="1"/>
          <p:nvPr>
            <p:ph type="ctrTitle"/>
          </p:nvPr>
        </p:nvSpPr>
        <p:spPr>
          <a:xfrm>
            <a:off x="1847528" y="332657"/>
            <a:ext cx="8424936" cy="612067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omic Sans MS"/>
              <a:buNone/>
            </a:pPr>
            <a:r>
              <a:rPr lang="en-GB">
                <a:latin typeface="Comic Sans MS"/>
                <a:ea typeface="Comic Sans MS"/>
                <a:cs typeface="Comic Sans MS"/>
                <a:sym typeface="Comic Sans MS"/>
              </a:rPr>
              <a:t>“Prayer and acceptance are the best ways to deal with evil and suffering” </a:t>
            </a:r>
            <a:br>
              <a:rPr lang="en-GB">
                <a:latin typeface="Comic Sans MS"/>
                <a:ea typeface="Comic Sans MS"/>
                <a:cs typeface="Comic Sans MS"/>
                <a:sym typeface="Comic Sans MS"/>
              </a:rPr>
            </a:br>
            <a:br>
              <a:rPr lang="en-GB">
                <a:latin typeface="Comic Sans MS"/>
                <a:ea typeface="Comic Sans MS"/>
                <a:cs typeface="Comic Sans MS"/>
                <a:sym typeface="Comic Sans MS"/>
              </a:rPr>
            </a:br>
            <a:r>
              <a:rPr lang="en-GB">
                <a:latin typeface="Comic Sans MS"/>
                <a:ea typeface="Comic Sans MS"/>
                <a:cs typeface="Comic Sans MS"/>
                <a:sym typeface="Comic Sans MS"/>
              </a:rPr>
              <a:t>Debate</a:t>
            </a:r>
            <a:endParaRPr/>
          </a:p>
        </p:txBody>
      </p:sp>
      <p:pic>
        <p:nvPicPr>
          <p:cNvPr id="979" name="Google Shape;979;p112"/>
          <p:cNvPicPr preferRelativeResize="0"/>
          <p:nvPr/>
        </p:nvPicPr>
        <p:blipFill rotWithShape="1">
          <a:blip r:embed="rId3">
            <a:alphaModFix/>
          </a:blip>
          <a:srcRect b="0" l="0" r="0" t="0"/>
          <a:stretch/>
        </p:blipFill>
        <p:spPr>
          <a:xfrm>
            <a:off x="9735416" y="332657"/>
            <a:ext cx="1809750" cy="1752600"/>
          </a:xfrm>
          <a:prstGeom prst="rect">
            <a:avLst/>
          </a:prstGeom>
          <a:noFill/>
          <a:ln>
            <a:noFill/>
          </a:ln>
        </p:spPr>
      </p:pic>
    </p:spTree>
  </p:cSld>
  <p:clrMapOvr>
    <a:masterClrMapping/>
  </p:clrMapOvr>
</p:sld>
</file>

<file path=ppt/slides/slide8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4" name="Shape 984"/>
        <p:cNvGrpSpPr/>
        <p:nvPr/>
      </p:nvGrpSpPr>
      <p:grpSpPr>
        <a:xfrm>
          <a:off x="0" y="0"/>
          <a:ext cx="0" cy="0"/>
          <a:chOff x="0" y="0"/>
          <a:chExt cx="0" cy="0"/>
        </a:xfrm>
      </p:grpSpPr>
      <p:sp>
        <p:nvSpPr>
          <p:cNvPr id="985" name="Google Shape;985;p1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GB"/>
              <a:t>#</a:t>
            </a:r>
            <a:r>
              <a:rPr lang="en-GB">
                <a:latin typeface="Candara"/>
                <a:ea typeface="Candara"/>
                <a:cs typeface="Candara"/>
                <a:sym typeface="Candara"/>
              </a:rPr>
              <a:t>FTM…</a:t>
            </a:r>
            <a:br>
              <a:rPr lang="en-GB">
                <a:latin typeface="Candara"/>
                <a:ea typeface="Candara"/>
                <a:cs typeface="Candara"/>
                <a:sym typeface="Candara"/>
              </a:rPr>
            </a:br>
            <a:r>
              <a:rPr lang="en-GB">
                <a:latin typeface="Candara"/>
                <a:ea typeface="Candara"/>
                <a:cs typeface="Candara"/>
                <a:sym typeface="Candara"/>
              </a:rPr>
              <a:t> Gimme five facts you have learnt today.. </a:t>
            </a:r>
            <a:br>
              <a:rPr lang="en-GB">
                <a:latin typeface="Candara"/>
                <a:ea typeface="Candara"/>
                <a:cs typeface="Candara"/>
                <a:sym typeface="Candara"/>
              </a:rPr>
            </a:br>
            <a:r>
              <a:rPr lang="en-GB">
                <a:latin typeface="Candara"/>
                <a:ea typeface="Candara"/>
                <a:cs typeface="Candara"/>
                <a:sym typeface="Candara"/>
              </a:rPr>
              <a:t>Then swap and add a fact from your partner</a:t>
            </a:r>
            <a:endParaRPr>
              <a:latin typeface="Candara"/>
              <a:ea typeface="Candara"/>
              <a:cs typeface="Candara"/>
              <a:sym typeface="Candara"/>
            </a:endParaRPr>
          </a:p>
        </p:txBody>
      </p:sp>
      <p:pic>
        <p:nvPicPr>
          <p:cNvPr id="986" name="Google Shape;986;p113"/>
          <p:cNvPicPr preferRelativeResize="0"/>
          <p:nvPr>
            <p:ph idx="1" type="body"/>
          </p:nvPr>
        </p:nvPicPr>
        <p:blipFill rotWithShape="1">
          <a:blip r:embed="rId3">
            <a:alphaModFix/>
          </a:blip>
          <a:srcRect b="0" l="0" r="0" t="0"/>
          <a:stretch/>
        </p:blipFill>
        <p:spPr>
          <a:xfrm>
            <a:off x="2539277" y="2036387"/>
            <a:ext cx="2882468" cy="2605550"/>
          </a:xfrm>
          <a:prstGeom prst="rect">
            <a:avLst/>
          </a:prstGeom>
          <a:noFill/>
          <a:ln>
            <a:noFill/>
          </a:ln>
        </p:spPr>
      </p:pic>
      <p:sp>
        <p:nvSpPr>
          <p:cNvPr id="987" name="Google Shape;987;p113"/>
          <p:cNvSpPr txBox="1"/>
          <p:nvPr/>
        </p:nvSpPr>
        <p:spPr>
          <a:xfrm>
            <a:off x="1348508" y="4987636"/>
            <a:ext cx="9273309"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800">
                <a:solidFill>
                  <a:schemeClr val="dk1"/>
                </a:solidFill>
                <a:latin typeface="Candara"/>
                <a:ea typeface="Candara"/>
                <a:cs typeface="Candara"/>
                <a:sym typeface="Candara"/>
              </a:rPr>
              <a:t>WWW: Name 2 things you have done well.</a:t>
            </a:r>
            <a:endParaRPr/>
          </a:p>
          <a:p>
            <a:pPr indent="0" lvl="0" marL="0" marR="0" rtl="0" algn="ctr">
              <a:spcBef>
                <a:spcPts val="0"/>
              </a:spcBef>
              <a:spcAft>
                <a:spcPts val="0"/>
              </a:spcAft>
              <a:buNone/>
            </a:pPr>
            <a:r>
              <a:t/>
            </a:r>
            <a:endParaRPr sz="2800">
              <a:solidFill>
                <a:schemeClr val="dk1"/>
              </a:solidFill>
              <a:latin typeface="Candara"/>
              <a:ea typeface="Candara"/>
              <a:cs typeface="Candara"/>
              <a:sym typeface="Candara"/>
            </a:endParaRPr>
          </a:p>
          <a:p>
            <a:pPr indent="0" lvl="0" marL="0" marR="0" rtl="0" algn="ctr">
              <a:spcBef>
                <a:spcPts val="0"/>
              </a:spcBef>
              <a:spcAft>
                <a:spcPts val="0"/>
              </a:spcAft>
              <a:buNone/>
            </a:pPr>
            <a:r>
              <a:rPr lang="en-GB" sz="2800">
                <a:solidFill>
                  <a:schemeClr val="dk1"/>
                </a:solidFill>
                <a:latin typeface="Candara"/>
                <a:ea typeface="Candara"/>
                <a:cs typeface="Candara"/>
                <a:sym typeface="Candara"/>
              </a:rPr>
              <a:t>EBI: Name 2 things you would like to improve </a:t>
            </a:r>
            <a:endParaRPr sz="2800">
              <a:solidFill>
                <a:schemeClr val="dk1"/>
              </a:solidFill>
              <a:latin typeface="Candara"/>
              <a:ea typeface="Candara"/>
              <a:cs typeface="Candara"/>
              <a:sym typeface="Candara"/>
            </a:endParaRPr>
          </a:p>
        </p:txBody>
      </p:sp>
      <p:pic>
        <p:nvPicPr>
          <p:cNvPr descr="SWAP - Crunchbase Company Profile &amp; Funding" id="988" name="Google Shape;988;p113"/>
          <p:cNvPicPr preferRelativeResize="0"/>
          <p:nvPr/>
        </p:nvPicPr>
        <p:blipFill rotWithShape="1">
          <a:blip r:embed="rId4">
            <a:alphaModFix/>
          </a:blip>
          <a:srcRect b="0" l="0" r="0" t="0"/>
          <a:stretch/>
        </p:blipFill>
        <p:spPr>
          <a:xfrm>
            <a:off x="6731867" y="2268574"/>
            <a:ext cx="2144279" cy="21411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2020-09-18T08:08:02Z</dcterms:created>
  <dc:creator>robinsonh</dc:creator>
</cp:coreProperties>
</file>