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custom-properties+xml" PartName="/docProps/custom.xml"/>
  <Override ContentType="application/binary" PartName="/ppt/metadata"/>
  <Override ContentType="application/vnd.openxmlformats-officedocument.presentationml.notesMaster+xml" PartName="/ppt/notesMasters/notesMaster1.xml"/>
  <Override ContentType="application/vnd.openxmlformats-officedocument.presentationml.presProps+xml" PartName="/ppt/presProps.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Lst>
  <p:sldSz cy="6858000" cx="9144000"/>
  <p:notesSz cx="6797675" cy="9926625"/>
  <p:embeddedFontLst>
    <p:embeddedFont>
      <p:font typeface="Overlock"/>
      <p:regular r:id="rId18"/>
      <p:bold r:id="rId19"/>
      <p:italic r:id="rId20"/>
      <p:boldItalic r:id="rId21"/>
    </p:embeddedFont>
    <p:embeddedFont>
      <p:font typeface="Architects Daughter"/>
      <p:regular r:id="rId2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http://customooxmlschemas.google.com/">
      <go:slidesCustomData xmlns:go="http://customooxmlschemas.google.com/" r:id="rId23" roundtripDataSignature="AMtx7mjHNeCIgdpQuevDnjd2yXHMYTU6T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21C77D70-599F-4717-97E8-955780E99B4B}">
  <a:tblStyle styleId="{21C77D70-599F-4717-97E8-955780E99B4B}"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Overlock-italic.fntdata"/><Relationship Id="rId11" Type="http://schemas.openxmlformats.org/officeDocument/2006/relationships/slide" Target="slides/slide5.xml"/><Relationship Id="rId22" Type="http://schemas.openxmlformats.org/officeDocument/2006/relationships/font" Target="fonts/ArchitectsDaughter-regular.fntdata"/><Relationship Id="rId10" Type="http://schemas.openxmlformats.org/officeDocument/2006/relationships/slide" Target="slides/slide4.xml"/><Relationship Id="rId21" Type="http://schemas.openxmlformats.org/officeDocument/2006/relationships/font" Target="fonts/Overlock-boldItalic.fntdata"/><Relationship Id="rId13" Type="http://schemas.openxmlformats.org/officeDocument/2006/relationships/slide" Target="slides/slide7.xml"/><Relationship Id="rId12" Type="http://schemas.openxmlformats.org/officeDocument/2006/relationships/slide" Target="slides/slide6.xml"/><Relationship Id="rId23" Type="http://customschemas.google.com/relationships/presentationmetadata" Target="meta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5" Type="http://schemas.openxmlformats.org/officeDocument/2006/relationships/slideMaster" Target="slideMasters/slideMaster1.xml"/><Relationship Id="rId19" Type="http://schemas.openxmlformats.org/officeDocument/2006/relationships/font" Target="fonts/Overlock-bold.fntdata"/><Relationship Id="rId6" Type="http://schemas.openxmlformats.org/officeDocument/2006/relationships/notesMaster" Target="notesMasters/notesMaster1.xml"/><Relationship Id="rId18" Type="http://schemas.openxmlformats.org/officeDocument/2006/relationships/font" Target="fonts/Overlock-regular.fntdata"/><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6400" cy="496887"/>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9pPr>
          </a:lstStyle>
          <a:p/>
        </p:txBody>
      </p:sp>
      <p:sp>
        <p:nvSpPr>
          <p:cNvPr id="4" name="Google Shape;4;n"/>
          <p:cNvSpPr txBox="1"/>
          <p:nvPr>
            <p:ph idx="10" type="dt"/>
          </p:nvPr>
        </p:nvSpPr>
        <p:spPr>
          <a:xfrm>
            <a:off x="3849687" y="0"/>
            <a:ext cx="2946400" cy="496887"/>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SzPts val="1400"/>
              <a:buNone/>
              <a:defRPr b="0" i="0" sz="12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9pPr>
          </a:lstStyle>
          <a:p/>
        </p:txBody>
      </p:sp>
      <p:sp>
        <p:nvSpPr>
          <p:cNvPr id="5" name="Google Shape;5;n"/>
          <p:cNvSpPr/>
          <p:nvPr>
            <p:ph idx="3"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6" name="Google Shape;6;n"/>
          <p:cNvSpPr txBox="1"/>
          <p:nvPr>
            <p:ph idx="1" type="body"/>
          </p:nvPr>
        </p:nvSpPr>
        <p:spPr>
          <a:xfrm>
            <a:off x="679450" y="4776787"/>
            <a:ext cx="5438775" cy="3908425"/>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Google Shape;7;n"/>
          <p:cNvSpPr txBox="1"/>
          <p:nvPr>
            <p:ph idx="11" type="ftr"/>
          </p:nvPr>
        </p:nvSpPr>
        <p:spPr>
          <a:xfrm>
            <a:off x="0" y="9429750"/>
            <a:ext cx="2946400" cy="4968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9pPr>
          </a:lstStyle>
          <a:p/>
        </p:txBody>
      </p:sp>
      <p:sp>
        <p:nvSpPr>
          <p:cNvPr id="8" name="Google Shape;8;n"/>
          <p:cNvSpPr txBox="1"/>
          <p:nvPr>
            <p:ph idx="12" type="sldNum"/>
          </p:nvPr>
        </p:nvSpPr>
        <p:spPr>
          <a:xfrm>
            <a:off x="3849687" y="9429750"/>
            <a:ext cx="2946400"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00"/>
                </a:solidFill>
                <a:latin typeface="Arial"/>
                <a:ea typeface="Arial"/>
                <a:cs typeface="Arial"/>
                <a:sym typeface="Arial"/>
              </a:rPr>
              <a:t>‹#›</a:t>
            </a:fld>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71437" y="952500"/>
            <a:ext cx="6351587" cy="4762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86" name="Google Shape;86;p1:notes"/>
          <p:cNvSpPr txBox="1"/>
          <p:nvPr>
            <p:ph idx="1" type="body"/>
          </p:nvPr>
        </p:nvSpPr>
        <p:spPr>
          <a:xfrm>
            <a:off x="679450" y="4776787"/>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nvSpPr>
        <p:spPr>
          <a:xfrm>
            <a:off x="3849687" y="9429750"/>
            <a:ext cx="2946400"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p:nvPr>
            <p:ph idx="2" type="sldImg"/>
          </p:nvPr>
        </p:nvSpPr>
        <p:spPr>
          <a:xfrm>
            <a:off x="71437" y="952500"/>
            <a:ext cx="6351587" cy="4762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98" name="Google Shape;98;p2:notes"/>
          <p:cNvSpPr txBox="1"/>
          <p:nvPr>
            <p:ph idx="1" type="body"/>
          </p:nvPr>
        </p:nvSpPr>
        <p:spPr>
          <a:xfrm>
            <a:off x="679450" y="4776787"/>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 name="Google Shape;99;p2:notes"/>
          <p:cNvSpPr txBox="1"/>
          <p:nvPr/>
        </p:nvSpPr>
        <p:spPr>
          <a:xfrm>
            <a:off x="3849687" y="9429750"/>
            <a:ext cx="2946400"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3:notes"/>
          <p:cNvSpPr txBox="1"/>
          <p:nvPr>
            <p:ph idx="1" type="body"/>
          </p:nvPr>
        </p:nvSpPr>
        <p:spPr>
          <a:xfrm>
            <a:off x="679450" y="4776787"/>
            <a:ext cx="5438775"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 name="Google Shape;110;p3: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4:notes"/>
          <p:cNvSpPr txBox="1"/>
          <p:nvPr>
            <p:ph idx="1" type="body"/>
          </p:nvPr>
        </p:nvSpPr>
        <p:spPr>
          <a:xfrm>
            <a:off x="679450" y="4776787"/>
            <a:ext cx="5438775"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9" name="Google Shape;119;p4: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5:notes"/>
          <p:cNvSpPr txBox="1"/>
          <p:nvPr>
            <p:ph idx="1" type="body"/>
          </p:nvPr>
        </p:nvSpPr>
        <p:spPr>
          <a:xfrm>
            <a:off x="679450" y="4776787"/>
            <a:ext cx="5438775"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6" name="Google Shape;126;p5: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6:notes"/>
          <p:cNvSpPr txBox="1"/>
          <p:nvPr>
            <p:ph idx="1" type="body"/>
          </p:nvPr>
        </p:nvSpPr>
        <p:spPr>
          <a:xfrm>
            <a:off x="679450" y="4776787"/>
            <a:ext cx="5438775"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4" name="Google Shape;134;p6: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7:notes"/>
          <p:cNvSpPr txBox="1"/>
          <p:nvPr>
            <p:ph idx="1" type="body"/>
          </p:nvPr>
        </p:nvSpPr>
        <p:spPr>
          <a:xfrm>
            <a:off x="679450" y="4776787"/>
            <a:ext cx="5438775"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5" name="Google Shape;145;p7: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8:notes"/>
          <p:cNvSpPr txBox="1"/>
          <p:nvPr>
            <p:ph idx="1" type="body"/>
          </p:nvPr>
        </p:nvSpPr>
        <p:spPr>
          <a:xfrm>
            <a:off x="679450" y="4776787"/>
            <a:ext cx="5438775"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3" name="Google Shape;153;p8: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9:notes"/>
          <p:cNvSpPr txBox="1"/>
          <p:nvPr>
            <p:ph idx="1" type="body"/>
          </p:nvPr>
        </p:nvSpPr>
        <p:spPr>
          <a:xfrm>
            <a:off x="679450" y="4776787"/>
            <a:ext cx="5438775"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9" name="Google Shape;159;p9: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0:notes"/>
          <p:cNvSpPr txBox="1"/>
          <p:nvPr>
            <p:ph idx="1" type="body"/>
          </p:nvPr>
        </p:nvSpPr>
        <p:spPr>
          <a:xfrm>
            <a:off x="679450" y="4776787"/>
            <a:ext cx="5438775"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5" name="Google Shape;165;p10: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1:notes"/>
          <p:cNvSpPr txBox="1"/>
          <p:nvPr>
            <p:ph idx="1" type="body"/>
          </p:nvPr>
        </p:nvSpPr>
        <p:spPr>
          <a:xfrm>
            <a:off x="679450" y="4776787"/>
            <a:ext cx="5438775"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5" name="Google Shape;175;p11: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5" name="Shape 15"/>
        <p:cNvGrpSpPr/>
        <p:nvPr/>
      </p:nvGrpSpPr>
      <p:grpSpPr>
        <a:xfrm>
          <a:off x="0" y="0"/>
          <a:ext cx="0" cy="0"/>
          <a:chOff x="0" y="0"/>
          <a:chExt cx="0" cy="0"/>
        </a:xfrm>
      </p:grpSpPr>
      <p:sp>
        <p:nvSpPr>
          <p:cNvPr id="16" name="Google Shape;16;p13"/>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7" name="Google Shape;17;p13"/>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18" name="Google Shape;18;p13"/>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19" name="Google Shape;19;p1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1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1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2" name="Shape 22"/>
        <p:cNvGrpSpPr/>
        <p:nvPr/>
      </p:nvGrpSpPr>
      <p:grpSpPr>
        <a:xfrm>
          <a:off x="0" y="0"/>
          <a:ext cx="0" cy="0"/>
          <a:chOff x="0" y="0"/>
          <a:chExt cx="0" cy="0"/>
        </a:xfrm>
      </p:grpSpPr>
      <p:sp>
        <p:nvSpPr>
          <p:cNvPr id="23" name="Google Shape;23;p14"/>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4" name="Google Shape;24;p14"/>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25" name="Google Shape;25;p1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1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1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8" name="Shape 28"/>
        <p:cNvGrpSpPr/>
        <p:nvPr/>
      </p:nvGrpSpPr>
      <p:grpSpPr>
        <a:xfrm>
          <a:off x="0" y="0"/>
          <a:ext cx="0" cy="0"/>
          <a:chOff x="0" y="0"/>
          <a:chExt cx="0" cy="0"/>
        </a:xfrm>
      </p:grpSpPr>
      <p:sp>
        <p:nvSpPr>
          <p:cNvPr id="29" name="Google Shape;29;p15"/>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0" name="Google Shape;30;p15"/>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1" name="Google Shape;31;p1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1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1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34" name="Shape 34"/>
        <p:cNvGrpSpPr/>
        <p:nvPr/>
      </p:nvGrpSpPr>
      <p:grpSpPr>
        <a:xfrm>
          <a:off x="0" y="0"/>
          <a:ext cx="0" cy="0"/>
          <a:chOff x="0" y="0"/>
          <a:chExt cx="0" cy="0"/>
        </a:xfrm>
      </p:grpSpPr>
      <p:sp>
        <p:nvSpPr>
          <p:cNvPr id="35" name="Google Shape;35;p16"/>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6" name="Google Shape;36;p16"/>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7" name="Google Shape;37;p1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1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1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40" name="Shape 40"/>
        <p:cNvGrpSpPr/>
        <p:nvPr/>
      </p:nvGrpSpPr>
      <p:grpSpPr>
        <a:xfrm>
          <a:off x="0" y="0"/>
          <a:ext cx="0" cy="0"/>
          <a:chOff x="0" y="0"/>
          <a:chExt cx="0" cy="0"/>
        </a:xfrm>
      </p:grpSpPr>
      <p:sp>
        <p:nvSpPr>
          <p:cNvPr id="41" name="Google Shape;41;p17"/>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2" name="Google Shape;42;p17"/>
          <p:cNvSpPr txBox="1"/>
          <p:nvPr>
            <p:ph idx="1" type="body"/>
          </p:nvPr>
        </p:nvSpPr>
        <p:spPr>
          <a:xfrm rot="5400000">
            <a:off x="2309019" y="-251619"/>
            <a:ext cx="4525962"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43" name="Google Shape;43;p1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1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1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46" name="Shape 46"/>
        <p:cNvGrpSpPr/>
        <p:nvPr/>
      </p:nvGrpSpPr>
      <p:grpSpPr>
        <a:xfrm>
          <a:off x="0" y="0"/>
          <a:ext cx="0" cy="0"/>
          <a:chOff x="0" y="0"/>
          <a:chExt cx="0" cy="0"/>
        </a:xfrm>
      </p:grpSpPr>
      <p:sp>
        <p:nvSpPr>
          <p:cNvPr id="47" name="Google Shape;47;p18"/>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8" name="Google Shape;48;p18"/>
          <p:cNvSpPr/>
          <p:nvPr>
            <p:ph idx="2" type="pic"/>
          </p:nvPr>
        </p:nvSpPr>
        <p:spPr>
          <a:xfrm>
            <a:off x="1792288" y="612775"/>
            <a:ext cx="5486400" cy="4114800"/>
          </a:xfrm>
          <a:prstGeom prst="rect">
            <a:avLst/>
          </a:prstGeom>
          <a:noFill/>
          <a:ln>
            <a:noFill/>
          </a:ln>
        </p:spPr>
      </p:sp>
      <p:sp>
        <p:nvSpPr>
          <p:cNvPr id="49" name="Google Shape;49;p18"/>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0" name="Google Shape;50;p1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1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1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3" name="Shape 53"/>
        <p:cNvGrpSpPr/>
        <p:nvPr/>
      </p:nvGrpSpPr>
      <p:grpSpPr>
        <a:xfrm>
          <a:off x="0" y="0"/>
          <a:ext cx="0" cy="0"/>
          <a:chOff x="0" y="0"/>
          <a:chExt cx="0" cy="0"/>
        </a:xfrm>
      </p:grpSpPr>
      <p:sp>
        <p:nvSpPr>
          <p:cNvPr id="54" name="Google Shape;54;p19"/>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5" name="Google Shape;55;p19"/>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56" name="Google Shape;56;p19"/>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7" name="Google Shape;57;p1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1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1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0" name="Shape 60"/>
        <p:cNvGrpSpPr/>
        <p:nvPr/>
      </p:nvGrpSpPr>
      <p:grpSpPr>
        <a:xfrm>
          <a:off x="0" y="0"/>
          <a:ext cx="0" cy="0"/>
          <a:chOff x="0" y="0"/>
          <a:chExt cx="0" cy="0"/>
        </a:xfrm>
      </p:grpSpPr>
      <p:sp>
        <p:nvSpPr>
          <p:cNvPr id="61" name="Google Shape;61;p2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2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2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4" name="Shape 64"/>
        <p:cNvGrpSpPr/>
        <p:nvPr/>
      </p:nvGrpSpPr>
      <p:grpSpPr>
        <a:xfrm>
          <a:off x="0" y="0"/>
          <a:ext cx="0" cy="0"/>
          <a:chOff x="0" y="0"/>
          <a:chExt cx="0" cy="0"/>
        </a:xfrm>
      </p:grpSpPr>
      <p:sp>
        <p:nvSpPr>
          <p:cNvPr id="65" name="Google Shape;65;p21"/>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6" name="Google Shape;66;p2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2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 name="Google Shape;68;p2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9" name="Shape 69"/>
        <p:cNvGrpSpPr/>
        <p:nvPr/>
      </p:nvGrpSpPr>
      <p:grpSpPr>
        <a:xfrm>
          <a:off x="0" y="0"/>
          <a:ext cx="0" cy="0"/>
          <a:chOff x="0" y="0"/>
          <a:chExt cx="0" cy="0"/>
        </a:xfrm>
      </p:grpSpPr>
      <p:sp>
        <p:nvSpPr>
          <p:cNvPr id="70" name="Google Shape;70;p22"/>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1" name="Google Shape;71;p22"/>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72" name="Google Shape;72;p22"/>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73" name="Google Shape;73;p22"/>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74" name="Google Shape;74;p22"/>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75" name="Google Shape;75;p2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2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2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78" name="Shape 78"/>
        <p:cNvGrpSpPr/>
        <p:nvPr/>
      </p:nvGrpSpPr>
      <p:grpSpPr>
        <a:xfrm>
          <a:off x="0" y="0"/>
          <a:ext cx="0" cy="0"/>
          <a:chOff x="0" y="0"/>
          <a:chExt cx="0" cy="0"/>
        </a:xfrm>
      </p:grpSpPr>
      <p:sp>
        <p:nvSpPr>
          <p:cNvPr id="79" name="Google Shape;79;p23"/>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1" sz="4000"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0" name="Google Shape;80;p23"/>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81" name="Google Shape;81;p2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2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2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2"/>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1pPr>
            <a:lvl2pPr lvl="1"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2pPr>
            <a:lvl3pPr lvl="2"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3pPr>
            <a:lvl4pPr lvl="3"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4pPr>
            <a:lvl5pPr lvl="4"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5pPr>
            <a:lvl6pPr lvl="5"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6pPr>
            <a:lvl7pPr lvl="6"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7pPr>
            <a:lvl8pPr lvl="7"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8pPr>
            <a:lvl9pPr lvl="8"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9pPr>
          </a:lstStyle>
          <a:p/>
        </p:txBody>
      </p:sp>
      <p:sp>
        <p:nvSpPr>
          <p:cNvPr id="11" name="Google Shape;11;p12"/>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200" u="none" cap="none" strike="noStrike">
                <a:solidFill>
                  <a:srgbClr val="898989"/>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3" name="Google Shape;13;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4" name="Google Shape;14;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jp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9.jpg"/><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5.jpg"/><Relationship Id="rId4" Type="http://schemas.openxmlformats.org/officeDocument/2006/relationships/image" Target="../media/image2.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7.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4.jpg"/><Relationship Id="rId4" Type="http://schemas.openxmlformats.org/officeDocument/2006/relationships/hyperlink" Target="https://www.youtube.com/watch?v=qCWNXkzcKgo"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3.jpg"/><Relationship Id="rId4" Type="http://schemas.openxmlformats.org/officeDocument/2006/relationships/image" Target="../media/image10.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txBox="1"/>
          <p:nvPr>
            <p:ph type="title"/>
          </p:nvPr>
        </p:nvSpPr>
        <p:spPr>
          <a:xfrm>
            <a:off x="1403350" y="476250"/>
            <a:ext cx="5519737" cy="149701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1600"/>
              <a:buFont typeface="Calibri"/>
              <a:buNone/>
            </a:pPr>
            <a:br>
              <a:rPr b="0" i="0" lang="en-US" sz="1600" u="sng">
                <a:solidFill>
                  <a:schemeClr val="dk1"/>
                </a:solidFill>
                <a:latin typeface="Calibri"/>
                <a:ea typeface="Calibri"/>
                <a:cs typeface="Calibri"/>
                <a:sym typeface="Calibri"/>
              </a:rPr>
            </a:br>
            <a:r>
              <a:rPr b="0" i="0" lang="en-US" sz="4000" u="sng">
                <a:solidFill>
                  <a:schemeClr val="dk1"/>
                </a:solidFill>
                <a:latin typeface="Calibri"/>
                <a:ea typeface="Calibri"/>
                <a:cs typeface="Calibri"/>
                <a:sym typeface="Calibri"/>
              </a:rPr>
              <a:t>Today’s FFM – Show What You Know</a:t>
            </a:r>
            <a:endParaRPr/>
          </a:p>
        </p:txBody>
      </p:sp>
      <p:sp>
        <p:nvSpPr>
          <p:cNvPr id="90" name="Google Shape;90;p1"/>
          <p:cNvSpPr txBox="1"/>
          <p:nvPr>
            <p:ph idx="1" type="body"/>
          </p:nvPr>
        </p:nvSpPr>
        <p:spPr>
          <a:xfrm>
            <a:off x="482600" y="2241550"/>
            <a:ext cx="4097337" cy="1673225"/>
          </a:xfrm>
          <a:prstGeom prst="rect">
            <a:avLst/>
          </a:prstGeom>
          <a:solidFill>
            <a:srgbClr val="FFFF00"/>
          </a:solidFill>
          <a:ln cap="flat" cmpd="sng" w="9525">
            <a:solidFill>
              <a:schemeClr val="dk1"/>
            </a:solidFill>
            <a:prstDash val="solid"/>
            <a:miter lim="524288"/>
            <a:headEnd len="sm" w="sm" type="none"/>
            <a:tailEnd len="sm" w="sm" type="none"/>
          </a:ln>
        </p:spPr>
        <p:txBody>
          <a:bodyPr anchorCtr="0" anchor="t" bIns="45700" lIns="91425" spcFirstLastPara="1" rIns="91425" wrap="square" tIns="45700">
            <a:normAutofit/>
          </a:bodyPr>
          <a:lstStyle/>
          <a:p>
            <a:pPr indent="-215900" lvl="0" marL="215900" marR="0" rtl="0" algn="ctr">
              <a:lnSpc>
                <a:spcPct val="80000"/>
              </a:lnSpc>
              <a:spcBef>
                <a:spcPts val="0"/>
              </a:spcBef>
              <a:spcAft>
                <a:spcPts val="0"/>
              </a:spcAft>
              <a:buClr>
                <a:schemeClr val="dk1"/>
              </a:buClr>
              <a:buSzPts val="2700"/>
              <a:buFont typeface="Arial"/>
              <a:buNone/>
            </a:pPr>
            <a:r>
              <a:rPr b="0" i="0" lang="en-US" sz="2700" u="none" cap="none" strike="noStrike">
                <a:solidFill>
                  <a:schemeClr val="dk1"/>
                </a:solidFill>
                <a:latin typeface="Overlock"/>
                <a:ea typeface="Overlock"/>
                <a:cs typeface="Overlock"/>
                <a:sym typeface="Overlock"/>
              </a:rPr>
              <a:t>  A religious denomination is …</a:t>
            </a:r>
            <a:endParaRPr b="0" i="0" sz="2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t/>
            </a:r>
            <a:endParaRPr b="0" i="0" sz="700" u="none" cap="none" strike="noStrike">
              <a:solidFill>
                <a:schemeClr val="dk1"/>
              </a:solidFill>
              <a:latin typeface="Overlock"/>
              <a:ea typeface="Overlock"/>
              <a:cs typeface="Overlock"/>
              <a:sym typeface="Overlock"/>
            </a:endParaRPr>
          </a:p>
          <a:p>
            <a:pPr indent="-215900" lvl="0" marL="215900" marR="0" rtl="0" algn="ctr">
              <a:lnSpc>
                <a:spcPct val="80000"/>
              </a:lnSpc>
              <a:spcBef>
                <a:spcPts val="140"/>
              </a:spcBef>
              <a:spcAft>
                <a:spcPts val="0"/>
              </a:spcAft>
              <a:buClr>
                <a:schemeClr val="dk1"/>
              </a:buClr>
              <a:buSzPts val="700"/>
              <a:buFont typeface="Arial"/>
              <a:buNone/>
            </a:pPr>
            <a:r>
              <a:rPr b="0" i="0" lang="en-US" sz="700" u="none" cap="none" strike="noStrike">
                <a:solidFill>
                  <a:schemeClr val="dk1"/>
                </a:solidFill>
                <a:latin typeface="Overlock"/>
                <a:ea typeface="Overlock"/>
                <a:cs typeface="Overlock"/>
                <a:sym typeface="Overlock"/>
              </a:rPr>
              <a:t>/what </a:t>
            </a:r>
            <a:endParaRPr/>
          </a:p>
        </p:txBody>
      </p:sp>
      <p:sp>
        <p:nvSpPr>
          <p:cNvPr id="91" name="Google Shape;91;p1"/>
          <p:cNvSpPr txBox="1"/>
          <p:nvPr>
            <p:ph idx="2" type="body"/>
          </p:nvPr>
        </p:nvSpPr>
        <p:spPr>
          <a:xfrm>
            <a:off x="4579937" y="2230437"/>
            <a:ext cx="3813175" cy="1684337"/>
          </a:xfrm>
          <a:prstGeom prst="rect">
            <a:avLst/>
          </a:prstGeom>
          <a:solidFill>
            <a:srgbClr val="00FFFF"/>
          </a:solidFill>
          <a:ln cap="flat" cmpd="sng" w="9525">
            <a:solidFill>
              <a:schemeClr val="dk1"/>
            </a:solidFill>
            <a:prstDash val="solid"/>
            <a:miter lim="524288"/>
            <a:headEnd len="sm" w="sm" type="none"/>
            <a:tailEnd len="sm" w="sm" type="none"/>
          </a:ln>
        </p:spPr>
        <p:txBody>
          <a:bodyPr anchorCtr="0" anchor="t" bIns="45700" lIns="91425" spcFirstLastPara="1" rIns="91425" wrap="square" tIns="45700">
            <a:noAutofit/>
          </a:bodyPr>
          <a:lstStyle/>
          <a:p>
            <a:pPr indent="-215900" lvl="0" marL="215900" marR="0" rtl="0" algn="ctr">
              <a:lnSpc>
                <a:spcPct val="100000"/>
              </a:lnSpc>
              <a:spcBef>
                <a:spcPts val="0"/>
              </a:spcBef>
              <a:spcAft>
                <a:spcPts val="0"/>
              </a:spcAft>
              <a:buClr>
                <a:schemeClr val="dk1"/>
              </a:buClr>
              <a:buSzPts val="2700"/>
              <a:buFont typeface="Arial"/>
              <a:buNone/>
            </a:pPr>
            <a:r>
              <a:rPr b="0" i="0" lang="en-US" sz="2700" u="none" cap="none" strike="noStrike">
                <a:solidFill>
                  <a:schemeClr val="dk1"/>
                </a:solidFill>
                <a:latin typeface="Bookman Old Style"/>
                <a:ea typeface="Bookman Old Style"/>
                <a:cs typeface="Bookman Old Style"/>
                <a:sym typeface="Bookman Old Style"/>
              </a:rPr>
              <a:t>Who are the Khalsa?</a:t>
            </a:r>
            <a:endParaRPr/>
          </a:p>
        </p:txBody>
      </p:sp>
      <p:sp>
        <p:nvSpPr>
          <p:cNvPr id="92" name="Google Shape;92;p1"/>
          <p:cNvSpPr txBox="1"/>
          <p:nvPr/>
        </p:nvSpPr>
        <p:spPr>
          <a:xfrm>
            <a:off x="482600" y="3914775"/>
            <a:ext cx="4097337" cy="1573212"/>
          </a:xfrm>
          <a:prstGeom prst="rect">
            <a:avLst/>
          </a:prstGeom>
          <a:solidFill>
            <a:srgbClr val="9999FF"/>
          </a:solidFill>
          <a:ln cap="flat" cmpd="sng" w="9525">
            <a:solidFill>
              <a:schemeClr val="dk1"/>
            </a:solidFill>
            <a:prstDash val="solid"/>
            <a:miter lim="800000"/>
            <a:headEnd len="sm" w="sm" type="none"/>
            <a:tailEnd len="sm" w="sm" type="none"/>
          </a:ln>
        </p:spPr>
        <p:txBody>
          <a:bodyPr anchorCtr="0" anchor="t" bIns="19275" lIns="38575" spcFirstLastPara="1" rIns="38575" wrap="square" tIns="19275">
            <a:noAutofit/>
          </a:bodyPr>
          <a:lstStyle/>
          <a:p>
            <a:pPr indent="-384175" lvl="0" marL="384175" marR="0" rtl="0" algn="ctr">
              <a:lnSpc>
                <a:spcPct val="100000"/>
              </a:lnSpc>
              <a:spcBef>
                <a:spcPts val="0"/>
              </a:spcBef>
              <a:spcAft>
                <a:spcPts val="0"/>
              </a:spcAft>
              <a:buClr>
                <a:schemeClr val="dk1"/>
              </a:buClr>
              <a:buSzPts val="3300"/>
              <a:buFont typeface="Comic Sans MS"/>
              <a:buNone/>
            </a:pPr>
            <a:r>
              <a:rPr b="0" i="0" lang="en-US" sz="3300" u="none" cap="none" strike="noStrike">
                <a:solidFill>
                  <a:schemeClr val="dk1"/>
                </a:solidFill>
                <a:latin typeface="Comic Sans MS"/>
                <a:ea typeface="Comic Sans MS"/>
                <a:cs typeface="Comic Sans MS"/>
                <a:sym typeface="Comic Sans MS"/>
              </a:rPr>
              <a:t>What is Enlightenment?</a:t>
            </a:r>
            <a:endParaRPr/>
          </a:p>
        </p:txBody>
      </p:sp>
      <p:sp>
        <p:nvSpPr>
          <p:cNvPr id="93" name="Google Shape;93;p1"/>
          <p:cNvSpPr txBox="1"/>
          <p:nvPr/>
        </p:nvSpPr>
        <p:spPr>
          <a:xfrm>
            <a:off x="4579937" y="3914775"/>
            <a:ext cx="3813175" cy="1573212"/>
          </a:xfrm>
          <a:prstGeom prst="rect">
            <a:avLst/>
          </a:prstGeom>
          <a:solidFill>
            <a:srgbClr val="99FF66"/>
          </a:solidFill>
          <a:ln cap="flat" cmpd="sng" w="9525">
            <a:solidFill>
              <a:schemeClr val="dk1"/>
            </a:solidFill>
            <a:prstDash val="solid"/>
            <a:miter lim="800000"/>
            <a:headEnd len="sm" w="sm" type="none"/>
            <a:tailEnd len="sm" w="sm" type="none"/>
          </a:ln>
        </p:spPr>
        <p:txBody>
          <a:bodyPr anchorCtr="0" anchor="t" bIns="19275" lIns="38575" spcFirstLastPara="1" rIns="38575" wrap="square" tIns="19275">
            <a:noAutofit/>
          </a:bodyPr>
          <a:lstStyle/>
          <a:p>
            <a:pPr indent="-384175" lvl="0" marL="384175" marR="0" rtl="0" algn="ctr">
              <a:lnSpc>
                <a:spcPct val="100000"/>
              </a:lnSpc>
              <a:spcBef>
                <a:spcPts val="0"/>
              </a:spcBef>
              <a:spcAft>
                <a:spcPts val="0"/>
              </a:spcAft>
              <a:buClr>
                <a:schemeClr val="dk1"/>
              </a:buClr>
              <a:buSzPts val="2100"/>
              <a:buFont typeface="Comic Sans MS"/>
              <a:buNone/>
            </a:pPr>
            <a:r>
              <a:rPr b="0" i="0" lang="en-US" sz="2100" u="none" cap="none" strike="noStrike">
                <a:solidFill>
                  <a:schemeClr val="dk1"/>
                </a:solidFill>
                <a:latin typeface="Comic Sans MS"/>
                <a:ea typeface="Comic Sans MS"/>
                <a:cs typeface="Comic Sans MS"/>
                <a:sym typeface="Comic Sans MS"/>
              </a:rPr>
              <a:t>How do humanist’s explain the creation of the world?</a:t>
            </a:r>
            <a:endParaRPr/>
          </a:p>
        </p:txBody>
      </p:sp>
      <p:pic>
        <p:nvPicPr>
          <p:cNvPr id="94" name="Google Shape;94;p1"/>
          <p:cNvPicPr preferRelativeResize="0"/>
          <p:nvPr/>
        </p:nvPicPr>
        <p:blipFill rotWithShape="1">
          <a:blip r:embed="rId3">
            <a:alphaModFix/>
          </a:blip>
          <a:srcRect b="0" l="0" r="0" t="0"/>
          <a:stretch/>
        </p:blipFill>
        <p:spPr>
          <a:xfrm>
            <a:off x="7258050" y="1074737"/>
            <a:ext cx="1200150" cy="898525"/>
          </a:xfrm>
          <a:prstGeom prst="rect">
            <a:avLst/>
          </a:prstGeom>
          <a:noFill/>
          <a:ln>
            <a:noFill/>
          </a:ln>
        </p:spPr>
      </p:pic>
      <p:pic>
        <p:nvPicPr>
          <p:cNvPr id="95" name="Google Shape;95;p1"/>
          <p:cNvPicPr preferRelativeResize="0"/>
          <p:nvPr/>
        </p:nvPicPr>
        <p:blipFill rotWithShape="1">
          <a:blip r:embed="rId4">
            <a:alphaModFix/>
          </a:blip>
          <a:srcRect b="10030" l="0" r="0" t="0"/>
          <a:stretch/>
        </p:blipFill>
        <p:spPr>
          <a:xfrm>
            <a:off x="482600" y="1149350"/>
            <a:ext cx="752475" cy="7493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2"/>
          <p:cNvSpPr txBox="1"/>
          <p:nvPr>
            <p:ph type="title"/>
          </p:nvPr>
        </p:nvSpPr>
        <p:spPr>
          <a:xfrm>
            <a:off x="1443037" y="1074737"/>
            <a:ext cx="5480050" cy="898525"/>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1600"/>
              <a:buFont typeface="Calibri"/>
              <a:buNone/>
            </a:pPr>
            <a:br>
              <a:rPr b="0" i="0" lang="en-US" sz="1600" u="sng">
                <a:solidFill>
                  <a:schemeClr val="dk1"/>
                </a:solidFill>
                <a:latin typeface="Calibri"/>
                <a:ea typeface="Calibri"/>
                <a:cs typeface="Calibri"/>
                <a:sym typeface="Calibri"/>
              </a:rPr>
            </a:br>
            <a:r>
              <a:rPr b="0" i="0" lang="en-US" sz="1600" u="sng">
                <a:solidFill>
                  <a:schemeClr val="dk1"/>
                </a:solidFill>
                <a:latin typeface="Calibri"/>
                <a:ea typeface="Calibri"/>
                <a:cs typeface="Calibri"/>
                <a:sym typeface="Calibri"/>
              </a:rPr>
              <a:t>Today’s FFM – Show What You Know</a:t>
            </a:r>
            <a:endParaRPr/>
          </a:p>
        </p:txBody>
      </p:sp>
      <p:sp>
        <p:nvSpPr>
          <p:cNvPr id="102" name="Google Shape;102;p2"/>
          <p:cNvSpPr txBox="1"/>
          <p:nvPr>
            <p:ph idx="1" type="body"/>
          </p:nvPr>
        </p:nvSpPr>
        <p:spPr>
          <a:xfrm>
            <a:off x="482600" y="2241550"/>
            <a:ext cx="4097337" cy="1673225"/>
          </a:xfrm>
          <a:prstGeom prst="rect">
            <a:avLst/>
          </a:prstGeom>
          <a:solidFill>
            <a:srgbClr val="FFFF00"/>
          </a:solidFill>
          <a:ln cap="flat" cmpd="sng" w="9525">
            <a:solidFill>
              <a:schemeClr val="dk1"/>
            </a:solidFill>
            <a:prstDash val="solid"/>
            <a:miter lim="524288"/>
            <a:headEnd len="sm" w="sm" type="none"/>
            <a:tailEnd len="sm" w="sm" type="none"/>
          </a:ln>
        </p:spPr>
        <p:txBody>
          <a:bodyPr anchorCtr="0" anchor="t" bIns="45700" lIns="91425" spcFirstLastPara="1" rIns="91425" wrap="square" tIns="45700">
            <a:noAutofit/>
          </a:bodyPr>
          <a:lstStyle/>
          <a:p>
            <a:pPr indent="-215900" lvl="0" marL="215900" marR="0" rtl="0" algn="ctr">
              <a:lnSpc>
                <a:spcPct val="100000"/>
              </a:lnSpc>
              <a:spcBef>
                <a:spcPts val="0"/>
              </a:spcBef>
              <a:spcAft>
                <a:spcPts val="0"/>
              </a:spcAft>
              <a:buClr>
                <a:schemeClr val="dk1"/>
              </a:buClr>
              <a:buSzPts val="2000"/>
              <a:buFont typeface="Arial"/>
              <a:buNone/>
            </a:pPr>
            <a:r>
              <a:rPr b="0" i="0" lang="en-US" sz="2000" u="none" cap="none" strike="noStrike">
                <a:solidFill>
                  <a:schemeClr val="dk1"/>
                </a:solidFill>
                <a:latin typeface="Overlock"/>
                <a:ea typeface="Overlock"/>
                <a:cs typeface="Overlock"/>
                <a:sym typeface="Overlock"/>
              </a:rPr>
              <a:t>A branch of the religion .For example- Christian denominations incude Protestant and Roman catholic  </a:t>
            </a:r>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215900" lvl="0" marL="215900" marR="0" rtl="0" algn="ctr">
              <a:lnSpc>
                <a:spcPct val="100000"/>
              </a:lnSpc>
              <a:spcBef>
                <a:spcPts val="540"/>
              </a:spcBef>
              <a:spcAft>
                <a:spcPts val="0"/>
              </a:spcAft>
              <a:buClr>
                <a:schemeClr val="dk1"/>
              </a:buClr>
              <a:buSzPts val="2700"/>
              <a:buFont typeface="Arial"/>
              <a:buNone/>
            </a:pPr>
            <a:r>
              <a:t/>
            </a:r>
            <a:endParaRPr b="0" i="0" sz="2700" u="none" cap="none" strike="noStrike">
              <a:solidFill>
                <a:schemeClr val="dk1"/>
              </a:solidFill>
              <a:latin typeface="Overlock"/>
              <a:ea typeface="Overlock"/>
              <a:cs typeface="Overlock"/>
              <a:sym typeface="Overlock"/>
            </a:endParaRPr>
          </a:p>
          <a:p>
            <a:pPr indent="-171450" lvl="0" marL="342900" marR="0" rtl="0" algn="l">
              <a:spcBef>
                <a:spcPts val="540"/>
              </a:spcBef>
              <a:spcAft>
                <a:spcPts val="0"/>
              </a:spcAft>
              <a:buClr>
                <a:schemeClr val="dk1"/>
              </a:buClr>
              <a:buSzPts val="2700"/>
              <a:buFont typeface="Arial"/>
              <a:buNone/>
            </a:pPr>
            <a:r>
              <a:t/>
            </a:r>
            <a:endParaRPr b="0" i="0" sz="2700" u="none">
              <a:solidFill>
                <a:schemeClr val="dk1"/>
              </a:solidFill>
              <a:latin typeface="Overlock"/>
              <a:ea typeface="Overlock"/>
              <a:cs typeface="Overlock"/>
              <a:sym typeface="Overlock"/>
            </a:endParaRPr>
          </a:p>
        </p:txBody>
      </p:sp>
      <p:sp>
        <p:nvSpPr>
          <p:cNvPr id="103" name="Google Shape;103;p2"/>
          <p:cNvSpPr txBox="1"/>
          <p:nvPr>
            <p:ph idx="2" type="body"/>
          </p:nvPr>
        </p:nvSpPr>
        <p:spPr>
          <a:xfrm>
            <a:off x="4579937" y="2230437"/>
            <a:ext cx="3813175" cy="1684337"/>
          </a:xfrm>
          <a:prstGeom prst="rect">
            <a:avLst/>
          </a:prstGeom>
          <a:solidFill>
            <a:srgbClr val="00FFFF"/>
          </a:solidFill>
          <a:ln cap="flat" cmpd="sng" w="9525">
            <a:solidFill>
              <a:schemeClr val="dk1"/>
            </a:solidFill>
            <a:prstDash val="solid"/>
            <a:miter lim="524288"/>
            <a:headEnd len="sm" w="sm" type="none"/>
            <a:tailEnd len="sm" w="sm" type="none"/>
          </a:ln>
        </p:spPr>
        <p:txBody>
          <a:bodyPr anchorCtr="0" anchor="t" bIns="45700" lIns="91425" spcFirstLastPara="1" rIns="91425" wrap="square" tIns="45700">
            <a:noAutofit/>
          </a:bodyPr>
          <a:lstStyle/>
          <a:p>
            <a:pPr indent="-215900" lvl="0" marL="215900" marR="0" rtl="0" algn="ctr">
              <a:lnSpc>
                <a:spcPct val="100000"/>
              </a:lnSpc>
              <a:spcBef>
                <a:spcPts val="0"/>
              </a:spcBef>
              <a:spcAft>
                <a:spcPts val="0"/>
              </a:spcAft>
              <a:buClr>
                <a:schemeClr val="dk1"/>
              </a:buClr>
              <a:buSzPts val="2700"/>
              <a:buFont typeface="Arial"/>
              <a:buNone/>
            </a:pPr>
            <a:r>
              <a:rPr b="0" i="0" lang="en-US" sz="2700" u="none">
                <a:solidFill>
                  <a:schemeClr val="dk1"/>
                </a:solidFill>
                <a:latin typeface="Bookman Old Style"/>
                <a:ea typeface="Bookman Old Style"/>
                <a:cs typeface="Bookman Old Style"/>
                <a:sym typeface="Bookman Old Style"/>
              </a:rPr>
              <a:t>A special community of initiated Sikhs</a:t>
            </a:r>
            <a:endParaRPr/>
          </a:p>
        </p:txBody>
      </p:sp>
      <p:sp>
        <p:nvSpPr>
          <p:cNvPr id="104" name="Google Shape;104;p2"/>
          <p:cNvSpPr txBox="1"/>
          <p:nvPr/>
        </p:nvSpPr>
        <p:spPr>
          <a:xfrm>
            <a:off x="482600" y="3914775"/>
            <a:ext cx="4097337" cy="1573212"/>
          </a:xfrm>
          <a:prstGeom prst="rect">
            <a:avLst/>
          </a:prstGeom>
          <a:solidFill>
            <a:srgbClr val="9999FF"/>
          </a:solidFill>
          <a:ln cap="flat" cmpd="sng" w="9525">
            <a:solidFill>
              <a:schemeClr val="dk1"/>
            </a:solidFill>
            <a:prstDash val="solid"/>
            <a:miter lim="800000"/>
            <a:headEnd len="sm" w="sm" type="none"/>
            <a:tailEnd len="sm" w="sm" type="none"/>
          </a:ln>
        </p:spPr>
        <p:txBody>
          <a:bodyPr anchorCtr="0" anchor="t" bIns="19275" lIns="38575" spcFirstLastPara="1" rIns="38575" wrap="square" tIns="19275">
            <a:noAutofit/>
          </a:bodyPr>
          <a:lstStyle/>
          <a:p>
            <a:pPr indent="-384175" lvl="0" marL="384175" marR="0" rtl="0" algn="ctr">
              <a:lnSpc>
                <a:spcPct val="100000"/>
              </a:lnSpc>
              <a:spcBef>
                <a:spcPts val="0"/>
              </a:spcBef>
              <a:spcAft>
                <a:spcPts val="0"/>
              </a:spcAft>
              <a:buClr>
                <a:schemeClr val="dk1"/>
              </a:buClr>
              <a:buSzPts val="3300"/>
              <a:buFont typeface="Comic Sans MS"/>
              <a:buNone/>
            </a:pPr>
            <a:r>
              <a:rPr b="0" i="0" lang="en-US" sz="3300" u="none" cap="none" strike="noStrike">
                <a:solidFill>
                  <a:schemeClr val="dk1"/>
                </a:solidFill>
                <a:latin typeface="Comic Sans MS"/>
                <a:ea typeface="Comic Sans MS"/>
                <a:cs typeface="Comic Sans MS"/>
                <a:sym typeface="Comic Sans MS"/>
              </a:rPr>
              <a:t>Understanding the truth about the way things are</a:t>
            </a:r>
            <a:endParaRPr/>
          </a:p>
        </p:txBody>
      </p:sp>
      <p:sp>
        <p:nvSpPr>
          <p:cNvPr id="105" name="Google Shape;105;p2"/>
          <p:cNvSpPr txBox="1"/>
          <p:nvPr/>
        </p:nvSpPr>
        <p:spPr>
          <a:xfrm>
            <a:off x="4579937" y="3914775"/>
            <a:ext cx="3813175" cy="1573212"/>
          </a:xfrm>
          <a:prstGeom prst="rect">
            <a:avLst/>
          </a:prstGeom>
          <a:solidFill>
            <a:srgbClr val="99FF66"/>
          </a:solidFill>
          <a:ln cap="flat" cmpd="sng" w="9525">
            <a:solidFill>
              <a:schemeClr val="dk1"/>
            </a:solidFill>
            <a:prstDash val="solid"/>
            <a:miter lim="800000"/>
            <a:headEnd len="sm" w="sm" type="none"/>
            <a:tailEnd len="sm" w="sm" type="none"/>
          </a:ln>
        </p:spPr>
        <p:txBody>
          <a:bodyPr anchorCtr="0" anchor="t" bIns="19275" lIns="38575" spcFirstLastPara="1" rIns="38575" wrap="square" tIns="19275">
            <a:noAutofit/>
          </a:bodyPr>
          <a:lstStyle/>
          <a:p>
            <a:pPr indent="-384175" lvl="0" marL="384175" marR="0" rtl="0" algn="ctr">
              <a:lnSpc>
                <a:spcPct val="100000"/>
              </a:lnSpc>
              <a:spcBef>
                <a:spcPts val="0"/>
              </a:spcBef>
              <a:spcAft>
                <a:spcPts val="0"/>
              </a:spcAft>
              <a:buClr>
                <a:schemeClr val="dk1"/>
              </a:buClr>
              <a:buSzPts val="2100"/>
              <a:buFont typeface="Comic Sans MS"/>
              <a:buNone/>
            </a:pPr>
            <a:r>
              <a:rPr b="0" i="0" lang="en-US" sz="2100" u="none" cap="none" strike="noStrike">
                <a:solidFill>
                  <a:schemeClr val="dk1"/>
                </a:solidFill>
                <a:latin typeface="Comic Sans MS"/>
                <a:ea typeface="Comic Sans MS"/>
                <a:cs typeface="Comic Sans MS"/>
                <a:sym typeface="Comic Sans MS"/>
              </a:rPr>
              <a:t>The Big Bang theory</a:t>
            </a:r>
            <a:endParaRPr/>
          </a:p>
          <a:p>
            <a:pPr indent="-384175" lvl="0" marL="384175" marR="0" rtl="0" algn="ctr">
              <a:lnSpc>
                <a:spcPct val="100000"/>
              </a:lnSpc>
              <a:spcBef>
                <a:spcPts val="420"/>
              </a:spcBef>
              <a:spcAft>
                <a:spcPts val="0"/>
              </a:spcAft>
              <a:buClr>
                <a:schemeClr val="dk1"/>
              </a:buClr>
              <a:buSzPts val="2100"/>
              <a:buFont typeface="Comic Sans MS"/>
              <a:buNone/>
            </a:pPr>
            <a:r>
              <a:rPr b="0" i="0" lang="en-US" sz="2100" u="none" cap="none" strike="noStrike">
                <a:solidFill>
                  <a:schemeClr val="dk1"/>
                </a:solidFill>
                <a:latin typeface="Comic Sans MS"/>
                <a:ea typeface="Comic Sans MS"/>
                <a:cs typeface="Comic Sans MS"/>
                <a:sym typeface="Comic Sans MS"/>
              </a:rPr>
              <a:t>Theory of Evolution</a:t>
            </a:r>
            <a:endParaRPr/>
          </a:p>
        </p:txBody>
      </p:sp>
      <p:pic>
        <p:nvPicPr>
          <p:cNvPr id="106" name="Google Shape;106;p2"/>
          <p:cNvPicPr preferRelativeResize="0"/>
          <p:nvPr/>
        </p:nvPicPr>
        <p:blipFill rotWithShape="1">
          <a:blip r:embed="rId3">
            <a:alphaModFix/>
          </a:blip>
          <a:srcRect b="0" l="0" r="0" t="0"/>
          <a:stretch/>
        </p:blipFill>
        <p:spPr>
          <a:xfrm>
            <a:off x="7258050" y="1074737"/>
            <a:ext cx="1200150" cy="898525"/>
          </a:xfrm>
          <a:prstGeom prst="rect">
            <a:avLst/>
          </a:prstGeom>
          <a:noFill/>
          <a:ln>
            <a:noFill/>
          </a:ln>
        </p:spPr>
      </p:pic>
      <p:pic>
        <p:nvPicPr>
          <p:cNvPr id="107" name="Google Shape;107;p2"/>
          <p:cNvPicPr preferRelativeResize="0"/>
          <p:nvPr/>
        </p:nvPicPr>
        <p:blipFill rotWithShape="1">
          <a:blip r:embed="rId4">
            <a:alphaModFix/>
          </a:blip>
          <a:srcRect b="10030" l="0" r="0" t="0"/>
          <a:stretch/>
        </p:blipFill>
        <p:spPr>
          <a:xfrm>
            <a:off x="482600" y="1149350"/>
            <a:ext cx="752475" cy="7493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3"/>
          <p:cNvSpPr txBox="1"/>
          <p:nvPr>
            <p:ph type="ctrTitle"/>
          </p:nvPr>
        </p:nvSpPr>
        <p:spPr>
          <a:xfrm>
            <a:off x="0" y="188912"/>
            <a:ext cx="5867400" cy="1008062"/>
          </a:xfrm>
          <a:prstGeom prst="rect">
            <a:avLst/>
          </a:prstGeom>
          <a:solidFill>
            <a:srgbClr val="FFFF00">
              <a:alpha val="48627"/>
            </a:srgbClr>
          </a:solid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0" i="0" lang="en-US" sz="4400" u="sng">
                <a:solidFill>
                  <a:schemeClr val="dk1"/>
                </a:solidFill>
                <a:latin typeface="Arial"/>
                <a:ea typeface="Arial"/>
                <a:cs typeface="Arial"/>
                <a:sym typeface="Arial"/>
              </a:rPr>
              <a:t>Should happiness be the purpose of life?</a:t>
            </a:r>
            <a:endParaRPr/>
          </a:p>
        </p:txBody>
      </p:sp>
      <p:pic>
        <p:nvPicPr>
          <p:cNvPr descr="Image result for happiness" id="113" name="Google Shape;113;p3"/>
          <p:cNvPicPr preferRelativeResize="0"/>
          <p:nvPr/>
        </p:nvPicPr>
        <p:blipFill rotWithShape="1">
          <a:blip r:embed="rId3">
            <a:alphaModFix/>
          </a:blip>
          <a:srcRect b="0" l="6593" r="0" t="0"/>
          <a:stretch/>
        </p:blipFill>
        <p:spPr>
          <a:xfrm>
            <a:off x="6516687" y="0"/>
            <a:ext cx="2519362" cy="2384425"/>
          </a:xfrm>
          <a:prstGeom prst="rect">
            <a:avLst/>
          </a:prstGeom>
          <a:noFill/>
          <a:ln>
            <a:noFill/>
          </a:ln>
        </p:spPr>
      </p:pic>
      <p:sp>
        <p:nvSpPr>
          <p:cNvPr id="114" name="Google Shape;114;p3"/>
          <p:cNvSpPr txBox="1"/>
          <p:nvPr/>
        </p:nvSpPr>
        <p:spPr>
          <a:xfrm>
            <a:off x="250825" y="1341437"/>
            <a:ext cx="5041900" cy="646112"/>
          </a:xfrm>
          <a:prstGeom prst="rect">
            <a:avLst/>
          </a:prstGeom>
          <a:solidFill>
            <a:srgbClr val="F4D5F5"/>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3600"/>
              <a:buFont typeface="Calibri"/>
              <a:buNone/>
            </a:pPr>
            <a:r>
              <a:rPr b="0" i="0" lang="en-US" sz="3600" u="none" cap="none" strike="noStrike">
                <a:solidFill>
                  <a:schemeClr val="dk1"/>
                </a:solidFill>
                <a:latin typeface="Calibri"/>
                <a:ea typeface="Calibri"/>
                <a:cs typeface="Calibri"/>
                <a:sym typeface="Calibri"/>
              </a:rPr>
              <a:t>Title: </a:t>
            </a:r>
            <a:r>
              <a:rPr b="0" i="0" lang="en-US" sz="3600" u="sng" cap="none" strike="noStrike">
                <a:solidFill>
                  <a:schemeClr val="dk1"/>
                </a:solidFill>
                <a:latin typeface="Calibri"/>
                <a:ea typeface="Calibri"/>
                <a:cs typeface="Calibri"/>
                <a:sym typeface="Calibri"/>
              </a:rPr>
              <a:t>What is Happiness?</a:t>
            </a:r>
            <a:r>
              <a:rPr b="0" i="0" lang="en-US" sz="3600" u="none" cap="none" strike="noStrike">
                <a:solidFill>
                  <a:schemeClr val="dk1"/>
                </a:solidFill>
                <a:latin typeface="Calibri"/>
                <a:ea typeface="Calibri"/>
                <a:cs typeface="Calibri"/>
                <a:sym typeface="Calibri"/>
              </a:rPr>
              <a:t> </a:t>
            </a:r>
            <a:endParaRPr/>
          </a:p>
        </p:txBody>
      </p:sp>
      <p:sp>
        <p:nvSpPr>
          <p:cNvPr id="115" name="Google Shape;115;p3"/>
          <p:cNvSpPr txBox="1"/>
          <p:nvPr/>
        </p:nvSpPr>
        <p:spPr>
          <a:xfrm>
            <a:off x="468312" y="2241550"/>
            <a:ext cx="8280400" cy="4186237"/>
          </a:xfrm>
          <a:prstGeom prst="rect">
            <a:avLst/>
          </a:prstGeom>
          <a:solidFill>
            <a:srgbClr val="F9D5E9"/>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600"/>
              <a:buFont typeface="Calibri"/>
              <a:buNone/>
            </a:pPr>
            <a:r>
              <a:rPr b="0" i="0" lang="en-US" sz="2600" u="none" cap="none" strike="noStrike">
                <a:solidFill>
                  <a:schemeClr val="dk1"/>
                </a:solidFill>
                <a:latin typeface="Calibri"/>
                <a:ea typeface="Calibri"/>
                <a:cs typeface="Calibri"/>
                <a:sym typeface="Calibri"/>
              </a:rPr>
              <a:t>Starter: Rank these activities in order of how important they as elements of happiness. 1 means most important. </a:t>
            </a:r>
            <a:endParaRPr/>
          </a:p>
          <a:p>
            <a:pPr indent="-165100" lvl="0" marL="0" marR="0" rtl="0" algn="l">
              <a:lnSpc>
                <a:spcPct val="100000"/>
              </a:lnSpc>
              <a:spcBef>
                <a:spcPts val="0"/>
              </a:spcBef>
              <a:spcAft>
                <a:spcPts val="0"/>
              </a:spcAft>
              <a:buClr>
                <a:schemeClr val="dk1"/>
              </a:buClr>
              <a:buSzPts val="2600"/>
              <a:buFont typeface="Calibri"/>
              <a:buAutoNum type="arabicPeriod"/>
            </a:pPr>
            <a:r>
              <a:rPr b="0" i="0" lang="en-US" sz="2600" u="none" cap="none" strike="noStrike">
                <a:solidFill>
                  <a:schemeClr val="dk1"/>
                </a:solidFill>
                <a:latin typeface="Calibri"/>
                <a:ea typeface="Calibri"/>
                <a:cs typeface="Calibri"/>
                <a:sym typeface="Calibri"/>
              </a:rPr>
              <a:t>Eating your favourite food</a:t>
            </a:r>
            <a:endParaRPr/>
          </a:p>
          <a:p>
            <a:pPr indent="-165100" lvl="0" marL="0" marR="0" rtl="0" algn="l">
              <a:lnSpc>
                <a:spcPct val="100000"/>
              </a:lnSpc>
              <a:spcBef>
                <a:spcPts val="0"/>
              </a:spcBef>
              <a:spcAft>
                <a:spcPts val="0"/>
              </a:spcAft>
              <a:buClr>
                <a:schemeClr val="dk1"/>
              </a:buClr>
              <a:buSzPts val="2600"/>
              <a:buFont typeface="Calibri"/>
              <a:buAutoNum type="arabicPeriod"/>
            </a:pPr>
            <a:r>
              <a:rPr b="0" i="0" lang="en-US" sz="2600" u="none" cap="none" strike="noStrike">
                <a:solidFill>
                  <a:schemeClr val="dk1"/>
                </a:solidFill>
                <a:latin typeface="Calibri"/>
                <a:ea typeface="Calibri"/>
                <a:cs typeface="Calibri"/>
                <a:sym typeface="Calibri"/>
              </a:rPr>
              <a:t>Visiting the dentist</a:t>
            </a:r>
            <a:endParaRPr/>
          </a:p>
          <a:p>
            <a:pPr indent="-165100" lvl="0" marL="0" marR="0" rtl="0" algn="l">
              <a:lnSpc>
                <a:spcPct val="100000"/>
              </a:lnSpc>
              <a:spcBef>
                <a:spcPts val="0"/>
              </a:spcBef>
              <a:spcAft>
                <a:spcPts val="0"/>
              </a:spcAft>
              <a:buClr>
                <a:schemeClr val="dk1"/>
              </a:buClr>
              <a:buSzPts val="2600"/>
              <a:buFont typeface="Calibri"/>
              <a:buAutoNum type="arabicPeriod"/>
            </a:pPr>
            <a:r>
              <a:rPr b="0" i="0" lang="en-US" sz="2600" u="none" cap="none" strike="noStrike">
                <a:solidFill>
                  <a:schemeClr val="dk1"/>
                </a:solidFill>
                <a:latin typeface="Calibri"/>
                <a:ea typeface="Calibri"/>
                <a:cs typeface="Calibri"/>
                <a:sym typeface="Calibri"/>
              </a:rPr>
              <a:t>Having fun with a friend</a:t>
            </a:r>
            <a:endParaRPr/>
          </a:p>
          <a:p>
            <a:pPr indent="-165100" lvl="0" marL="0" marR="0" rtl="0" algn="l">
              <a:lnSpc>
                <a:spcPct val="100000"/>
              </a:lnSpc>
              <a:spcBef>
                <a:spcPts val="0"/>
              </a:spcBef>
              <a:spcAft>
                <a:spcPts val="0"/>
              </a:spcAft>
              <a:buClr>
                <a:schemeClr val="dk1"/>
              </a:buClr>
              <a:buSzPts val="2600"/>
              <a:buFont typeface="Calibri"/>
              <a:buAutoNum type="arabicPeriod"/>
            </a:pPr>
            <a:r>
              <a:rPr b="0" i="0" lang="en-US" sz="2600" u="none" cap="none" strike="noStrike">
                <a:solidFill>
                  <a:schemeClr val="dk1"/>
                </a:solidFill>
                <a:latin typeface="Calibri"/>
                <a:ea typeface="Calibri"/>
                <a:cs typeface="Calibri"/>
                <a:sym typeface="Calibri"/>
              </a:rPr>
              <a:t>Helping a classmate</a:t>
            </a:r>
            <a:endParaRPr/>
          </a:p>
          <a:p>
            <a:pPr indent="-165100" lvl="0" marL="0" marR="0" rtl="0" algn="l">
              <a:lnSpc>
                <a:spcPct val="100000"/>
              </a:lnSpc>
              <a:spcBef>
                <a:spcPts val="0"/>
              </a:spcBef>
              <a:spcAft>
                <a:spcPts val="0"/>
              </a:spcAft>
              <a:buClr>
                <a:schemeClr val="dk1"/>
              </a:buClr>
              <a:buSzPts val="2600"/>
              <a:buFont typeface="Calibri"/>
              <a:buAutoNum type="arabicPeriod"/>
            </a:pPr>
            <a:r>
              <a:rPr b="0" i="0" lang="en-US" sz="2600" u="none" cap="none" strike="noStrike">
                <a:solidFill>
                  <a:schemeClr val="dk1"/>
                </a:solidFill>
                <a:latin typeface="Calibri"/>
                <a:ea typeface="Calibri"/>
                <a:cs typeface="Calibri"/>
                <a:sym typeface="Calibri"/>
              </a:rPr>
              <a:t>Watching a film</a:t>
            </a:r>
            <a:endParaRPr/>
          </a:p>
          <a:p>
            <a:pPr indent="-165100" lvl="0" marL="0" marR="0" rtl="0" algn="l">
              <a:lnSpc>
                <a:spcPct val="100000"/>
              </a:lnSpc>
              <a:spcBef>
                <a:spcPts val="0"/>
              </a:spcBef>
              <a:spcAft>
                <a:spcPts val="0"/>
              </a:spcAft>
              <a:buClr>
                <a:schemeClr val="dk1"/>
              </a:buClr>
              <a:buSzPts val="2600"/>
              <a:buFont typeface="Calibri"/>
              <a:buAutoNum type="arabicPeriod"/>
            </a:pPr>
            <a:r>
              <a:rPr b="0" i="0" lang="en-US" sz="2600" u="none" cap="none" strike="noStrike">
                <a:solidFill>
                  <a:schemeClr val="dk1"/>
                </a:solidFill>
                <a:latin typeface="Calibri"/>
                <a:ea typeface="Calibri"/>
                <a:cs typeface="Calibri"/>
                <a:sym typeface="Calibri"/>
              </a:rPr>
              <a:t>Playing a game</a:t>
            </a:r>
            <a:endParaRPr/>
          </a:p>
          <a:p>
            <a:pPr indent="-165100" lvl="0" marL="0" marR="0" rtl="0" algn="l">
              <a:lnSpc>
                <a:spcPct val="100000"/>
              </a:lnSpc>
              <a:spcBef>
                <a:spcPts val="0"/>
              </a:spcBef>
              <a:spcAft>
                <a:spcPts val="0"/>
              </a:spcAft>
              <a:buClr>
                <a:schemeClr val="dk1"/>
              </a:buClr>
              <a:buSzPts val="2600"/>
              <a:buFont typeface="Calibri"/>
              <a:buAutoNum type="arabicPeriod"/>
            </a:pPr>
            <a:r>
              <a:rPr b="0" i="0" lang="en-US" sz="2600" u="none" cap="none" strike="noStrike">
                <a:solidFill>
                  <a:schemeClr val="dk1"/>
                </a:solidFill>
                <a:latin typeface="Calibri"/>
                <a:ea typeface="Calibri"/>
                <a:cs typeface="Calibri"/>
                <a:sym typeface="Calibri"/>
              </a:rPr>
              <a:t>Discussing an interesting topic</a:t>
            </a:r>
            <a:endParaRPr/>
          </a:p>
          <a:p>
            <a:pPr indent="-165100" lvl="0" marL="0" marR="0" rtl="0" algn="l">
              <a:lnSpc>
                <a:spcPct val="100000"/>
              </a:lnSpc>
              <a:spcBef>
                <a:spcPts val="0"/>
              </a:spcBef>
              <a:spcAft>
                <a:spcPts val="0"/>
              </a:spcAft>
              <a:buClr>
                <a:schemeClr val="dk1"/>
              </a:buClr>
              <a:buSzPts val="2600"/>
              <a:buFont typeface="Calibri"/>
              <a:buAutoNum type="arabicPeriod"/>
            </a:pPr>
            <a:r>
              <a:rPr b="0" i="0" lang="en-US" sz="2600" u="none" cap="none" strike="noStrike">
                <a:solidFill>
                  <a:schemeClr val="dk1"/>
                </a:solidFill>
                <a:latin typeface="Calibri"/>
                <a:ea typeface="Calibri"/>
                <a:cs typeface="Calibri"/>
                <a:sym typeface="Calibri"/>
              </a:rPr>
              <a:t>Buying a new item of clothing </a:t>
            </a:r>
            <a:endParaRPr/>
          </a:p>
        </p:txBody>
      </p:sp>
      <p:pic>
        <p:nvPicPr>
          <p:cNvPr descr="Image result for happiness" id="116" name="Google Shape;116;p3"/>
          <p:cNvPicPr preferRelativeResize="0"/>
          <p:nvPr/>
        </p:nvPicPr>
        <p:blipFill rotWithShape="1">
          <a:blip r:embed="rId4">
            <a:alphaModFix/>
          </a:blip>
          <a:srcRect b="0" l="0" r="0" t="0"/>
          <a:stretch/>
        </p:blipFill>
        <p:spPr>
          <a:xfrm>
            <a:off x="5867400" y="3357562"/>
            <a:ext cx="2619375" cy="17430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4"/>
          <p:cNvSpPr txBox="1"/>
          <p:nvPr>
            <p:ph type="title"/>
          </p:nvPr>
        </p:nvSpPr>
        <p:spPr>
          <a:xfrm>
            <a:off x="900112" y="260350"/>
            <a:ext cx="4833937" cy="1143000"/>
          </a:xfrm>
          <a:prstGeom prst="rect">
            <a:avLst/>
          </a:prstGeom>
          <a:solidFill>
            <a:srgbClr val="F9D5E9"/>
          </a:solid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0" i="0" lang="en-US" sz="4400" u="sng">
                <a:solidFill>
                  <a:schemeClr val="dk1"/>
                </a:solidFill>
                <a:latin typeface="Calibri"/>
                <a:ea typeface="Calibri"/>
                <a:cs typeface="Calibri"/>
                <a:sym typeface="Calibri"/>
              </a:rPr>
              <a:t>Why? </a:t>
            </a:r>
            <a:endParaRPr/>
          </a:p>
        </p:txBody>
      </p:sp>
      <p:sp>
        <p:nvSpPr>
          <p:cNvPr id="122" name="Google Shape;122;p4"/>
          <p:cNvSpPr txBox="1"/>
          <p:nvPr>
            <p:ph idx="1" type="body"/>
          </p:nvPr>
        </p:nvSpPr>
        <p:spPr>
          <a:xfrm>
            <a:off x="457200" y="1916112"/>
            <a:ext cx="8229600" cy="4210050"/>
          </a:xfrm>
          <a:prstGeom prst="rect">
            <a:avLst/>
          </a:prstGeom>
          <a:solidFill>
            <a:srgbClr val="F4D5F5"/>
          </a:solidFill>
          <a:ln>
            <a:noFill/>
          </a:ln>
        </p:spPr>
        <p:txBody>
          <a:bodyPr anchorCtr="0" anchor="t" bIns="45700" lIns="91425" spcFirstLastPara="1" rIns="91425" wrap="square" tIns="45700">
            <a:normAutofit/>
          </a:bodyPr>
          <a:lstStyle/>
          <a:p>
            <a:pPr indent="-342900" lvl="0" marL="342900" marR="0" rtl="0" algn="l">
              <a:lnSpc>
                <a:spcPct val="100000"/>
              </a:lnSpc>
              <a:spcBef>
                <a:spcPts val="0"/>
              </a:spcBef>
              <a:spcAft>
                <a:spcPts val="0"/>
              </a:spcAft>
              <a:buClr>
                <a:srgbClr val="0070C0"/>
              </a:buClr>
              <a:buSzPts val="3200"/>
              <a:buFont typeface="Arial"/>
              <a:buChar char="•"/>
            </a:pPr>
            <a:r>
              <a:rPr b="0" i="0" lang="en-US" sz="3200" u="none">
                <a:solidFill>
                  <a:srgbClr val="0070C0"/>
                </a:solidFill>
                <a:latin typeface="Calibri"/>
                <a:ea typeface="Calibri"/>
                <a:cs typeface="Calibri"/>
                <a:sym typeface="Calibri"/>
              </a:rPr>
              <a:t>Explain why your number 1 is the most important thing for happiness.</a:t>
            </a:r>
            <a:endParaRPr/>
          </a:p>
          <a:p>
            <a:pPr indent="-342900" lvl="0" marL="342900" marR="0" rtl="0" algn="l">
              <a:lnSpc>
                <a:spcPct val="100000"/>
              </a:lnSpc>
              <a:spcBef>
                <a:spcPts val="640"/>
              </a:spcBef>
              <a:spcAft>
                <a:spcPts val="0"/>
              </a:spcAft>
              <a:buClr>
                <a:srgbClr val="0070C0"/>
              </a:buClr>
              <a:buSzPts val="3200"/>
              <a:buFont typeface="Arial"/>
              <a:buNone/>
            </a:pPr>
            <a:r>
              <a:rPr b="0" i="0" lang="en-US" sz="3200" u="none">
                <a:solidFill>
                  <a:srgbClr val="0070C0"/>
                </a:solidFill>
                <a:latin typeface="Calibri"/>
                <a:ea typeface="Calibri"/>
                <a:cs typeface="Calibri"/>
                <a:sym typeface="Calibri"/>
              </a:rPr>
              <a:t>I </a:t>
            </a:r>
            <a:r>
              <a:rPr b="0" i="1" lang="en-US" sz="3200" u="none">
                <a:solidFill>
                  <a:srgbClr val="0070C0"/>
                </a:solidFill>
                <a:latin typeface="Calibri"/>
                <a:ea typeface="Calibri"/>
                <a:cs typeface="Calibri"/>
                <a:sym typeface="Calibri"/>
              </a:rPr>
              <a:t>think that the most important thing for happiness is ..... because .....</a:t>
            </a:r>
            <a:endParaRPr/>
          </a:p>
          <a:p>
            <a:pPr indent="-342900" lvl="0" marL="342900" marR="0" rtl="0" algn="l">
              <a:lnSpc>
                <a:spcPct val="100000"/>
              </a:lnSpc>
              <a:spcBef>
                <a:spcPts val="640"/>
              </a:spcBef>
              <a:spcAft>
                <a:spcPts val="0"/>
              </a:spcAft>
              <a:buClr>
                <a:schemeClr val="dk1"/>
              </a:buClr>
              <a:buSzPts val="3200"/>
              <a:buFont typeface="Arial"/>
              <a:buNone/>
            </a:pPr>
            <a:r>
              <a:t/>
            </a:r>
            <a:endParaRPr b="0" i="1" sz="3200" u="none">
              <a:solidFill>
                <a:srgbClr val="0070C0"/>
              </a:solidFill>
              <a:latin typeface="Calibri"/>
              <a:ea typeface="Calibri"/>
              <a:cs typeface="Calibri"/>
              <a:sym typeface="Calibri"/>
            </a:endParaRPr>
          </a:p>
          <a:p>
            <a:pPr indent="-342900" lvl="0" marL="342900" marR="0" rtl="0" algn="l">
              <a:lnSpc>
                <a:spcPct val="100000"/>
              </a:lnSpc>
              <a:spcBef>
                <a:spcPts val="640"/>
              </a:spcBef>
              <a:spcAft>
                <a:spcPts val="0"/>
              </a:spcAft>
              <a:buClr>
                <a:srgbClr val="1A4CC8"/>
              </a:buClr>
              <a:buSzPts val="3200"/>
              <a:buFont typeface="Arial"/>
              <a:buNone/>
            </a:pPr>
            <a:r>
              <a:rPr b="0" i="0" lang="en-US" sz="3200" u="none">
                <a:solidFill>
                  <a:srgbClr val="1A4CC8"/>
                </a:solidFill>
                <a:latin typeface="Calibri"/>
                <a:ea typeface="Calibri"/>
                <a:cs typeface="Calibri"/>
                <a:sym typeface="Calibri"/>
              </a:rPr>
              <a:t>Challenge: Is having fun the same as being happy? Can you have one without the other? </a:t>
            </a:r>
            <a:endParaRPr/>
          </a:p>
        </p:txBody>
      </p:sp>
      <p:pic>
        <p:nvPicPr>
          <p:cNvPr descr="Image result for question mark" id="123" name="Google Shape;123;p4"/>
          <p:cNvPicPr preferRelativeResize="0"/>
          <p:nvPr/>
        </p:nvPicPr>
        <p:blipFill rotWithShape="1">
          <a:blip r:embed="rId3">
            <a:alphaModFix/>
          </a:blip>
          <a:srcRect b="0" l="0" r="0" t="0"/>
          <a:stretch/>
        </p:blipFill>
        <p:spPr>
          <a:xfrm>
            <a:off x="5651500" y="0"/>
            <a:ext cx="2944812" cy="19621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5"/>
          <p:cNvSpPr txBox="1"/>
          <p:nvPr>
            <p:ph type="title"/>
          </p:nvPr>
        </p:nvSpPr>
        <p:spPr>
          <a:xfrm>
            <a:off x="457200" y="274637"/>
            <a:ext cx="8229600" cy="1143000"/>
          </a:xfrm>
          <a:prstGeom prst="rect">
            <a:avLst/>
          </a:prstGeom>
          <a:solidFill>
            <a:srgbClr val="DCEDF8"/>
          </a:solid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0" i="0" lang="en-US" sz="4400" u="sng">
                <a:solidFill>
                  <a:schemeClr val="dk1"/>
                </a:solidFill>
                <a:latin typeface="Calibri"/>
                <a:ea typeface="Calibri"/>
                <a:cs typeface="Calibri"/>
                <a:sym typeface="Calibri"/>
              </a:rPr>
              <a:t>So what is happiness? </a:t>
            </a:r>
            <a:endParaRPr/>
          </a:p>
        </p:txBody>
      </p:sp>
      <p:sp>
        <p:nvSpPr>
          <p:cNvPr id="129" name="Google Shape;129;p5"/>
          <p:cNvSpPr txBox="1"/>
          <p:nvPr>
            <p:ph idx="1" type="body"/>
          </p:nvPr>
        </p:nvSpPr>
        <p:spPr>
          <a:xfrm>
            <a:off x="457200" y="1600200"/>
            <a:ext cx="8229600" cy="4525962"/>
          </a:xfrm>
          <a:prstGeom prst="rect">
            <a:avLst/>
          </a:prstGeom>
          <a:solidFill>
            <a:srgbClr val="E7E3F9"/>
          </a:solidFill>
          <a:ln>
            <a:noFill/>
          </a:ln>
        </p:spPr>
        <p:txBody>
          <a:bodyPr anchorCtr="0" anchor="t" bIns="45700" lIns="91425" spcFirstLastPara="1" rIns="91425" wrap="square" tIns="45700">
            <a:normAutofit/>
          </a:bodyPr>
          <a:lstStyle/>
          <a:p>
            <a:pPr indent="-342900" lvl="0" marL="342900" marR="0" rtl="0" algn="l">
              <a:lnSpc>
                <a:spcPct val="100000"/>
              </a:lnSpc>
              <a:spcBef>
                <a:spcPts val="0"/>
              </a:spcBef>
              <a:spcAft>
                <a:spcPts val="0"/>
              </a:spcAft>
              <a:buClr>
                <a:schemeClr val="dk1"/>
              </a:buClr>
              <a:buSzPts val="3200"/>
              <a:buFont typeface="Arial"/>
              <a:buChar char="•"/>
            </a:pPr>
            <a:r>
              <a:rPr b="0" i="0" lang="en-US" sz="3200" u="none">
                <a:solidFill>
                  <a:schemeClr val="dk1"/>
                </a:solidFill>
                <a:latin typeface="Calibri"/>
                <a:ea typeface="Calibri"/>
                <a:cs typeface="Calibri"/>
                <a:sym typeface="Calibri"/>
              </a:rPr>
              <a:t>Is it a feeling? </a:t>
            </a:r>
            <a:endParaRPr/>
          </a:p>
          <a:p>
            <a:pPr indent="-342900" lvl="0" marL="342900" marR="0" rtl="0" algn="l">
              <a:lnSpc>
                <a:spcPct val="100000"/>
              </a:lnSpc>
              <a:spcBef>
                <a:spcPts val="640"/>
              </a:spcBef>
              <a:spcAft>
                <a:spcPts val="0"/>
              </a:spcAft>
              <a:buClr>
                <a:schemeClr val="dk1"/>
              </a:buClr>
              <a:buSzPts val="3200"/>
              <a:buFont typeface="Arial"/>
              <a:buChar char="•"/>
            </a:pPr>
            <a:r>
              <a:rPr b="0" i="0" lang="en-US" sz="3200" u="none">
                <a:solidFill>
                  <a:schemeClr val="dk1"/>
                </a:solidFill>
                <a:latin typeface="Calibri"/>
                <a:ea typeface="Calibri"/>
                <a:cs typeface="Calibri"/>
                <a:sym typeface="Calibri"/>
              </a:rPr>
              <a:t>Is it a thought?</a:t>
            </a:r>
            <a:endParaRPr/>
          </a:p>
          <a:p>
            <a:pPr indent="-342900" lvl="0" marL="342900" marR="0" rtl="0" algn="l">
              <a:lnSpc>
                <a:spcPct val="100000"/>
              </a:lnSpc>
              <a:spcBef>
                <a:spcPts val="640"/>
              </a:spcBef>
              <a:spcAft>
                <a:spcPts val="0"/>
              </a:spcAft>
              <a:buClr>
                <a:schemeClr val="dk1"/>
              </a:buClr>
              <a:buSzPts val="3200"/>
              <a:buFont typeface="Arial"/>
              <a:buChar char="•"/>
            </a:pPr>
            <a:r>
              <a:rPr b="0" i="0" lang="en-US" sz="3200" u="none">
                <a:solidFill>
                  <a:schemeClr val="dk1"/>
                </a:solidFill>
                <a:latin typeface="Calibri"/>
                <a:ea typeface="Calibri"/>
                <a:cs typeface="Calibri"/>
                <a:sym typeface="Calibri"/>
              </a:rPr>
              <a:t>Is it a state you are in?</a:t>
            </a:r>
            <a:endParaRPr/>
          </a:p>
          <a:p>
            <a:pPr indent="-139700" lvl="0" marL="342900" marR="0" rtl="0" algn="l">
              <a:lnSpc>
                <a:spcPct val="100000"/>
              </a:lnSpc>
              <a:spcBef>
                <a:spcPts val="640"/>
              </a:spcBef>
              <a:spcAft>
                <a:spcPts val="0"/>
              </a:spcAft>
              <a:buClr>
                <a:schemeClr val="dk1"/>
              </a:buClr>
              <a:buSzPts val="3200"/>
              <a:buFont typeface="Arial"/>
              <a:buNone/>
            </a:pPr>
            <a:r>
              <a:t/>
            </a:r>
            <a:endParaRPr b="0" i="0" sz="3200" u="none">
              <a:solidFill>
                <a:schemeClr val="dk1"/>
              </a:solidFill>
              <a:latin typeface="Calibri"/>
              <a:ea typeface="Calibri"/>
              <a:cs typeface="Calibri"/>
              <a:sym typeface="Calibri"/>
            </a:endParaRPr>
          </a:p>
          <a:p>
            <a:pPr indent="-342900" lvl="0" marL="342900" marR="0" rtl="0" algn="l">
              <a:lnSpc>
                <a:spcPct val="100000"/>
              </a:lnSpc>
              <a:spcBef>
                <a:spcPts val="640"/>
              </a:spcBef>
              <a:spcAft>
                <a:spcPts val="0"/>
              </a:spcAft>
              <a:buClr>
                <a:schemeClr val="dk1"/>
              </a:buClr>
              <a:buSzPts val="3200"/>
              <a:buFont typeface="Arial"/>
              <a:buNone/>
            </a:pPr>
            <a:r>
              <a:t/>
            </a:r>
            <a:endParaRPr b="0" i="0" sz="3200" u="none">
              <a:solidFill>
                <a:schemeClr val="dk1"/>
              </a:solidFill>
              <a:latin typeface="Calibri"/>
              <a:ea typeface="Calibri"/>
              <a:cs typeface="Calibri"/>
              <a:sym typeface="Calibri"/>
            </a:endParaRPr>
          </a:p>
          <a:p>
            <a:pPr indent="-139700" lvl="0" marL="342900" marR="0" rtl="0" algn="l">
              <a:lnSpc>
                <a:spcPct val="100000"/>
              </a:lnSpc>
              <a:spcBef>
                <a:spcPts val="640"/>
              </a:spcBef>
              <a:spcAft>
                <a:spcPts val="0"/>
              </a:spcAft>
              <a:buClr>
                <a:schemeClr val="dk1"/>
              </a:buClr>
              <a:buSzPts val="3200"/>
              <a:buFont typeface="Arial"/>
              <a:buNone/>
            </a:pPr>
            <a:r>
              <a:t/>
            </a:r>
            <a:endParaRPr b="0" i="0" sz="3200" u="none">
              <a:solidFill>
                <a:schemeClr val="dk1"/>
              </a:solidFill>
              <a:latin typeface="Calibri"/>
              <a:ea typeface="Calibri"/>
              <a:cs typeface="Calibri"/>
              <a:sym typeface="Calibri"/>
            </a:endParaRPr>
          </a:p>
          <a:p>
            <a:pPr indent="-342900" lvl="0" marL="342900" marR="0" rtl="0" algn="l">
              <a:lnSpc>
                <a:spcPct val="100000"/>
              </a:lnSpc>
              <a:spcBef>
                <a:spcPts val="640"/>
              </a:spcBef>
              <a:spcAft>
                <a:spcPts val="0"/>
              </a:spcAft>
              <a:buClr>
                <a:srgbClr val="C00000"/>
              </a:buClr>
              <a:buSzPts val="3200"/>
              <a:buFont typeface="Arial"/>
              <a:buNone/>
            </a:pPr>
            <a:r>
              <a:rPr b="0" i="0" lang="en-US" sz="3200" u="none">
                <a:solidFill>
                  <a:srgbClr val="C00000"/>
                </a:solidFill>
                <a:latin typeface="Calibri"/>
                <a:ea typeface="Calibri"/>
                <a:cs typeface="Calibri"/>
                <a:sym typeface="Calibri"/>
              </a:rPr>
              <a:t>How would you define happiness?</a:t>
            </a:r>
            <a:endParaRPr/>
          </a:p>
          <a:p>
            <a:pPr indent="-139700" lvl="0" marL="342900" marR="0" rtl="0" algn="l">
              <a:spcBef>
                <a:spcPts val="640"/>
              </a:spcBef>
              <a:spcAft>
                <a:spcPts val="0"/>
              </a:spcAft>
              <a:buClr>
                <a:schemeClr val="dk1"/>
              </a:buClr>
              <a:buSzPts val="3200"/>
              <a:buFont typeface="Arial"/>
              <a:buNone/>
            </a:pPr>
            <a:r>
              <a:t/>
            </a:r>
            <a:endParaRPr b="0" i="0" sz="3200" u="none">
              <a:solidFill>
                <a:srgbClr val="C00000"/>
              </a:solidFill>
              <a:latin typeface="Calibri"/>
              <a:ea typeface="Calibri"/>
              <a:cs typeface="Calibri"/>
              <a:sym typeface="Calibri"/>
            </a:endParaRPr>
          </a:p>
        </p:txBody>
      </p:sp>
      <p:sp>
        <p:nvSpPr>
          <p:cNvPr id="130" name="Google Shape;130;p5"/>
          <p:cNvSpPr/>
          <p:nvPr/>
        </p:nvSpPr>
        <p:spPr>
          <a:xfrm>
            <a:off x="4716462" y="1196975"/>
            <a:ext cx="3959225" cy="3024187"/>
          </a:xfrm>
          <a:custGeom>
            <a:rect b="b" l="l" r="r" t="t"/>
            <a:pathLst>
              <a:path extrusionOk="0" h="43200" w="43200">
                <a:moveTo>
                  <a:pt x="3900" y="14370"/>
                </a:moveTo>
                <a:cubicBezTo>
                  <a:pt x="3629" y="11657"/>
                  <a:pt x="4261" y="8921"/>
                  <a:pt x="5623" y="6907"/>
                </a:cubicBezTo>
                <a:cubicBezTo>
                  <a:pt x="7775" y="3726"/>
                  <a:pt x="11264" y="3017"/>
                  <a:pt x="14005" y="5202"/>
                </a:cubicBezTo>
                <a:cubicBezTo>
                  <a:pt x="15678" y="909"/>
                  <a:pt x="19914" y="22"/>
                  <a:pt x="22456" y="3432"/>
                </a:cubicBezTo>
                <a:cubicBezTo>
                  <a:pt x="23097" y="1683"/>
                  <a:pt x="24328" y="474"/>
                  <a:pt x="25749" y="200"/>
                </a:cubicBezTo>
                <a:cubicBezTo>
                  <a:pt x="27313" y="-102"/>
                  <a:pt x="28875" y="770"/>
                  <a:pt x="29833" y="2481"/>
                </a:cubicBezTo>
                <a:cubicBezTo>
                  <a:pt x="31215" y="267"/>
                  <a:pt x="33501" y="-460"/>
                  <a:pt x="35463" y="690"/>
                </a:cubicBezTo>
                <a:cubicBezTo>
                  <a:pt x="36958" y="1566"/>
                  <a:pt x="38030" y="3400"/>
                  <a:pt x="38318" y="5576"/>
                </a:cubicBezTo>
                <a:cubicBezTo>
                  <a:pt x="40046" y="6218"/>
                  <a:pt x="41422" y="7998"/>
                  <a:pt x="41982" y="10318"/>
                </a:cubicBezTo>
                <a:cubicBezTo>
                  <a:pt x="42389" y="12002"/>
                  <a:pt x="42331" y="13831"/>
                  <a:pt x="41818" y="15460"/>
                </a:cubicBezTo>
                <a:cubicBezTo>
                  <a:pt x="43079" y="17694"/>
                  <a:pt x="43520" y="20590"/>
                  <a:pt x="43016" y="23322"/>
                </a:cubicBezTo>
                <a:cubicBezTo>
                  <a:pt x="42346" y="26954"/>
                  <a:pt x="40128" y="29674"/>
                  <a:pt x="37404" y="30204"/>
                </a:cubicBezTo>
                <a:cubicBezTo>
                  <a:pt x="37391" y="32471"/>
                  <a:pt x="36658" y="34621"/>
                  <a:pt x="35395" y="36101"/>
                </a:cubicBezTo>
                <a:cubicBezTo>
                  <a:pt x="33476" y="38350"/>
                  <a:pt x="30704" y="38639"/>
                  <a:pt x="28555" y="36815"/>
                </a:cubicBezTo>
                <a:cubicBezTo>
                  <a:pt x="27860" y="39948"/>
                  <a:pt x="25999" y="42343"/>
                  <a:pt x="23667" y="43106"/>
                </a:cubicBezTo>
                <a:cubicBezTo>
                  <a:pt x="20919" y="44005"/>
                  <a:pt x="18051" y="42473"/>
                  <a:pt x="16480" y="39266"/>
                </a:cubicBezTo>
                <a:cubicBezTo>
                  <a:pt x="12772" y="42310"/>
                  <a:pt x="7956" y="40599"/>
                  <a:pt x="5804" y="35472"/>
                </a:cubicBezTo>
                <a:cubicBezTo>
                  <a:pt x="3690" y="35809"/>
                  <a:pt x="1705" y="34024"/>
                  <a:pt x="1110" y="31250"/>
                </a:cubicBezTo>
                <a:cubicBezTo>
                  <a:pt x="679" y="29243"/>
                  <a:pt x="1060" y="27077"/>
                  <a:pt x="2113" y="25551"/>
                </a:cubicBezTo>
                <a:cubicBezTo>
                  <a:pt x="619" y="24354"/>
                  <a:pt x="-213" y="22057"/>
                  <a:pt x="-5" y="19704"/>
                </a:cubicBezTo>
                <a:cubicBezTo>
                  <a:pt x="239" y="16949"/>
                  <a:pt x="1845" y="14791"/>
                  <a:pt x="3863" y="14507"/>
                </a:cubicBezTo>
                <a:cubicBezTo>
                  <a:pt x="3875" y="14461"/>
                  <a:pt x="3888" y="14416"/>
                  <a:pt x="3900" y="14370"/>
                </a:cubicBezTo>
                <a:close/>
              </a:path>
              <a:path extrusionOk="0" fill="none" h="43200" w="43200">
                <a:moveTo>
                  <a:pt x="4693" y="26177"/>
                </a:moveTo>
                <a:cubicBezTo>
                  <a:pt x="3809" y="26271"/>
                  <a:pt x="2925" y="25993"/>
                  <a:pt x="2160" y="25380"/>
                </a:cubicBezTo>
                <a:moveTo>
                  <a:pt x="6928" y="34899"/>
                </a:moveTo>
                <a:cubicBezTo>
                  <a:pt x="6573" y="35092"/>
                  <a:pt x="6200" y="35220"/>
                  <a:pt x="5820" y="35280"/>
                </a:cubicBezTo>
                <a:moveTo>
                  <a:pt x="16478" y="39090"/>
                </a:moveTo>
                <a:cubicBezTo>
                  <a:pt x="16211" y="38544"/>
                  <a:pt x="15987" y="37961"/>
                  <a:pt x="15810" y="37350"/>
                </a:cubicBezTo>
                <a:moveTo>
                  <a:pt x="28827" y="34751"/>
                </a:moveTo>
                <a:cubicBezTo>
                  <a:pt x="28788" y="35398"/>
                  <a:pt x="28698" y="36038"/>
                  <a:pt x="28560" y="36660"/>
                </a:cubicBezTo>
                <a:moveTo>
                  <a:pt x="34129" y="22954"/>
                </a:moveTo>
                <a:cubicBezTo>
                  <a:pt x="36133" y="24282"/>
                  <a:pt x="37398" y="27058"/>
                  <a:pt x="37380" y="30090"/>
                </a:cubicBezTo>
                <a:moveTo>
                  <a:pt x="41798" y="15354"/>
                </a:moveTo>
                <a:cubicBezTo>
                  <a:pt x="41473" y="16386"/>
                  <a:pt x="40978" y="17302"/>
                  <a:pt x="40350" y="18030"/>
                </a:cubicBezTo>
                <a:moveTo>
                  <a:pt x="38324" y="5426"/>
                </a:moveTo>
                <a:cubicBezTo>
                  <a:pt x="38379" y="5843"/>
                  <a:pt x="38405" y="6266"/>
                  <a:pt x="38400" y="6690"/>
                </a:cubicBezTo>
                <a:moveTo>
                  <a:pt x="29078" y="3952"/>
                </a:moveTo>
                <a:cubicBezTo>
                  <a:pt x="29267" y="3369"/>
                  <a:pt x="29516" y="2826"/>
                  <a:pt x="29820" y="2340"/>
                </a:cubicBezTo>
                <a:moveTo>
                  <a:pt x="22141" y="4720"/>
                </a:moveTo>
                <a:cubicBezTo>
                  <a:pt x="22218" y="4238"/>
                  <a:pt x="22339" y="3771"/>
                  <a:pt x="22500" y="3330"/>
                </a:cubicBezTo>
                <a:moveTo>
                  <a:pt x="14000" y="5192"/>
                </a:moveTo>
                <a:cubicBezTo>
                  <a:pt x="14472" y="5568"/>
                  <a:pt x="14908" y="6021"/>
                  <a:pt x="15300" y="6540"/>
                </a:cubicBezTo>
                <a:moveTo>
                  <a:pt x="4127" y="15789"/>
                </a:moveTo>
                <a:cubicBezTo>
                  <a:pt x="4024" y="15325"/>
                  <a:pt x="3948" y="14851"/>
                  <a:pt x="3900" y="14370"/>
                </a:cubicBezTo>
              </a:path>
            </a:pathLst>
          </a:custGeom>
          <a:solidFill>
            <a:schemeClr val="accent1"/>
          </a:solidFill>
          <a:ln cap="flat" cmpd="sng" w="25400">
            <a:solidFill>
              <a:srgbClr val="A71E6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Aristotle, a famous philosopher said that happiness was ‘self-actualisation’ or living the best life you can live, being the best person you can be. </a:t>
            </a:r>
            <a:endParaRPr/>
          </a:p>
        </p:txBody>
      </p:sp>
      <p:pic>
        <p:nvPicPr>
          <p:cNvPr descr="Image result for Aristotle" id="131" name="Google Shape;131;p5"/>
          <p:cNvPicPr preferRelativeResize="0"/>
          <p:nvPr/>
        </p:nvPicPr>
        <p:blipFill rotWithShape="1">
          <a:blip r:embed="rId3">
            <a:alphaModFix/>
          </a:blip>
          <a:srcRect b="0" l="0" r="0" t="0"/>
          <a:stretch/>
        </p:blipFill>
        <p:spPr>
          <a:xfrm>
            <a:off x="7667625" y="3429000"/>
            <a:ext cx="1168400" cy="156368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6"/>
          <p:cNvSpPr txBox="1"/>
          <p:nvPr>
            <p:ph type="ctrTitle"/>
          </p:nvPr>
        </p:nvSpPr>
        <p:spPr>
          <a:xfrm>
            <a:off x="0" y="260350"/>
            <a:ext cx="9144000" cy="1081087"/>
          </a:xfrm>
          <a:prstGeom prst="rect">
            <a:avLst/>
          </a:prstGeom>
          <a:solidFill>
            <a:srgbClr val="F4D5F5"/>
          </a:solid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Impact"/>
              <a:buNone/>
            </a:pPr>
            <a:r>
              <a:rPr b="0" i="0" lang="en-US" sz="3600" u="sng">
                <a:solidFill>
                  <a:schemeClr val="dk1"/>
                </a:solidFill>
                <a:latin typeface="Impact"/>
                <a:ea typeface="Impact"/>
                <a:cs typeface="Impact"/>
                <a:sym typeface="Impact"/>
              </a:rPr>
              <a:t>Is Happiness The Most Important Thing In Life?</a:t>
            </a:r>
            <a:endParaRPr/>
          </a:p>
        </p:txBody>
      </p:sp>
      <p:sp>
        <p:nvSpPr>
          <p:cNvPr id="137" name="Google Shape;137;p6"/>
          <p:cNvSpPr txBox="1"/>
          <p:nvPr/>
        </p:nvSpPr>
        <p:spPr>
          <a:xfrm>
            <a:off x="250825" y="1484312"/>
            <a:ext cx="3384550" cy="4400550"/>
          </a:xfrm>
          <a:prstGeom prst="rect">
            <a:avLst/>
          </a:prstGeom>
          <a:solidFill>
            <a:srgbClr val="F9D5E9"/>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000"/>
              <a:buFont typeface="Arial"/>
              <a:buNone/>
            </a:pPr>
            <a:r>
              <a:t/>
            </a:r>
            <a:endParaRPr b="1" i="0" sz="2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2000"/>
              <a:buFont typeface="Calibri"/>
              <a:buNone/>
            </a:pPr>
            <a:r>
              <a:rPr b="0" i="0" lang="en-US" sz="2000" u="none" cap="none" strike="noStrike">
                <a:solidFill>
                  <a:schemeClr val="dk1"/>
                </a:solidFill>
                <a:latin typeface="Calibri"/>
                <a:ea typeface="Calibri"/>
                <a:cs typeface="Calibri"/>
                <a:sym typeface="Calibri"/>
              </a:rPr>
              <a:t>Write down three goals that you have in life</a:t>
            </a:r>
            <a:endParaRPr/>
          </a:p>
          <a:p>
            <a:pPr indent="0" lvl="0" marL="0" marR="0" rtl="0" algn="l">
              <a:lnSpc>
                <a:spcPct val="100000"/>
              </a:lnSpc>
              <a:spcBef>
                <a:spcPts val="0"/>
              </a:spcBef>
              <a:spcAft>
                <a:spcPts val="0"/>
              </a:spcAft>
              <a:buClr>
                <a:schemeClr val="dk1"/>
              </a:buClr>
              <a:buSzPts val="2000"/>
              <a:buFont typeface="Arial"/>
              <a:buNone/>
            </a:pPr>
            <a:r>
              <a:t/>
            </a:r>
            <a:endParaRPr b="0" i="0" sz="2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2000"/>
              <a:buFont typeface="Calibri"/>
              <a:buNone/>
            </a:pPr>
            <a:r>
              <a:rPr b="0" i="0" lang="en-US" sz="2000" u="none" cap="none" strike="noStrike">
                <a:solidFill>
                  <a:schemeClr val="dk1"/>
                </a:solidFill>
                <a:latin typeface="Calibri"/>
                <a:ea typeface="Calibri"/>
                <a:cs typeface="Calibri"/>
                <a:sym typeface="Calibri"/>
              </a:rPr>
              <a:t>What are you doing to make these goals a reality?</a:t>
            </a:r>
            <a:endParaRPr/>
          </a:p>
          <a:p>
            <a:pPr indent="0" lvl="0" marL="0" marR="0" rtl="0" algn="l">
              <a:lnSpc>
                <a:spcPct val="100000"/>
              </a:lnSpc>
              <a:spcBef>
                <a:spcPts val="0"/>
              </a:spcBef>
              <a:spcAft>
                <a:spcPts val="0"/>
              </a:spcAft>
              <a:buClr>
                <a:schemeClr val="dk1"/>
              </a:buClr>
              <a:buSzPts val="2000"/>
              <a:buFont typeface="Arial"/>
              <a:buNone/>
            </a:pPr>
            <a:r>
              <a:t/>
            </a:r>
            <a:endParaRPr b="0" i="0" sz="2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2000"/>
              <a:buFont typeface="Calibri"/>
              <a:buNone/>
            </a:pPr>
            <a:r>
              <a:rPr b="0" i="0" lang="en-US" sz="2000" u="none" cap="none" strike="noStrike">
                <a:solidFill>
                  <a:schemeClr val="dk1"/>
                </a:solidFill>
                <a:latin typeface="Calibri"/>
                <a:ea typeface="Calibri"/>
                <a:cs typeface="Calibri"/>
                <a:sym typeface="Calibri"/>
              </a:rPr>
              <a:t>Will this make you happy?</a:t>
            </a:r>
            <a:endParaRPr/>
          </a:p>
          <a:p>
            <a:pPr indent="0" lvl="0" marL="0" marR="0" rtl="0" algn="l">
              <a:lnSpc>
                <a:spcPct val="100000"/>
              </a:lnSpc>
              <a:spcBef>
                <a:spcPts val="0"/>
              </a:spcBef>
              <a:spcAft>
                <a:spcPts val="0"/>
              </a:spcAft>
              <a:buClr>
                <a:schemeClr val="dk1"/>
              </a:buClr>
              <a:buSzPts val="2000"/>
              <a:buFont typeface="Arial"/>
              <a:buNone/>
            </a:pPr>
            <a:r>
              <a:t/>
            </a:r>
            <a:endParaRPr b="0" i="0" sz="2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2000"/>
              <a:buFont typeface="Calibri"/>
              <a:buNone/>
            </a:pPr>
            <a:r>
              <a:rPr b="1" i="0" lang="en-US" sz="2000" u="none" cap="none" strike="noStrike">
                <a:solidFill>
                  <a:schemeClr val="dk1"/>
                </a:solidFill>
                <a:latin typeface="Calibri"/>
                <a:ea typeface="Calibri"/>
                <a:cs typeface="Calibri"/>
                <a:sym typeface="Calibri"/>
              </a:rPr>
              <a:t>Extension:</a:t>
            </a:r>
            <a:endParaRPr/>
          </a:p>
          <a:p>
            <a:pPr indent="0" lvl="0" marL="0" marR="0" rtl="0" algn="l">
              <a:lnSpc>
                <a:spcPct val="100000"/>
              </a:lnSpc>
              <a:spcBef>
                <a:spcPts val="0"/>
              </a:spcBef>
              <a:spcAft>
                <a:spcPts val="0"/>
              </a:spcAft>
              <a:buClr>
                <a:schemeClr val="dk1"/>
              </a:buClr>
              <a:buSzPts val="2000"/>
              <a:buFont typeface="Arial"/>
              <a:buNone/>
            </a:pPr>
            <a:r>
              <a:t/>
            </a:r>
            <a:endParaRPr b="0" i="0" sz="2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2000"/>
              <a:buFont typeface="Calibri"/>
              <a:buNone/>
            </a:pPr>
            <a:r>
              <a:rPr b="0" i="0" lang="en-US" sz="2000" u="none" cap="none" strike="noStrike">
                <a:solidFill>
                  <a:schemeClr val="dk1"/>
                </a:solidFill>
                <a:latin typeface="Calibri"/>
                <a:ea typeface="Calibri"/>
                <a:cs typeface="Calibri"/>
                <a:sym typeface="Calibri"/>
              </a:rPr>
              <a:t>Why do you think that you have these goals? Where do they come from?</a:t>
            </a:r>
            <a:endParaRPr/>
          </a:p>
        </p:txBody>
      </p:sp>
      <p:pic>
        <p:nvPicPr>
          <p:cNvPr descr="10 ispirational quotes about happiness." id="138" name="Google Shape;138;p6"/>
          <p:cNvPicPr preferRelativeResize="0"/>
          <p:nvPr/>
        </p:nvPicPr>
        <p:blipFill rotWithShape="1">
          <a:blip r:embed="rId3">
            <a:alphaModFix/>
          </a:blip>
          <a:srcRect b="0" l="0" r="0" t="0"/>
          <a:stretch/>
        </p:blipFill>
        <p:spPr>
          <a:xfrm>
            <a:off x="5761037" y="1484312"/>
            <a:ext cx="3382962" cy="4400550"/>
          </a:xfrm>
          <a:prstGeom prst="rect">
            <a:avLst/>
          </a:prstGeom>
          <a:noFill/>
          <a:ln>
            <a:noFill/>
          </a:ln>
        </p:spPr>
      </p:pic>
      <p:sp>
        <p:nvSpPr>
          <p:cNvPr id="139" name="Google Shape;139;p6"/>
          <p:cNvSpPr txBox="1"/>
          <p:nvPr/>
        </p:nvSpPr>
        <p:spPr>
          <a:xfrm>
            <a:off x="3494087" y="1682750"/>
            <a:ext cx="2068512" cy="830262"/>
          </a:xfrm>
          <a:prstGeom prst="rect">
            <a:avLst/>
          </a:prstGeom>
          <a:solidFill>
            <a:srgbClr val="4775E7"/>
          </a:solidFill>
          <a:ln cap="flat" cmpd="sng" w="25400">
            <a:solidFill>
              <a:srgbClr val="3254AA"/>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600"/>
              <a:buFont typeface="Calibri"/>
              <a:buNone/>
            </a:pPr>
            <a:r>
              <a:rPr b="0" i="0" lang="en-US" sz="1600" u="none" cap="none" strike="noStrike">
                <a:solidFill>
                  <a:srgbClr val="FFFFFF"/>
                </a:solidFill>
                <a:latin typeface="Calibri"/>
                <a:ea typeface="Calibri"/>
                <a:cs typeface="Calibri"/>
                <a:sym typeface="Calibri"/>
              </a:rPr>
              <a:t>Goals:</a:t>
            </a:r>
            <a:endParaRPr/>
          </a:p>
          <a:p>
            <a:pPr indent="0" lvl="0" marL="0" marR="0" rtl="0" algn="l">
              <a:lnSpc>
                <a:spcPct val="100000"/>
              </a:lnSpc>
              <a:spcBef>
                <a:spcPts val="0"/>
              </a:spcBef>
              <a:spcAft>
                <a:spcPts val="0"/>
              </a:spcAft>
              <a:buClr>
                <a:srgbClr val="FFFFFF"/>
              </a:buClr>
              <a:buSzPts val="1600"/>
              <a:buFont typeface="Calibri"/>
              <a:buNone/>
            </a:pPr>
            <a:r>
              <a:rPr b="0" i="0" lang="en-US" sz="1600" u="none" cap="none" strike="noStrike">
                <a:solidFill>
                  <a:srgbClr val="FFFFFF"/>
                </a:solidFill>
                <a:latin typeface="Calibri"/>
                <a:ea typeface="Calibri"/>
                <a:cs typeface="Calibri"/>
                <a:sym typeface="Calibri"/>
              </a:rPr>
              <a:t>To be a scientist</a:t>
            </a:r>
            <a:endParaRPr/>
          </a:p>
          <a:p>
            <a:pPr indent="0" lvl="0" marL="0" marR="0" rtl="0" algn="l">
              <a:lnSpc>
                <a:spcPct val="100000"/>
              </a:lnSpc>
              <a:spcBef>
                <a:spcPts val="0"/>
              </a:spcBef>
              <a:spcAft>
                <a:spcPts val="0"/>
              </a:spcAft>
              <a:buClr>
                <a:srgbClr val="FFFFFF"/>
              </a:buClr>
              <a:buSzPts val="1600"/>
              <a:buFont typeface="Calibri"/>
              <a:buNone/>
            </a:pPr>
            <a:r>
              <a:rPr b="0" i="0" lang="en-US" sz="1600" u="none" cap="none" strike="noStrike">
                <a:solidFill>
                  <a:srgbClr val="FFFFFF"/>
                </a:solidFill>
                <a:latin typeface="Calibri"/>
                <a:ea typeface="Calibri"/>
                <a:cs typeface="Calibri"/>
                <a:sym typeface="Calibri"/>
              </a:rPr>
              <a:t>To earn lots of money</a:t>
            </a:r>
            <a:endParaRPr/>
          </a:p>
        </p:txBody>
      </p:sp>
      <p:sp>
        <p:nvSpPr>
          <p:cNvPr id="140" name="Google Shape;140;p6"/>
          <p:cNvSpPr txBox="1"/>
          <p:nvPr/>
        </p:nvSpPr>
        <p:spPr>
          <a:xfrm>
            <a:off x="3494087" y="2741612"/>
            <a:ext cx="2068512" cy="830262"/>
          </a:xfrm>
          <a:prstGeom prst="rect">
            <a:avLst/>
          </a:prstGeom>
          <a:solidFill>
            <a:srgbClr val="4775E7"/>
          </a:solidFill>
          <a:ln cap="flat" cmpd="sng" w="25400">
            <a:solidFill>
              <a:srgbClr val="3254AA"/>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600"/>
              <a:buFont typeface="Calibri"/>
              <a:buNone/>
            </a:pPr>
            <a:r>
              <a:rPr b="0" i="0" lang="en-US" sz="1600" u="none" cap="none" strike="noStrike">
                <a:solidFill>
                  <a:srgbClr val="FFFFFF"/>
                </a:solidFill>
                <a:latin typeface="Calibri"/>
                <a:ea typeface="Calibri"/>
                <a:cs typeface="Calibri"/>
                <a:sym typeface="Calibri"/>
              </a:rPr>
              <a:t>I am going to make sure these happen by…</a:t>
            </a:r>
            <a:endParaRPr/>
          </a:p>
        </p:txBody>
      </p:sp>
      <p:sp>
        <p:nvSpPr>
          <p:cNvPr id="141" name="Google Shape;141;p6"/>
          <p:cNvSpPr txBox="1"/>
          <p:nvPr/>
        </p:nvSpPr>
        <p:spPr>
          <a:xfrm>
            <a:off x="3494087" y="3744912"/>
            <a:ext cx="2068512" cy="584200"/>
          </a:xfrm>
          <a:prstGeom prst="rect">
            <a:avLst/>
          </a:prstGeom>
          <a:solidFill>
            <a:srgbClr val="4775E7"/>
          </a:solidFill>
          <a:ln cap="flat" cmpd="sng" w="25400">
            <a:solidFill>
              <a:srgbClr val="3254AA"/>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600"/>
              <a:buFont typeface="Calibri"/>
              <a:buNone/>
            </a:pPr>
            <a:r>
              <a:rPr b="0" i="0" lang="en-US" sz="1600" u="none" cap="none" strike="noStrike">
                <a:solidFill>
                  <a:srgbClr val="FFFFFF"/>
                </a:solidFill>
                <a:latin typeface="Calibri"/>
                <a:ea typeface="Calibri"/>
                <a:cs typeface="Calibri"/>
                <a:sym typeface="Calibri"/>
              </a:rPr>
              <a:t>I think this will make me happy because…</a:t>
            </a:r>
            <a:endParaRPr/>
          </a:p>
        </p:txBody>
      </p:sp>
      <p:sp>
        <p:nvSpPr>
          <p:cNvPr id="142" name="Google Shape;142;p6"/>
          <p:cNvSpPr txBox="1"/>
          <p:nvPr/>
        </p:nvSpPr>
        <p:spPr>
          <a:xfrm>
            <a:off x="250825" y="6018212"/>
            <a:ext cx="6049962"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sng" cap="none" strike="noStrike">
                <a:solidFill>
                  <a:schemeClr val="dk1"/>
                </a:solidFill>
                <a:latin typeface="Arial"/>
                <a:ea typeface="Arial"/>
                <a:cs typeface="Arial"/>
                <a:sym typeface="Arial"/>
                <a:hlinkClick r:id="rId4">
                  <a:extLst>
                    <a:ext uri="{A12FA001-AC4F-418D-AE19-62706E023703}">
                      <ahyp:hlinkClr val="tx"/>
                    </a:ext>
                  </a:extLst>
                </a:hlinkClick>
              </a:rPr>
              <a:t>https://www.youtube.com/watch?v=qCWNXkzcKgo</a:t>
            </a:r>
            <a:r>
              <a:rPr b="0" i="0" lang="en-US" sz="1800" u="none" cap="none" strike="noStrike">
                <a:solidFill>
                  <a:schemeClr val="dk1"/>
                </a:solidFill>
                <a:latin typeface="Arial"/>
                <a:ea typeface="Arial"/>
                <a:cs typeface="Arial"/>
                <a:sym typeface="Arial"/>
              </a:rPr>
              <a:t>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7"/>
          <p:cNvSpPr txBox="1"/>
          <p:nvPr>
            <p:ph type="title"/>
          </p:nvPr>
        </p:nvSpPr>
        <p:spPr>
          <a:xfrm>
            <a:off x="-14287" y="260350"/>
            <a:ext cx="9158287" cy="1143000"/>
          </a:xfrm>
          <a:prstGeom prst="rect">
            <a:avLst/>
          </a:prstGeom>
          <a:solidFill>
            <a:srgbClr val="DAE3FA"/>
          </a:solid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0" i="0" lang="en-US" sz="4400" u="sng">
                <a:solidFill>
                  <a:schemeClr val="dk1"/>
                </a:solidFill>
                <a:latin typeface="Calibri"/>
                <a:ea typeface="Calibri"/>
                <a:cs typeface="Calibri"/>
                <a:sym typeface="Calibri"/>
              </a:rPr>
              <a:t>‘Money makes people happier’</a:t>
            </a:r>
            <a:endParaRPr/>
          </a:p>
        </p:txBody>
      </p:sp>
      <p:sp>
        <p:nvSpPr>
          <p:cNvPr id="148" name="Google Shape;148;p7"/>
          <p:cNvSpPr txBox="1"/>
          <p:nvPr>
            <p:ph idx="1" type="body"/>
          </p:nvPr>
        </p:nvSpPr>
        <p:spPr>
          <a:xfrm>
            <a:off x="457200" y="1600200"/>
            <a:ext cx="5554662" cy="5068887"/>
          </a:xfrm>
          <a:prstGeom prst="rect">
            <a:avLst/>
          </a:prstGeom>
          <a:solidFill>
            <a:srgbClr val="F9D5E9"/>
          </a:solidFill>
          <a:ln>
            <a:noFill/>
          </a:ln>
        </p:spPr>
        <p:txBody>
          <a:bodyPr anchorCtr="0" anchor="t" bIns="45700" lIns="91425" spcFirstLastPara="1" rIns="91425" wrap="square" tIns="45700">
            <a:normAutofit/>
          </a:bodyPr>
          <a:lstStyle/>
          <a:p>
            <a:pPr indent="-342900" lvl="0" marL="342900" marR="0" rtl="0" algn="l">
              <a:lnSpc>
                <a:spcPct val="80000"/>
              </a:lnSpc>
              <a:spcBef>
                <a:spcPts val="0"/>
              </a:spcBef>
              <a:spcAft>
                <a:spcPts val="0"/>
              </a:spcAft>
              <a:buClr>
                <a:schemeClr val="dk1"/>
              </a:buClr>
              <a:buSzPts val="2200"/>
              <a:buFont typeface="Arial"/>
              <a:buNone/>
            </a:pPr>
            <a:r>
              <a:rPr b="0" i="0" lang="en-US" sz="2200" u="none">
                <a:solidFill>
                  <a:schemeClr val="dk1"/>
                </a:solidFill>
                <a:latin typeface="Calibri"/>
                <a:ea typeface="Calibri"/>
                <a:cs typeface="Calibri"/>
                <a:sym typeface="Calibri"/>
              </a:rPr>
              <a:t>Evaluate this statement. </a:t>
            </a:r>
            <a:endParaRPr/>
          </a:p>
          <a:p>
            <a:pPr indent="-342900" lvl="0" marL="342900" marR="0" rtl="0" algn="l">
              <a:lnSpc>
                <a:spcPct val="80000"/>
              </a:lnSpc>
              <a:spcBef>
                <a:spcPts val="440"/>
              </a:spcBef>
              <a:spcAft>
                <a:spcPts val="0"/>
              </a:spcAft>
              <a:buClr>
                <a:schemeClr val="dk1"/>
              </a:buClr>
              <a:buSzPts val="2200"/>
              <a:buFont typeface="Arial"/>
              <a:buNone/>
            </a:pPr>
            <a:r>
              <a:t/>
            </a:r>
            <a:endParaRPr b="0" i="0" sz="2200" u="none">
              <a:solidFill>
                <a:schemeClr val="dk1"/>
              </a:solidFill>
              <a:latin typeface="Calibri"/>
              <a:ea typeface="Calibri"/>
              <a:cs typeface="Calibri"/>
              <a:sym typeface="Calibri"/>
            </a:endParaRPr>
          </a:p>
          <a:p>
            <a:pPr indent="-342900" lvl="0" marL="342900" marR="0" rtl="0" algn="l">
              <a:lnSpc>
                <a:spcPct val="80000"/>
              </a:lnSpc>
              <a:spcBef>
                <a:spcPts val="400"/>
              </a:spcBef>
              <a:spcAft>
                <a:spcPts val="0"/>
              </a:spcAft>
              <a:buClr>
                <a:srgbClr val="7030A0"/>
              </a:buClr>
              <a:buSzPts val="2000"/>
              <a:buFont typeface="Noto Sans Symbols"/>
              <a:buChar char="✔"/>
            </a:pPr>
            <a:r>
              <a:rPr b="0" i="0" lang="en-US" sz="2000" u="none">
                <a:solidFill>
                  <a:srgbClr val="7030A0"/>
                </a:solidFill>
                <a:latin typeface="Calibri"/>
                <a:ea typeface="Calibri"/>
                <a:cs typeface="Calibri"/>
                <a:sym typeface="Calibri"/>
              </a:rPr>
              <a:t>Give arguments for and against</a:t>
            </a:r>
            <a:endParaRPr/>
          </a:p>
          <a:p>
            <a:pPr indent="-342900" lvl="0" marL="342900" marR="0" rtl="0" algn="l">
              <a:lnSpc>
                <a:spcPct val="80000"/>
              </a:lnSpc>
              <a:spcBef>
                <a:spcPts val="400"/>
              </a:spcBef>
              <a:spcAft>
                <a:spcPts val="0"/>
              </a:spcAft>
              <a:buClr>
                <a:srgbClr val="7030A0"/>
              </a:buClr>
              <a:buSzPts val="2000"/>
              <a:buFont typeface="Noto Sans Symbols"/>
              <a:buChar char="✔"/>
            </a:pPr>
            <a:r>
              <a:rPr b="0" i="0" lang="en-US" sz="2000" u="none">
                <a:solidFill>
                  <a:srgbClr val="7030A0"/>
                </a:solidFill>
                <a:latin typeface="Calibri"/>
                <a:ea typeface="Calibri"/>
                <a:cs typeface="Calibri"/>
                <a:sym typeface="Calibri"/>
              </a:rPr>
              <a:t>Use evidence from your table </a:t>
            </a:r>
            <a:endParaRPr/>
          </a:p>
          <a:p>
            <a:pPr indent="-342900" lvl="0" marL="342900" marR="0" rtl="0" algn="l">
              <a:lnSpc>
                <a:spcPct val="80000"/>
              </a:lnSpc>
              <a:spcBef>
                <a:spcPts val="400"/>
              </a:spcBef>
              <a:spcAft>
                <a:spcPts val="0"/>
              </a:spcAft>
              <a:buClr>
                <a:srgbClr val="7030A0"/>
              </a:buClr>
              <a:buSzPts val="2000"/>
              <a:buFont typeface="Noto Sans Symbols"/>
              <a:buChar char="✔"/>
            </a:pPr>
            <a:r>
              <a:rPr b="0" i="0" lang="en-US" sz="2000" u="none">
                <a:solidFill>
                  <a:srgbClr val="7030A0"/>
                </a:solidFill>
                <a:latin typeface="Calibri"/>
                <a:ea typeface="Calibri"/>
                <a:cs typeface="Calibri"/>
                <a:sym typeface="Calibri"/>
              </a:rPr>
              <a:t>Come to a conclusion </a:t>
            </a:r>
            <a:endParaRPr/>
          </a:p>
          <a:p>
            <a:pPr indent="-215900" lvl="0" marL="342900" marR="0" rtl="0" algn="l">
              <a:lnSpc>
                <a:spcPct val="80000"/>
              </a:lnSpc>
              <a:spcBef>
                <a:spcPts val="400"/>
              </a:spcBef>
              <a:spcAft>
                <a:spcPts val="0"/>
              </a:spcAft>
              <a:buClr>
                <a:schemeClr val="dk1"/>
              </a:buClr>
              <a:buSzPts val="2000"/>
              <a:buFont typeface="Noto Sans Symbols"/>
              <a:buNone/>
            </a:pPr>
            <a:r>
              <a:t/>
            </a:r>
            <a:endParaRPr b="0" i="0" sz="2000" u="none">
              <a:solidFill>
                <a:srgbClr val="7030A0"/>
              </a:solidFill>
              <a:latin typeface="Calibri"/>
              <a:ea typeface="Calibri"/>
              <a:cs typeface="Calibri"/>
              <a:sym typeface="Calibri"/>
            </a:endParaRPr>
          </a:p>
          <a:p>
            <a:pPr indent="-342900" lvl="0" marL="342900" marR="0" rtl="0" algn="l">
              <a:lnSpc>
                <a:spcPct val="80000"/>
              </a:lnSpc>
              <a:spcBef>
                <a:spcPts val="400"/>
              </a:spcBef>
              <a:spcAft>
                <a:spcPts val="0"/>
              </a:spcAft>
              <a:buClr>
                <a:srgbClr val="151517"/>
              </a:buClr>
              <a:buSzPts val="2000"/>
              <a:buFont typeface="Arial"/>
              <a:buNone/>
            </a:pPr>
            <a:r>
              <a:rPr b="1" i="0" lang="en-US" sz="2000" u="none">
                <a:solidFill>
                  <a:srgbClr val="151517"/>
                </a:solidFill>
                <a:latin typeface="Architects Daughter"/>
                <a:ea typeface="Architects Daughter"/>
                <a:cs typeface="Architects Daughter"/>
                <a:sym typeface="Architects Daughter"/>
              </a:rPr>
              <a:t>I agree/disagree... because.... My view would be supported by Professor Dunn/Fumio Sasaki/ a Telegraph article about using money to save time.......because......</a:t>
            </a:r>
            <a:endParaRPr/>
          </a:p>
          <a:p>
            <a:pPr indent="-342900" lvl="0" marL="342900" marR="0" rtl="0" algn="l">
              <a:lnSpc>
                <a:spcPct val="80000"/>
              </a:lnSpc>
              <a:spcBef>
                <a:spcPts val="400"/>
              </a:spcBef>
              <a:spcAft>
                <a:spcPts val="0"/>
              </a:spcAft>
              <a:buClr>
                <a:schemeClr val="dk1"/>
              </a:buClr>
              <a:buSzPts val="2000"/>
              <a:buFont typeface="Arial"/>
              <a:buNone/>
            </a:pPr>
            <a:r>
              <a:t/>
            </a:r>
            <a:endParaRPr b="1" i="0" sz="2000" u="none">
              <a:solidFill>
                <a:srgbClr val="151517"/>
              </a:solidFill>
              <a:latin typeface="Architects Daughter"/>
              <a:ea typeface="Architects Daughter"/>
              <a:cs typeface="Architects Daughter"/>
              <a:sym typeface="Architects Daughter"/>
            </a:endParaRPr>
          </a:p>
          <a:p>
            <a:pPr indent="-342900" lvl="0" marL="342900" marR="0" rtl="0" algn="l">
              <a:lnSpc>
                <a:spcPct val="80000"/>
              </a:lnSpc>
              <a:spcBef>
                <a:spcPts val="400"/>
              </a:spcBef>
              <a:spcAft>
                <a:spcPts val="0"/>
              </a:spcAft>
              <a:buClr>
                <a:srgbClr val="151517"/>
              </a:buClr>
              <a:buSzPts val="2000"/>
              <a:buFont typeface="Arial"/>
              <a:buNone/>
            </a:pPr>
            <a:r>
              <a:rPr b="1" i="0" lang="en-US" sz="2000" u="none">
                <a:solidFill>
                  <a:srgbClr val="151517"/>
                </a:solidFill>
                <a:latin typeface="Architects Daughter"/>
                <a:ea typeface="Architects Daughter"/>
                <a:cs typeface="Architects Daughter"/>
                <a:sym typeface="Architects Daughter"/>
              </a:rPr>
              <a:t>Some people would disagree with me because... This view would be supported by Professor Dunn/Fumio Sasaki/ a Telegraph article about using money to save time.......because......</a:t>
            </a:r>
            <a:endParaRPr/>
          </a:p>
          <a:p>
            <a:pPr indent="-342900" lvl="0" marL="342900" marR="0" rtl="0" algn="l">
              <a:lnSpc>
                <a:spcPct val="80000"/>
              </a:lnSpc>
              <a:spcBef>
                <a:spcPts val="400"/>
              </a:spcBef>
              <a:spcAft>
                <a:spcPts val="0"/>
              </a:spcAft>
              <a:buClr>
                <a:schemeClr val="dk1"/>
              </a:buClr>
              <a:buSzPts val="2000"/>
              <a:buFont typeface="Arial"/>
              <a:buNone/>
            </a:pPr>
            <a:r>
              <a:t/>
            </a:r>
            <a:endParaRPr b="1" i="0" sz="2000" u="none">
              <a:solidFill>
                <a:srgbClr val="151517"/>
              </a:solidFill>
              <a:latin typeface="Architects Daughter"/>
              <a:ea typeface="Architects Daughter"/>
              <a:cs typeface="Architects Daughter"/>
              <a:sym typeface="Architects Daughter"/>
            </a:endParaRPr>
          </a:p>
          <a:p>
            <a:pPr indent="-342900" lvl="0" marL="342900" marR="0" rtl="0" algn="l">
              <a:lnSpc>
                <a:spcPct val="80000"/>
              </a:lnSpc>
              <a:spcBef>
                <a:spcPts val="400"/>
              </a:spcBef>
              <a:spcAft>
                <a:spcPts val="0"/>
              </a:spcAft>
              <a:buClr>
                <a:srgbClr val="151517"/>
              </a:buClr>
              <a:buSzPts val="2000"/>
              <a:buFont typeface="Arial"/>
              <a:buNone/>
            </a:pPr>
            <a:r>
              <a:rPr b="1" i="0" lang="en-US" sz="2000" u="none">
                <a:solidFill>
                  <a:srgbClr val="151517"/>
                </a:solidFill>
                <a:latin typeface="Architects Daughter"/>
                <a:ea typeface="Architects Daughter"/>
                <a:cs typeface="Architects Daughter"/>
                <a:sym typeface="Architects Daughter"/>
              </a:rPr>
              <a:t>In conclusion.....</a:t>
            </a:r>
            <a:endParaRPr/>
          </a:p>
          <a:p>
            <a:pPr indent="-215900" lvl="0" marL="342900" marR="0" rtl="0" algn="l">
              <a:spcBef>
                <a:spcPts val="400"/>
              </a:spcBef>
              <a:spcAft>
                <a:spcPts val="0"/>
              </a:spcAft>
              <a:buClr>
                <a:schemeClr val="dk1"/>
              </a:buClr>
              <a:buSzPts val="2000"/>
              <a:buFont typeface="Arial"/>
              <a:buNone/>
            </a:pPr>
            <a:r>
              <a:t/>
            </a:r>
            <a:endParaRPr b="1" i="0" sz="2000" u="none">
              <a:solidFill>
                <a:srgbClr val="151517"/>
              </a:solidFill>
              <a:latin typeface="Architects Daughter"/>
              <a:ea typeface="Architects Daughter"/>
              <a:cs typeface="Architects Daughter"/>
              <a:sym typeface="Architects Daughter"/>
            </a:endParaRPr>
          </a:p>
        </p:txBody>
      </p:sp>
      <p:pic>
        <p:nvPicPr>
          <p:cNvPr descr="Image result for uae rich" id="149" name="Google Shape;149;p7"/>
          <p:cNvPicPr preferRelativeResize="0"/>
          <p:nvPr/>
        </p:nvPicPr>
        <p:blipFill rotWithShape="1">
          <a:blip r:embed="rId3">
            <a:alphaModFix/>
          </a:blip>
          <a:srcRect b="0" l="0" r="0" t="0"/>
          <a:stretch/>
        </p:blipFill>
        <p:spPr>
          <a:xfrm>
            <a:off x="6219825" y="1600200"/>
            <a:ext cx="2938462" cy="1684337"/>
          </a:xfrm>
          <a:prstGeom prst="rect">
            <a:avLst/>
          </a:prstGeom>
          <a:noFill/>
          <a:ln>
            <a:noFill/>
          </a:ln>
        </p:spPr>
      </p:pic>
      <p:pic>
        <p:nvPicPr>
          <p:cNvPr descr="Image result for get rich or die tryin" id="150" name="Google Shape;150;p7"/>
          <p:cNvPicPr preferRelativeResize="0"/>
          <p:nvPr/>
        </p:nvPicPr>
        <p:blipFill rotWithShape="1">
          <a:blip r:embed="rId4">
            <a:alphaModFix/>
          </a:blip>
          <a:srcRect b="9753" l="0" r="0" t="0"/>
          <a:stretch/>
        </p:blipFill>
        <p:spPr>
          <a:xfrm>
            <a:off x="6219825" y="3448050"/>
            <a:ext cx="2938462" cy="322103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8"/>
          <p:cNvSpPr txBox="1"/>
          <p:nvPr>
            <p:ph type="title"/>
          </p:nvPr>
        </p:nvSpPr>
        <p:spPr>
          <a:xfrm>
            <a:off x="457200" y="274637"/>
            <a:ext cx="8229600" cy="706437"/>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2400"/>
              <a:buFont typeface="Calibri"/>
              <a:buNone/>
            </a:pPr>
            <a:r>
              <a:rPr b="0" i="0" lang="en-US" sz="2400" u="sng">
                <a:solidFill>
                  <a:schemeClr val="dk1"/>
                </a:solidFill>
                <a:latin typeface="Calibri"/>
                <a:ea typeface="Calibri"/>
                <a:cs typeface="Calibri"/>
                <a:sym typeface="Calibri"/>
              </a:rPr>
              <a:t>Does money make people happier?</a:t>
            </a:r>
            <a:endParaRPr/>
          </a:p>
        </p:txBody>
      </p:sp>
      <p:sp>
        <p:nvSpPr>
          <p:cNvPr id="156" name="Google Shape;156;p8"/>
          <p:cNvSpPr txBox="1"/>
          <p:nvPr>
            <p:ph idx="1" type="body"/>
          </p:nvPr>
        </p:nvSpPr>
        <p:spPr>
          <a:xfrm>
            <a:off x="323850" y="981075"/>
            <a:ext cx="8496300" cy="54006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Calibri"/>
                <a:ea typeface="Calibri"/>
                <a:cs typeface="Calibri"/>
                <a:sym typeface="Calibri"/>
              </a:rPr>
              <a:t>Some people argue that money does not make people happier because ______________</a:t>
            </a:r>
            <a:endParaRPr/>
          </a:p>
          <a:p>
            <a:pPr indent="-342900" lvl="0" marL="342900" marR="0" rtl="0" algn="l">
              <a:lnSpc>
                <a:spcPct val="100000"/>
              </a:lnSpc>
              <a:spcBef>
                <a:spcPts val="360"/>
              </a:spcBef>
              <a:spcAft>
                <a:spcPts val="0"/>
              </a:spcAft>
              <a:buClr>
                <a:schemeClr val="dk1"/>
              </a:buClr>
              <a:buSzPts val="1800"/>
              <a:buFont typeface="Arial"/>
              <a:buNone/>
            </a:pPr>
            <a:r>
              <a:rPr b="0" i="0" lang="en-US" sz="1800" u="none">
                <a:solidFill>
                  <a:schemeClr val="dk1"/>
                </a:solidFill>
                <a:latin typeface="Calibri"/>
                <a:ea typeface="Calibri"/>
                <a:cs typeface="Calibri"/>
                <a:sym typeface="Calibri"/>
              </a:rPr>
              <a:t>________________________________________________________________________</a:t>
            </a:r>
            <a:endParaRPr/>
          </a:p>
          <a:p>
            <a:pPr indent="-342900" lvl="0" marL="342900" marR="0" rtl="0" algn="l">
              <a:lnSpc>
                <a:spcPct val="100000"/>
              </a:lnSpc>
              <a:spcBef>
                <a:spcPts val="360"/>
              </a:spcBef>
              <a:spcAft>
                <a:spcPts val="0"/>
              </a:spcAft>
              <a:buClr>
                <a:schemeClr val="dk1"/>
              </a:buClr>
              <a:buSzPts val="1800"/>
              <a:buFont typeface="Arial"/>
              <a:buNone/>
            </a:pPr>
            <a:r>
              <a:rPr b="0" i="0" lang="en-US" sz="1800" u="none">
                <a:solidFill>
                  <a:schemeClr val="dk1"/>
                </a:solidFill>
                <a:latin typeface="Calibri"/>
                <a:ea typeface="Calibri"/>
                <a:cs typeface="Calibri"/>
                <a:sym typeface="Calibri"/>
              </a:rPr>
              <a:t>________________________________________________________________________</a:t>
            </a:r>
            <a:endParaRPr/>
          </a:p>
          <a:p>
            <a:pPr indent="-342900" lvl="0" marL="342900" marR="0" rtl="0" algn="l">
              <a:lnSpc>
                <a:spcPct val="100000"/>
              </a:lnSpc>
              <a:spcBef>
                <a:spcPts val="360"/>
              </a:spcBef>
              <a:spcAft>
                <a:spcPts val="0"/>
              </a:spcAft>
              <a:buClr>
                <a:schemeClr val="dk1"/>
              </a:buClr>
              <a:buSzPts val="1800"/>
              <a:buFont typeface="Arial"/>
              <a:buNone/>
            </a:pPr>
            <a:r>
              <a:rPr b="0" i="0" lang="en-US" sz="1800" u="none">
                <a:solidFill>
                  <a:schemeClr val="dk1"/>
                </a:solidFill>
                <a:latin typeface="Calibri"/>
                <a:ea typeface="Calibri"/>
                <a:cs typeface="Calibri"/>
                <a:sym typeface="Calibri"/>
              </a:rPr>
              <a:t>This is supported by Professor Dunn who found that having less money makes you happier because you appreciate things more when you do have them. </a:t>
            </a:r>
            <a:endParaRPr/>
          </a:p>
          <a:p>
            <a:pPr indent="-342900" lvl="0" marL="342900" marR="0" rtl="0" algn="l">
              <a:lnSpc>
                <a:spcPct val="100000"/>
              </a:lnSpc>
              <a:spcBef>
                <a:spcPts val="360"/>
              </a:spcBef>
              <a:spcAft>
                <a:spcPts val="0"/>
              </a:spcAft>
              <a:buClr>
                <a:schemeClr val="dk1"/>
              </a:buClr>
              <a:buSzPts val="1800"/>
              <a:buFont typeface="Arial"/>
              <a:buNone/>
            </a:pPr>
            <a:r>
              <a:t/>
            </a:r>
            <a:endParaRPr b="0" i="0" sz="1800" u="none">
              <a:solidFill>
                <a:schemeClr val="dk1"/>
              </a:solidFill>
              <a:latin typeface="Calibri"/>
              <a:ea typeface="Calibri"/>
              <a:cs typeface="Calibri"/>
              <a:sym typeface="Calibri"/>
            </a:endParaRPr>
          </a:p>
          <a:p>
            <a:pPr indent="-342900" lvl="0" marL="342900" marR="0" rtl="0" algn="l">
              <a:lnSpc>
                <a:spcPct val="100000"/>
              </a:lnSpc>
              <a:spcBef>
                <a:spcPts val="360"/>
              </a:spcBef>
              <a:spcAft>
                <a:spcPts val="0"/>
              </a:spcAft>
              <a:buClr>
                <a:schemeClr val="dk1"/>
              </a:buClr>
              <a:buSzPts val="1800"/>
              <a:buFont typeface="Arial"/>
              <a:buNone/>
            </a:pPr>
            <a:r>
              <a:rPr b="0" i="0" lang="en-US" sz="1800" u="none">
                <a:solidFill>
                  <a:schemeClr val="dk1"/>
                </a:solidFill>
                <a:latin typeface="Calibri"/>
                <a:ea typeface="Calibri"/>
                <a:cs typeface="Calibri"/>
                <a:sym typeface="Calibri"/>
              </a:rPr>
              <a:t>However, some people argue that money does make people happier because ______</a:t>
            </a:r>
            <a:endParaRPr/>
          </a:p>
          <a:p>
            <a:pPr indent="-342900" lvl="0" marL="342900" marR="0" rtl="0" algn="l">
              <a:lnSpc>
                <a:spcPct val="100000"/>
              </a:lnSpc>
              <a:spcBef>
                <a:spcPts val="360"/>
              </a:spcBef>
              <a:spcAft>
                <a:spcPts val="0"/>
              </a:spcAft>
              <a:buClr>
                <a:schemeClr val="dk1"/>
              </a:buClr>
              <a:buSzPts val="1800"/>
              <a:buFont typeface="Arial"/>
              <a:buNone/>
            </a:pPr>
            <a:r>
              <a:rPr b="0" i="0" lang="en-US" sz="1800" u="none">
                <a:solidFill>
                  <a:schemeClr val="dk1"/>
                </a:solidFill>
                <a:latin typeface="Calibri"/>
                <a:ea typeface="Calibri"/>
                <a:cs typeface="Calibri"/>
                <a:sym typeface="Calibri"/>
              </a:rPr>
              <a:t>________________________________________________________________________</a:t>
            </a:r>
            <a:endParaRPr/>
          </a:p>
          <a:p>
            <a:pPr indent="-342900" lvl="0" marL="342900" marR="0" rtl="0" algn="l">
              <a:lnSpc>
                <a:spcPct val="100000"/>
              </a:lnSpc>
              <a:spcBef>
                <a:spcPts val="360"/>
              </a:spcBef>
              <a:spcAft>
                <a:spcPts val="0"/>
              </a:spcAft>
              <a:buClr>
                <a:schemeClr val="dk1"/>
              </a:buClr>
              <a:buSzPts val="1800"/>
              <a:buFont typeface="Arial"/>
              <a:buNone/>
            </a:pPr>
            <a:r>
              <a:rPr b="0" i="0" lang="en-US" sz="1800" u="none">
                <a:solidFill>
                  <a:schemeClr val="dk1"/>
                </a:solidFill>
                <a:latin typeface="Calibri"/>
                <a:ea typeface="Calibri"/>
                <a:cs typeface="Calibri"/>
                <a:sym typeface="Calibri"/>
              </a:rPr>
              <a:t>________________________________________________________________________</a:t>
            </a:r>
            <a:endParaRPr/>
          </a:p>
          <a:p>
            <a:pPr indent="-342900" lvl="0" marL="342900" marR="0" rtl="0" algn="l">
              <a:lnSpc>
                <a:spcPct val="100000"/>
              </a:lnSpc>
              <a:spcBef>
                <a:spcPts val="360"/>
              </a:spcBef>
              <a:spcAft>
                <a:spcPts val="0"/>
              </a:spcAft>
              <a:buClr>
                <a:schemeClr val="dk1"/>
              </a:buClr>
              <a:buSzPts val="1800"/>
              <a:buFont typeface="Arial"/>
              <a:buNone/>
            </a:pPr>
            <a:r>
              <a:rPr b="0" i="0" lang="en-US" sz="1800" u="none">
                <a:solidFill>
                  <a:schemeClr val="dk1"/>
                </a:solidFill>
                <a:latin typeface="Calibri"/>
                <a:ea typeface="Calibri"/>
                <a:cs typeface="Calibri"/>
                <a:sym typeface="Calibri"/>
              </a:rPr>
              <a:t>This is supported by an article in the Telegraph which showed that people who have money can pay people to do the jobs they do not want to do e.g. cleaning and this makes them happier. </a:t>
            </a:r>
            <a:endParaRPr/>
          </a:p>
          <a:p>
            <a:pPr indent="-342900" lvl="0" marL="342900" marR="0" rtl="0" algn="l">
              <a:lnSpc>
                <a:spcPct val="100000"/>
              </a:lnSpc>
              <a:spcBef>
                <a:spcPts val="360"/>
              </a:spcBef>
              <a:spcAft>
                <a:spcPts val="0"/>
              </a:spcAft>
              <a:buClr>
                <a:schemeClr val="dk1"/>
              </a:buClr>
              <a:buSzPts val="1800"/>
              <a:buFont typeface="Arial"/>
              <a:buNone/>
            </a:pPr>
            <a:r>
              <a:t/>
            </a:r>
            <a:endParaRPr b="0" i="0" sz="1800" u="none">
              <a:solidFill>
                <a:schemeClr val="dk1"/>
              </a:solidFill>
              <a:latin typeface="Calibri"/>
              <a:ea typeface="Calibri"/>
              <a:cs typeface="Calibri"/>
              <a:sym typeface="Calibri"/>
            </a:endParaRPr>
          </a:p>
          <a:p>
            <a:pPr indent="-342900" lvl="0" marL="342900" marR="0" rtl="0" algn="l">
              <a:lnSpc>
                <a:spcPct val="100000"/>
              </a:lnSpc>
              <a:spcBef>
                <a:spcPts val="360"/>
              </a:spcBef>
              <a:spcAft>
                <a:spcPts val="0"/>
              </a:spcAft>
              <a:buClr>
                <a:schemeClr val="dk1"/>
              </a:buClr>
              <a:buSzPts val="1800"/>
              <a:buFont typeface="Arial"/>
              <a:buNone/>
            </a:pPr>
            <a:r>
              <a:rPr b="0" i="0" lang="en-US" sz="1800" u="none">
                <a:solidFill>
                  <a:schemeClr val="dk1"/>
                </a:solidFill>
                <a:latin typeface="Calibri"/>
                <a:ea typeface="Calibri"/>
                <a:cs typeface="Calibri"/>
                <a:sym typeface="Calibri"/>
              </a:rPr>
              <a:t>In conclusion, I think that money does/does not make people happier because ________</a:t>
            </a:r>
            <a:endParaRPr/>
          </a:p>
          <a:p>
            <a:pPr indent="-342900" lvl="0" marL="342900" marR="0" rtl="0" algn="l">
              <a:lnSpc>
                <a:spcPct val="100000"/>
              </a:lnSpc>
              <a:spcBef>
                <a:spcPts val="360"/>
              </a:spcBef>
              <a:spcAft>
                <a:spcPts val="0"/>
              </a:spcAft>
              <a:buClr>
                <a:schemeClr val="dk1"/>
              </a:buClr>
              <a:buSzPts val="1800"/>
              <a:buFont typeface="Arial"/>
              <a:buNone/>
            </a:pPr>
            <a:r>
              <a:rPr b="0" i="0" lang="en-US" sz="1800" u="none">
                <a:solidFill>
                  <a:schemeClr val="dk1"/>
                </a:solidFill>
                <a:latin typeface="Calibri"/>
                <a:ea typeface="Calibri"/>
                <a:cs typeface="Calibri"/>
                <a:sym typeface="Calibri"/>
              </a:rPr>
              <a:t>________________________________________________________________________</a:t>
            </a:r>
            <a:endParaRPr/>
          </a:p>
          <a:p>
            <a:pPr indent="-342900" lvl="0" marL="342900" marR="0" rtl="0" algn="l">
              <a:lnSpc>
                <a:spcPct val="100000"/>
              </a:lnSpc>
              <a:spcBef>
                <a:spcPts val="360"/>
              </a:spcBef>
              <a:spcAft>
                <a:spcPts val="0"/>
              </a:spcAft>
              <a:buClr>
                <a:schemeClr val="dk1"/>
              </a:buClr>
              <a:buSzPts val="1800"/>
              <a:buFont typeface="Arial"/>
              <a:buNone/>
            </a:pPr>
            <a:r>
              <a:rPr b="0" i="0" lang="en-US" sz="1800" u="none">
                <a:solidFill>
                  <a:schemeClr val="dk1"/>
                </a:solidFill>
                <a:latin typeface="Calibri"/>
                <a:ea typeface="Calibri"/>
                <a:cs typeface="Calibri"/>
                <a:sym typeface="Calibri"/>
              </a:rPr>
              <a:t>________________________________________________________________________</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9"/>
          <p:cNvSpPr txBox="1"/>
          <p:nvPr>
            <p:ph type="title"/>
          </p:nvPr>
        </p:nvSpPr>
        <p:spPr>
          <a:xfrm>
            <a:off x="0" y="0"/>
            <a:ext cx="8697912" cy="706437"/>
          </a:xfrm>
          <a:prstGeom prst="rect">
            <a:avLst/>
          </a:prstGeom>
          <a:solidFill>
            <a:schemeClr val="accent1"/>
          </a:solid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Calibri"/>
              <a:buNone/>
            </a:pPr>
            <a:r>
              <a:rPr b="0" i="0" lang="en-US" sz="4400" u="sng">
                <a:solidFill>
                  <a:schemeClr val="dk1"/>
                </a:solidFill>
                <a:latin typeface="Calibri"/>
                <a:ea typeface="Calibri"/>
                <a:cs typeface="Calibri"/>
                <a:sym typeface="Calibri"/>
              </a:rPr>
              <a:t>Peer- Assessment</a:t>
            </a:r>
            <a:endParaRPr/>
          </a:p>
        </p:txBody>
      </p:sp>
      <p:sp>
        <p:nvSpPr>
          <p:cNvPr id="162" name="Google Shape;162;p9"/>
          <p:cNvSpPr txBox="1"/>
          <p:nvPr>
            <p:ph idx="1" type="body"/>
          </p:nvPr>
        </p:nvSpPr>
        <p:spPr>
          <a:xfrm>
            <a:off x="468312" y="836612"/>
            <a:ext cx="8229600" cy="573405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rgbClr val="00B050"/>
              </a:buClr>
              <a:buSzPts val="2200"/>
              <a:buFont typeface="Arial"/>
              <a:buNone/>
            </a:pPr>
            <a:r>
              <a:rPr b="0" i="0" lang="en-US" sz="2200" u="sng">
                <a:solidFill>
                  <a:srgbClr val="00B050"/>
                </a:solidFill>
                <a:latin typeface="Calibri"/>
                <a:ea typeface="Calibri"/>
                <a:cs typeface="Calibri"/>
                <a:sym typeface="Calibri"/>
              </a:rPr>
              <a:t>WWW</a:t>
            </a:r>
            <a:endParaRPr/>
          </a:p>
          <a:p>
            <a:pPr indent="-342900" lvl="0" marL="342900" marR="0" rtl="0" algn="l">
              <a:lnSpc>
                <a:spcPct val="100000"/>
              </a:lnSpc>
              <a:spcBef>
                <a:spcPts val="440"/>
              </a:spcBef>
              <a:spcAft>
                <a:spcPts val="0"/>
              </a:spcAft>
              <a:buClr>
                <a:srgbClr val="00B050"/>
              </a:buClr>
              <a:buSzPts val="2200"/>
              <a:buFont typeface="Arial"/>
              <a:buChar char="•"/>
            </a:pPr>
            <a:r>
              <a:rPr b="0" i="0" lang="en-US" sz="2200" u="none">
                <a:solidFill>
                  <a:srgbClr val="00B050"/>
                </a:solidFill>
                <a:latin typeface="Calibri"/>
                <a:ea typeface="Calibri"/>
                <a:cs typeface="Calibri"/>
                <a:sym typeface="Calibri"/>
              </a:rPr>
              <a:t>You have given two arguments to support your view</a:t>
            </a:r>
            <a:endParaRPr/>
          </a:p>
          <a:p>
            <a:pPr indent="-342900" lvl="0" marL="342900" marR="0" rtl="0" algn="l">
              <a:lnSpc>
                <a:spcPct val="100000"/>
              </a:lnSpc>
              <a:spcBef>
                <a:spcPts val="440"/>
              </a:spcBef>
              <a:spcAft>
                <a:spcPts val="0"/>
              </a:spcAft>
              <a:buClr>
                <a:srgbClr val="00B050"/>
              </a:buClr>
              <a:buSzPts val="2200"/>
              <a:buFont typeface="Arial"/>
              <a:buChar char="•"/>
            </a:pPr>
            <a:r>
              <a:rPr b="0" i="0" lang="en-US" sz="2200" u="none">
                <a:solidFill>
                  <a:srgbClr val="00B050"/>
                </a:solidFill>
                <a:latin typeface="Calibri"/>
                <a:ea typeface="Calibri"/>
                <a:cs typeface="Calibri"/>
                <a:sym typeface="Calibri"/>
              </a:rPr>
              <a:t>You have given two arguments against your view</a:t>
            </a:r>
            <a:endParaRPr/>
          </a:p>
          <a:p>
            <a:pPr indent="-342900" lvl="0" marL="342900" marR="0" rtl="0" algn="l">
              <a:lnSpc>
                <a:spcPct val="100000"/>
              </a:lnSpc>
              <a:spcBef>
                <a:spcPts val="440"/>
              </a:spcBef>
              <a:spcAft>
                <a:spcPts val="0"/>
              </a:spcAft>
              <a:buClr>
                <a:srgbClr val="00B050"/>
              </a:buClr>
              <a:buSzPts val="2200"/>
              <a:buFont typeface="Arial"/>
              <a:buChar char="•"/>
            </a:pPr>
            <a:r>
              <a:rPr b="0" i="0" lang="en-US" sz="2200" u="none">
                <a:solidFill>
                  <a:srgbClr val="00B050"/>
                </a:solidFill>
                <a:latin typeface="Calibri"/>
                <a:ea typeface="Calibri"/>
                <a:cs typeface="Calibri"/>
                <a:sym typeface="Calibri"/>
              </a:rPr>
              <a:t>You have used examples </a:t>
            </a:r>
            <a:endParaRPr/>
          </a:p>
          <a:p>
            <a:pPr indent="-342900" lvl="0" marL="342900" marR="0" rtl="0" algn="l">
              <a:lnSpc>
                <a:spcPct val="100000"/>
              </a:lnSpc>
              <a:spcBef>
                <a:spcPts val="440"/>
              </a:spcBef>
              <a:spcAft>
                <a:spcPts val="0"/>
              </a:spcAft>
              <a:buClr>
                <a:srgbClr val="00B050"/>
              </a:buClr>
              <a:buSzPts val="2200"/>
              <a:buFont typeface="Arial"/>
              <a:buChar char="•"/>
            </a:pPr>
            <a:r>
              <a:rPr b="0" i="0" lang="en-US" sz="2200" u="none">
                <a:solidFill>
                  <a:srgbClr val="00B050"/>
                </a:solidFill>
                <a:latin typeface="Calibri"/>
                <a:ea typeface="Calibri"/>
                <a:cs typeface="Calibri"/>
                <a:sym typeface="Calibri"/>
              </a:rPr>
              <a:t>You have developed your points</a:t>
            </a:r>
            <a:endParaRPr/>
          </a:p>
          <a:p>
            <a:pPr indent="-342900" lvl="0" marL="342900" marR="0" rtl="0" algn="l">
              <a:lnSpc>
                <a:spcPct val="100000"/>
              </a:lnSpc>
              <a:spcBef>
                <a:spcPts val="440"/>
              </a:spcBef>
              <a:spcAft>
                <a:spcPts val="0"/>
              </a:spcAft>
              <a:buClr>
                <a:srgbClr val="00B050"/>
              </a:buClr>
              <a:buSzPts val="2200"/>
              <a:buFont typeface="Arial"/>
              <a:buChar char="•"/>
            </a:pPr>
            <a:r>
              <a:rPr b="0" i="0" lang="en-US" sz="2200" u="none">
                <a:solidFill>
                  <a:srgbClr val="00B050"/>
                </a:solidFill>
                <a:latin typeface="Calibri"/>
                <a:ea typeface="Calibri"/>
                <a:cs typeface="Calibri"/>
                <a:sym typeface="Calibri"/>
              </a:rPr>
              <a:t>You have written your  answer in paragraphs</a:t>
            </a:r>
            <a:endParaRPr/>
          </a:p>
          <a:p>
            <a:pPr indent="-342900" lvl="0" marL="342900" marR="0" rtl="0" algn="l">
              <a:lnSpc>
                <a:spcPct val="100000"/>
              </a:lnSpc>
              <a:spcBef>
                <a:spcPts val="440"/>
              </a:spcBef>
              <a:spcAft>
                <a:spcPts val="0"/>
              </a:spcAft>
              <a:buClr>
                <a:srgbClr val="00B050"/>
              </a:buClr>
              <a:buSzPts val="2200"/>
              <a:buFont typeface="Arial"/>
              <a:buChar char="•"/>
            </a:pPr>
            <a:r>
              <a:rPr b="0" i="0" lang="en-US" sz="2200" u="none">
                <a:solidFill>
                  <a:srgbClr val="00B050"/>
                </a:solidFill>
                <a:latin typeface="Calibri"/>
                <a:ea typeface="Calibri"/>
                <a:cs typeface="Calibri"/>
                <a:sym typeface="Calibri"/>
              </a:rPr>
              <a:t>You have written a conclusion</a:t>
            </a:r>
            <a:endParaRPr/>
          </a:p>
          <a:p>
            <a:pPr indent="-342900" lvl="0" marL="342900" marR="0" rtl="0" algn="l">
              <a:lnSpc>
                <a:spcPct val="100000"/>
              </a:lnSpc>
              <a:spcBef>
                <a:spcPts val="440"/>
              </a:spcBef>
              <a:spcAft>
                <a:spcPts val="0"/>
              </a:spcAft>
              <a:buClr>
                <a:srgbClr val="00B050"/>
              </a:buClr>
              <a:buSzPts val="2200"/>
              <a:buFont typeface="Arial"/>
              <a:buNone/>
            </a:pPr>
            <a:r>
              <a:rPr b="0" i="0" lang="en-US" sz="2200" u="sng">
                <a:solidFill>
                  <a:srgbClr val="00B050"/>
                </a:solidFill>
                <a:latin typeface="Calibri"/>
                <a:ea typeface="Calibri"/>
                <a:cs typeface="Calibri"/>
                <a:sym typeface="Calibri"/>
              </a:rPr>
              <a:t>EBI</a:t>
            </a:r>
            <a:endParaRPr/>
          </a:p>
          <a:p>
            <a:pPr indent="-342900" lvl="0" marL="342900" marR="0" rtl="0" algn="l">
              <a:lnSpc>
                <a:spcPct val="100000"/>
              </a:lnSpc>
              <a:spcBef>
                <a:spcPts val="440"/>
              </a:spcBef>
              <a:spcAft>
                <a:spcPts val="0"/>
              </a:spcAft>
              <a:buClr>
                <a:srgbClr val="00B050"/>
              </a:buClr>
              <a:buSzPts val="2200"/>
              <a:buFont typeface="Arial"/>
              <a:buChar char="•"/>
            </a:pPr>
            <a:r>
              <a:rPr b="0" i="0" lang="en-US" sz="2200" u="none">
                <a:solidFill>
                  <a:srgbClr val="00B050"/>
                </a:solidFill>
                <a:latin typeface="Calibri"/>
                <a:ea typeface="Calibri"/>
                <a:cs typeface="Calibri"/>
                <a:sym typeface="Calibri"/>
              </a:rPr>
              <a:t>You should write two arguments to support your view</a:t>
            </a:r>
            <a:endParaRPr/>
          </a:p>
          <a:p>
            <a:pPr indent="-342900" lvl="0" marL="342900" marR="0" rtl="0" algn="l">
              <a:lnSpc>
                <a:spcPct val="100000"/>
              </a:lnSpc>
              <a:spcBef>
                <a:spcPts val="440"/>
              </a:spcBef>
              <a:spcAft>
                <a:spcPts val="0"/>
              </a:spcAft>
              <a:buClr>
                <a:srgbClr val="00B050"/>
              </a:buClr>
              <a:buSzPts val="2200"/>
              <a:buFont typeface="Arial"/>
              <a:buChar char="•"/>
            </a:pPr>
            <a:r>
              <a:rPr b="0" i="0" lang="en-US" sz="2200" u="none">
                <a:solidFill>
                  <a:srgbClr val="00B050"/>
                </a:solidFill>
                <a:latin typeface="Calibri"/>
                <a:ea typeface="Calibri"/>
                <a:cs typeface="Calibri"/>
                <a:sym typeface="Calibri"/>
              </a:rPr>
              <a:t>You should write two arguments against your view</a:t>
            </a:r>
            <a:endParaRPr/>
          </a:p>
          <a:p>
            <a:pPr indent="-342900" lvl="0" marL="342900" marR="0" rtl="0" algn="l">
              <a:lnSpc>
                <a:spcPct val="100000"/>
              </a:lnSpc>
              <a:spcBef>
                <a:spcPts val="440"/>
              </a:spcBef>
              <a:spcAft>
                <a:spcPts val="0"/>
              </a:spcAft>
              <a:buClr>
                <a:srgbClr val="00B050"/>
              </a:buClr>
              <a:buSzPts val="2200"/>
              <a:buFont typeface="Arial"/>
              <a:buChar char="•"/>
            </a:pPr>
            <a:r>
              <a:rPr b="0" i="0" lang="en-US" sz="2200" u="none">
                <a:solidFill>
                  <a:srgbClr val="00B050"/>
                </a:solidFill>
                <a:latin typeface="Calibri"/>
                <a:ea typeface="Calibri"/>
                <a:cs typeface="Calibri"/>
                <a:sym typeface="Calibri"/>
              </a:rPr>
              <a:t>You could use examples </a:t>
            </a:r>
            <a:endParaRPr/>
          </a:p>
          <a:p>
            <a:pPr indent="-342900" lvl="0" marL="342900" marR="0" rtl="0" algn="l">
              <a:lnSpc>
                <a:spcPct val="100000"/>
              </a:lnSpc>
              <a:spcBef>
                <a:spcPts val="440"/>
              </a:spcBef>
              <a:spcAft>
                <a:spcPts val="0"/>
              </a:spcAft>
              <a:buClr>
                <a:srgbClr val="00B050"/>
              </a:buClr>
              <a:buSzPts val="2200"/>
              <a:buFont typeface="Arial"/>
              <a:buChar char="•"/>
            </a:pPr>
            <a:r>
              <a:rPr b="0" i="0" lang="en-US" sz="2200" u="none">
                <a:solidFill>
                  <a:srgbClr val="00B050"/>
                </a:solidFill>
                <a:latin typeface="Calibri"/>
                <a:ea typeface="Calibri"/>
                <a:cs typeface="Calibri"/>
                <a:sym typeface="Calibri"/>
              </a:rPr>
              <a:t>You need to develop your points</a:t>
            </a:r>
            <a:endParaRPr/>
          </a:p>
          <a:p>
            <a:pPr indent="-342900" lvl="0" marL="342900" marR="0" rtl="0" algn="l">
              <a:lnSpc>
                <a:spcPct val="100000"/>
              </a:lnSpc>
              <a:spcBef>
                <a:spcPts val="440"/>
              </a:spcBef>
              <a:spcAft>
                <a:spcPts val="0"/>
              </a:spcAft>
              <a:buClr>
                <a:srgbClr val="00B050"/>
              </a:buClr>
              <a:buSzPts val="2200"/>
              <a:buFont typeface="Arial"/>
              <a:buChar char="•"/>
            </a:pPr>
            <a:r>
              <a:rPr b="0" i="0" lang="en-US" sz="2200" u="none">
                <a:solidFill>
                  <a:srgbClr val="00B050"/>
                </a:solidFill>
                <a:latin typeface="Calibri"/>
                <a:ea typeface="Calibri"/>
                <a:cs typeface="Calibri"/>
                <a:sym typeface="Calibri"/>
              </a:rPr>
              <a:t>Try to use paragraphs to structure your answer</a:t>
            </a:r>
            <a:endParaRPr/>
          </a:p>
          <a:p>
            <a:pPr indent="-342900" lvl="0" marL="342900" marR="0" rtl="0" algn="l">
              <a:lnSpc>
                <a:spcPct val="100000"/>
              </a:lnSpc>
              <a:spcBef>
                <a:spcPts val="440"/>
              </a:spcBef>
              <a:spcAft>
                <a:spcPts val="0"/>
              </a:spcAft>
              <a:buClr>
                <a:srgbClr val="00B050"/>
              </a:buClr>
              <a:buSzPts val="2200"/>
              <a:buFont typeface="Arial"/>
              <a:buChar char="•"/>
            </a:pPr>
            <a:r>
              <a:rPr b="0" i="0" lang="en-US" sz="2200" u="none">
                <a:solidFill>
                  <a:srgbClr val="00B050"/>
                </a:solidFill>
                <a:latin typeface="Calibri"/>
                <a:ea typeface="Calibri"/>
                <a:cs typeface="Calibri"/>
                <a:sym typeface="Calibri"/>
              </a:rPr>
              <a:t>Write a conclusion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graphicFrame>
        <p:nvGraphicFramePr>
          <p:cNvPr id="167" name="Google Shape;167;p10"/>
          <p:cNvGraphicFramePr/>
          <p:nvPr/>
        </p:nvGraphicFramePr>
        <p:xfrm>
          <a:off x="395287" y="836612"/>
          <a:ext cx="3000000" cy="3000000"/>
        </p:xfrm>
        <a:graphic>
          <a:graphicData uri="http://schemas.openxmlformats.org/drawingml/2006/table">
            <a:tbl>
              <a:tblPr>
                <a:noFill/>
                <a:tableStyleId>{21C77D70-599F-4717-97E8-955780E99B4B}</a:tableStyleId>
              </a:tblPr>
              <a:tblGrid>
                <a:gridCol w="4213225"/>
                <a:gridCol w="4211625"/>
              </a:tblGrid>
              <a:tr h="434975">
                <a:tc>
                  <a:txBody>
                    <a:bodyPr/>
                    <a:lstStyle/>
                    <a:p>
                      <a:pPr indent="0" lvl="0" marL="0" marR="0" rtl="0" algn="l">
                        <a:lnSpc>
                          <a:spcPct val="100000"/>
                        </a:lnSpc>
                        <a:spcBef>
                          <a:spcPts val="0"/>
                        </a:spcBef>
                        <a:spcAft>
                          <a:spcPts val="0"/>
                        </a:spcAft>
                        <a:buClr>
                          <a:schemeClr val="dk1"/>
                        </a:buClr>
                        <a:buSzPts val="2000"/>
                        <a:buFont typeface="Calibri"/>
                        <a:buNone/>
                      </a:pPr>
                      <a:r>
                        <a:rPr b="0" i="0" lang="en-US" sz="2000" u="none" cap="none" strike="noStrike">
                          <a:solidFill>
                            <a:schemeClr val="dk1"/>
                          </a:solidFill>
                          <a:latin typeface="Calibri"/>
                          <a:ea typeface="Calibri"/>
                          <a:cs typeface="Calibri"/>
                          <a:sym typeface="Calibri"/>
                        </a:rPr>
                        <a:t>Agree</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2000"/>
                        <a:buFont typeface="Calibri"/>
                        <a:buNone/>
                      </a:pPr>
                      <a:r>
                        <a:rPr b="0" i="0" lang="en-US" sz="2000" u="none" cap="none" strike="noStrike">
                          <a:solidFill>
                            <a:schemeClr val="dk1"/>
                          </a:solidFill>
                          <a:latin typeface="Calibri"/>
                          <a:ea typeface="Calibri"/>
                          <a:cs typeface="Calibri"/>
                          <a:sym typeface="Calibri"/>
                        </a:rPr>
                        <a:t>Disagree</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866900">
                <a:tc>
                  <a:txBody>
                    <a:bodyPr/>
                    <a:lstStyle/>
                    <a:p>
                      <a:pPr indent="0" lvl="0" marL="0" marR="0" rtl="0" algn="l">
                        <a:lnSpc>
                          <a:spcPct val="100000"/>
                        </a:lnSpc>
                        <a:spcBef>
                          <a:spcPts val="0"/>
                        </a:spcBef>
                        <a:spcAft>
                          <a:spcPts val="0"/>
                        </a:spcAft>
                        <a:buClr>
                          <a:schemeClr val="dk1"/>
                        </a:buClr>
                        <a:buSzPts val="2000"/>
                        <a:buFont typeface="Calibri"/>
                        <a:buNone/>
                      </a:pPr>
                      <a:r>
                        <a:rPr b="0" i="0" lang="en-US" sz="2000" u="none" cap="none" strike="noStrike">
                          <a:solidFill>
                            <a:schemeClr val="dk1"/>
                          </a:solidFill>
                          <a:latin typeface="Calibri"/>
                          <a:ea typeface="Calibri"/>
                          <a:cs typeface="Calibri"/>
                          <a:sym typeface="Calibri"/>
                        </a:rPr>
                        <a:t>Life should be about enjoyment and humans enjoy life the most when they are happy. </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2000"/>
                        <a:buFont typeface="Calibri"/>
                        <a:buNone/>
                      </a:pPr>
                      <a:r>
                        <a:rPr b="0" i="0" lang="en-US" sz="2000" u="none" cap="none" strike="noStrike">
                          <a:solidFill>
                            <a:schemeClr val="dk1"/>
                          </a:solidFill>
                          <a:latin typeface="Calibri"/>
                          <a:ea typeface="Calibri"/>
                          <a:cs typeface="Calibri"/>
                          <a:sym typeface="Calibri"/>
                        </a:rPr>
                        <a:t>There are other things that are more important such as becoming educated . This might not always make you happy but it is important for new inventions and discoveries. </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162175">
                <a:tc>
                  <a:txBody>
                    <a:bodyPr/>
                    <a:lstStyle/>
                    <a:p>
                      <a:pPr indent="0" lvl="0" marL="0" marR="0" rtl="0" algn="l">
                        <a:lnSpc>
                          <a:spcPct val="100000"/>
                        </a:lnSpc>
                        <a:spcBef>
                          <a:spcPts val="0"/>
                        </a:spcBef>
                        <a:spcAft>
                          <a:spcPts val="0"/>
                        </a:spcAft>
                        <a:buClr>
                          <a:schemeClr val="dk1"/>
                        </a:buClr>
                        <a:buSzPts val="2000"/>
                        <a:buFont typeface="Calibri"/>
                        <a:buNone/>
                      </a:pPr>
                      <a:r>
                        <a:rPr b="0" i="0" lang="en-US" sz="2000" u="none" cap="none" strike="noStrike">
                          <a:solidFill>
                            <a:schemeClr val="dk1"/>
                          </a:solidFill>
                          <a:latin typeface="Calibri"/>
                          <a:ea typeface="Calibri"/>
                          <a:cs typeface="Calibri"/>
                          <a:sym typeface="Calibri"/>
                        </a:rPr>
                        <a:t>If people are happy then they are more likely to develop other skills such as kindness and generosity.  </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2000"/>
                        <a:buFont typeface="Calibri"/>
                        <a:buNone/>
                      </a:pPr>
                      <a:r>
                        <a:rPr b="0" i="0" lang="en-US" sz="2000" u="none" cap="none" strike="noStrike">
                          <a:solidFill>
                            <a:schemeClr val="dk1"/>
                          </a:solidFill>
                          <a:latin typeface="Calibri"/>
                          <a:ea typeface="Calibri"/>
                          <a:cs typeface="Calibri"/>
                          <a:sym typeface="Calibri"/>
                        </a:rPr>
                        <a:t>It  is more important to defend the human rights of all people than to make most people in the world happy. Humans should focus first on providing shelter, food and healthcare to people living in poverty. </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168" name="Google Shape;168;p10"/>
          <p:cNvSpPr txBox="1"/>
          <p:nvPr/>
        </p:nvSpPr>
        <p:spPr>
          <a:xfrm>
            <a:off x="611187" y="115887"/>
            <a:ext cx="7993062" cy="5857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3200"/>
              <a:buFont typeface="Impact"/>
              <a:buNone/>
            </a:pPr>
            <a:r>
              <a:rPr b="0" i="0" lang="en-US" sz="3200" u="sng" cap="none" strike="noStrike">
                <a:solidFill>
                  <a:schemeClr val="dk1"/>
                </a:solidFill>
                <a:latin typeface="Impact"/>
                <a:ea typeface="Impact"/>
                <a:cs typeface="Impact"/>
                <a:sym typeface="Impact"/>
              </a:rPr>
              <a:t>‘The most important thing in life is happiness’ </a:t>
            </a:r>
            <a:endParaRPr/>
          </a:p>
        </p:txBody>
      </p:sp>
      <p:sp>
        <p:nvSpPr>
          <p:cNvPr id="169" name="Google Shape;169;p10"/>
          <p:cNvSpPr/>
          <p:nvPr/>
        </p:nvSpPr>
        <p:spPr>
          <a:xfrm>
            <a:off x="166687" y="4652962"/>
            <a:ext cx="2473325" cy="1557337"/>
          </a:xfrm>
          <a:custGeom>
            <a:rect b="b" l="l" r="r" t="t"/>
            <a:pathLst>
              <a:path extrusionOk="0" h="43200" w="43200">
                <a:moveTo>
                  <a:pt x="3900" y="14370"/>
                </a:moveTo>
                <a:cubicBezTo>
                  <a:pt x="3629" y="11657"/>
                  <a:pt x="4261" y="8921"/>
                  <a:pt x="5623" y="6907"/>
                </a:cubicBezTo>
                <a:cubicBezTo>
                  <a:pt x="7775" y="3726"/>
                  <a:pt x="11264" y="3017"/>
                  <a:pt x="14005" y="5202"/>
                </a:cubicBezTo>
                <a:cubicBezTo>
                  <a:pt x="15678" y="909"/>
                  <a:pt x="19914" y="22"/>
                  <a:pt x="22456" y="3432"/>
                </a:cubicBezTo>
                <a:cubicBezTo>
                  <a:pt x="23097" y="1683"/>
                  <a:pt x="24328" y="474"/>
                  <a:pt x="25749" y="200"/>
                </a:cubicBezTo>
                <a:cubicBezTo>
                  <a:pt x="27313" y="-102"/>
                  <a:pt x="28875" y="770"/>
                  <a:pt x="29833" y="2481"/>
                </a:cubicBezTo>
                <a:cubicBezTo>
                  <a:pt x="31215" y="267"/>
                  <a:pt x="33501" y="-460"/>
                  <a:pt x="35463" y="690"/>
                </a:cubicBezTo>
                <a:cubicBezTo>
                  <a:pt x="36958" y="1566"/>
                  <a:pt x="38030" y="3400"/>
                  <a:pt x="38318" y="5576"/>
                </a:cubicBezTo>
                <a:cubicBezTo>
                  <a:pt x="40046" y="6218"/>
                  <a:pt x="41422" y="7998"/>
                  <a:pt x="41982" y="10318"/>
                </a:cubicBezTo>
                <a:cubicBezTo>
                  <a:pt x="42389" y="12002"/>
                  <a:pt x="42331" y="13831"/>
                  <a:pt x="41818" y="15460"/>
                </a:cubicBezTo>
                <a:cubicBezTo>
                  <a:pt x="43079" y="17694"/>
                  <a:pt x="43520" y="20590"/>
                  <a:pt x="43016" y="23322"/>
                </a:cubicBezTo>
                <a:cubicBezTo>
                  <a:pt x="42346" y="26954"/>
                  <a:pt x="40128" y="29674"/>
                  <a:pt x="37404" y="30204"/>
                </a:cubicBezTo>
                <a:cubicBezTo>
                  <a:pt x="37391" y="32471"/>
                  <a:pt x="36658" y="34621"/>
                  <a:pt x="35395" y="36101"/>
                </a:cubicBezTo>
                <a:cubicBezTo>
                  <a:pt x="33476" y="38350"/>
                  <a:pt x="30704" y="38639"/>
                  <a:pt x="28555" y="36815"/>
                </a:cubicBezTo>
                <a:cubicBezTo>
                  <a:pt x="27860" y="39948"/>
                  <a:pt x="25999" y="42343"/>
                  <a:pt x="23667" y="43106"/>
                </a:cubicBezTo>
                <a:cubicBezTo>
                  <a:pt x="20919" y="44005"/>
                  <a:pt x="18051" y="42473"/>
                  <a:pt x="16480" y="39266"/>
                </a:cubicBezTo>
                <a:cubicBezTo>
                  <a:pt x="12772" y="42310"/>
                  <a:pt x="7956" y="40599"/>
                  <a:pt x="5804" y="35472"/>
                </a:cubicBezTo>
                <a:cubicBezTo>
                  <a:pt x="3690" y="35809"/>
                  <a:pt x="1705" y="34024"/>
                  <a:pt x="1110" y="31250"/>
                </a:cubicBezTo>
                <a:cubicBezTo>
                  <a:pt x="679" y="29243"/>
                  <a:pt x="1060" y="27077"/>
                  <a:pt x="2113" y="25551"/>
                </a:cubicBezTo>
                <a:cubicBezTo>
                  <a:pt x="619" y="24354"/>
                  <a:pt x="-213" y="22057"/>
                  <a:pt x="-5" y="19704"/>
                </a:cubicBezTo>
                <a:cubicBezTo>
                  <a:pt x="239" y="16949"/>
                  <a:pt x="1845" y="14791"/>
                  <a:pt x="3863" y="14507"/>
                </a:cubicBezTo>
                <a:cubicBezTo>
                  <a:pt x="3875" y="14461"/>
                  <a:pt x="3888" y="14416"/>
                  <a:pt x="3900" y="14370"/>
                </a:cubicBezTo>
                <a:close/>
              </a:path>
              <a:path extrusionOk="0" fill="none" h="43200" w="43200">
                <a:moveTo>
                  <a:pt x="4693" y="26177"/>
                </a:moveTo>
                <a:cubicBezTo>
                  <a:pt x="3809" y="26271"/>
                  <a:pt x="2925" y="25993"/>
                  <a:pt x="2160" y="25380"/>
                </a:cubicBezTo>
                <a:moveTo>
                  <a:pt x="6928" y="34899"/>
                </a:moveTo>
                <a:cubicBezTo>
                  <a:pt x="6573" y="35092"/>
                  <a:pt x="6200" y="35220"/>
                  <a:pt x="5820" y="35280"/>
                </a:cubicBezTo>
                <a:moveTo>
                  <a:pt x="16478" y="39090"/>
                </a:moveTo>
                <a:cubicBezTo>
                  <a:pt x="16211" y="38544"/>
                  <a:pt x="15987" y="37961"/>
                  <a:pt x="15810" y="37350"/>
                </a:cubicBezTo>
                <a:moveTo>
                  <a:pt x="28827" y="34751"/>
                </a:moveTo>
                <a:cubicBezTo>
                  <a:pt x="28788" y="35398"/>
                  <a:pt x="28698" y="36038"/>
                  <a:pt x="28560" y="36660"/>
                </a:cubicBezTo>
                <a:moveTo>
                  <a:pt x="34129" y="22954"/>
                </a:moveTo>
                <a:cubicBezTo>
                  <a:pt x="36133" y="24282"/>
                  <a:pt x="37398" y="27058"/>
                  <a:pt x="37380" y="30090"/>
                </a:cubicBezTo>
                <a:moveTo>
                  <a:pt x="41798" y="15354"/>
                </a:moveTo>
                <a:cubicBezTo>
                  <a:pt x="41473" y="16386"/>
                  <a:pt x="40978" y="17302"/>
                  <a:pt x="40350" y="18030"/>
                </a:cubicBezTo>
                <a:moveTo>
                  <a:pt x="38324" y="5426"/>
                </a:moveTo>
                <a:cubicBezTo>
                  <a:pt x="38379" y="5843"/>
                  <a:pt x="38405" y="6266"/>
                  <a:pt x="38400" y="6690"/>
                </a:cubicBezTo>
                <a:moveTo>
                  <a:pt x="29078" y="3952"/>
                </a:moveTo>
                <a:cubicBezTo>
                  <a:pt x="29267" y="3369"/>
                  <a:pt x="29516" y="2826"/>
                  <a:pt x="29820" y="2340"/>
                </a:cubicBezTo>
                <a:moveTo>
                  <a:pt x="22141" y="4720"/>
                </a:moveTo>
                <a:cubicBezTo>
                  <a:pt x="22218" y="4238"/>
                  <a:pt x="22339" y="3771"/>
                  <a:pt x="22500" y="3330"/>
                </a:cubicBezTo>
                <a:moveTo>
                  <a:pt x="14000" y="5192"/>
                </a:moveTo>
                <a:cubicBezTo>
                  <a:pt x="14472" y="5568"/>
                  <a:pt x="14908" y="6021"/>
                  <a:pt x="15300" y="6540"/>
                </a:cubicBezTo>
                <a:moveTo>
                  <a:pt x="4127" y="15789"/>
                </a:moveTo>
                <a:cubicBezTo>
                  <a:pt x="4024" y="15325"/>
                  <a:pt x="3948" y="14851"/>
                  <a:pt x="3900" y="14370"/>
                </a:cubicBezTo>
              </a:path>
            </a:pathLst>
          </a:custGeom>
          <a:solidFill>
            <a:schemeClr val="accent1"/>
          </a:solidFill>
          <a:ln cap="flat" cmpd="sng" w="25400">
            <a:solidFill>
              <a:srgbClr val="A71E6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0" i="0" lang="en-US" sz="1800" u="none" cap="none" strike="noStrike">
                <a:solidFill>
                  <a:srgbClr val="FFFFFF"/>
                </a:solidFill>
                <a:latin typeface="Calibri"/>
                <a:ea typeface="Calibri"/>
                <a:cs typeface="Calibri"/>
                <a:sym typeface="Calibri"/>
              </a:rPr>
              <a:t>Create a picture for each of these arguments</a:t>
            </a:r>
            <a:endParaRPr/>
          </a:p>
        </p:txBody>
      </p:sp>
      <p:sp>
        <p:nvSpPr>
          <p:cNvPr id="170" name="Google Shape;170;p10"/>
          <p:cNvSpPr/>
          <p:nvPr/>
        </p:nvSpPr>
        <p:spPr>
          <a:xfrm>
            <a:off x="2051050" y="5092700"/>
            <a:ext cx="2592387" cy="1557337"/>
          </a:xfrm>
          <a:custGeom>
            <a:rect b="b" l="l" r="r" t="t"/>
            <a:pathLst>
              <a:path extrusionOk="0" h="43200" w="43200">
                <a:moveTo>
                  <a:pt x="3900" y="14370"/>
                </a:moveTo>
                <a:cubicBezTo>
                  <a:pt x="3629" y="11657"/>
                  <a:pt x="4261" y="8921"/>
                  <a:pt x="5623" y="6907"/>
                </a:cubicBezTo>
                <a:cubicBezTo>
                  <a:pt x="7775" y="3726"/>
                  <a:pt x="11264" y="3017"/>
                  <a:pt x="14005" y="5202"/>
                </a:cubicBezTo>
                <a:cubicBezTo>
                  <a:pt x="15678" y="909"/>
                  <a:pt x="19914" y="22"/>
                  <a:pt x="22456" y="3432"/>
                </a:cubicBezTo>
                <a:cubicBezTo>
                  <a:pt x="23097" y="1683"/>
                  <a:pt x="24328" y="474"/>
                  <a:pt x="25749" y="200"/>
                </a:cubicBezTo>
                <a:cubicBezTo>
                  <a:pt x="27313" y="-102"/>
                  <a:pt x="28875" y="770"/>
                  <a:pt x="29833" y="2481"/>
                </a:cubicBezTo>
                <a:cubicBezTo>
                  <a:pt x="31215" y="267"/>
                  <a:pt x="33501" y="-460"/>
                  <a:pt x="35463" y="690"/>
                </a:cubicBezTo>
                <a:cubicBezTo>
                  <a:pt x="36958" y="1566"/>
                  <a:pt x="38030" y="3400"/>
                  <a:pt x="38318" y="5576"/>
                </a:cubicBezTo>
                <a:cubicBezTo>
                  <a:pt x="40046" y="6218"/>
                  <a:pt x="41422" y="7998"/>
                  <a:pt x="41982" y="10318"/>
                </a:cubicBezTo>
                <a:cubicBezTo>
                  <a:pt x="42389" y="12002"/>
                  <a:pt x="42331" y="13831"/>
                  <a:pt x="41818" y="15460"/>
                </a:cubicBezTo>
                <a:cubicBezTo>
                  <a:pt x="43079" y="17694"/>
                  <a:pt x="43520" y="20590"/>
                  <a:pt x="43016" y="23322"/>
                </a:cubicBezTo>
                <a:cubicBezTo>
                  <a:pt x="42346" y="26954"/>
                  <a:pt x="40128" y="29674"/>
                  <a:pt x="37404" y="30204"/>
                </a:cubicBezTo>
                <a:cubicBezTo>
                  <a:pt x="37391" y="32471"/>
                  <a:pt x="36658" y="34621"/>
                  <a:pt x="35395" y="36101"/>
                </a:cubicBezTo>
                <a:cubicBezTo>
                  <a:pt x="33476" y="38350"/>
                  <a:pt x="30704" y="38639"/>
                  <a:pt x="28555" y="36815"/>
                </a:cubicBezTo>
                <a:cubicBezTo>
                  <a:pt x="27860" y="39948"/>
                  <a:pt x="25999" y="42343"/>
                  <a:pt x="23667" y="43106"/>
                </a:cubicBezTo>
                <a:cubicBezTo>
                  <a:pt x="20919" y="44005"/>
                  <a:pt x="18051" y="42473"/>
                  <a:pt x="16480" y="39266"/>
                </a:cubicBezTo>
                <a:cubicBezTo>
                  <a:pt x="12772" y="42310"/>
                  <a:pt x="7956" y="40599"/>
                  <a:pt x="5804" y="35472"/>
                </a:cubicBezTo>
                <a:cubicBezTo>
                  <a:pt x="3690" y="35809"/>
                  <a:pt x="1705" y="34024"/>
                  <a:pt x="1110" y="31250"/>
                </a:cubicBezTo>
                <a:cubicBezTo>
                  <a:pt x="679" y="29243"/>
                  <a:pt x="1060" y="27077"/>
                  <a:pt x="2113" y="25551"/>
                </a:cubicBezTo>
                <a:cubicBezTo>
                  <a:pt x="619" y="24354"/>
                  <a:pt x="-213" y="22057"/>
                  <a:pt x="-5" y="19704"/>
                </a:cubicBezTo>
                <a:cubicBezTo>
                  <a:pt x="239" y="16949"/>
                  <a:pt x="1845" y="14791"/>
                  <a:pt x="3863" y="14507"/>
                </a:cubicBezTo>
                <a:cubicBezTo>
                  <a:pt x="3875" y="14461"/>
                  <a:pt x="3888" y="14416"/>
                  <a:pt x="3900" y="14370"/>
                </a:cubicBezTo>
                <a:close/>
              </a:path>
              <a:path extrusionOk="0" fill="none" h="43200" w="43200">
                <a:moveTo>
                  <a:pt x="4693" y="26177"/>
                </a:moveTo>
                <a:cubicBezTo>
                  <a:pt x="3809" y="26271"/>
                  <a:pt x="2925" y="25993"/>
                  <a:pt x="2160" y="25380"/>
                </a:cubicBezTo>
                <a:moveTo>
                  <a:pt x="6928" y="34899"/>
                </a:moveTo>
                <a:cubicBezTo>
                  <a:pt x="6573" y="35092"/>
                  <a:pt x="6200" y="35220"/>
                  <a:pt x="5820" y="35280"/>
                </a:cubicBezTo>
                <a:moveTo>
                  <a:pt x="16478" y="39090"/>
                </a:moveTo>
                <a:cubicBezTo>
                  <a:pt x="16211" y="38544"/>
                  <a:pt x="15987" y="37961"/>
                  <a:pt x="15810" y="37350"/>
                </a:cubicBezTo>
                <a:moveTo>
                  <a:pt x="28827" y="34751"/>
                </a:moveTo>
                <a:cubicBezTo>
                  <a:pt x="28788" y="35398"/>
                  <a:pt x="28698" y="36038"/>
                  <a:pt x="28560" y="36660"/>
                </a:cubicBezTo>
                <a:moveTo>
                  <a:pt x="34129" y="22954"/>
                </a:moveTo>
                <a:cubicBezTo>
                  <a:pt x="36133" y="24282"/>
                  <a:pt x="37398" y="27058"/>
                  <a:pt x="37380" y="30090"/>
                </a:cubicBezTo>
                <a:moveTo>
                  <a:pt x="41798" y="15354"/>
                </a:moveTo>
                <a:cubicBezTo>
                  <a:pt x="41473" y="16386"/>
                  <a:pt x="40978" y="17302"/>
                  <a:pt x="40350" y="18030"/>
                </a:cubicBezTo>
                <a:moveTo>
                  <a:pt x="38324" y="5426"/>
                </a:moveTo>
                <a:cubicBezTo>
                  <a:pt x="38379" y="5843"/>
                  <a:pt x="38405" y="6266"/>
                  <a:pt x="38400" y="6690"/>
                </a:cubicBezTo>
                <a:moveTo>
                  <a:pt x="29078" y="3952"/>
                </a:moveTo>
                <a:cubicBezTo>
                  <a:pt x="29267" y="3369"/>
                  <a:pt x="29516" y="2826"/>
                  <a:pt x="29820" y="2340"/>
                </a:cubicBezTo>
                <a:moveTo>
                  <a:pt x="22141" y="4720"/>
                </a:moveTo>
                <a:cubicBezTo>
                  <a:pt x="22218" y="4238"/>
                  <a:pt x="22339" y="3771"/>
                  <a:pt x="22500" y="3330"/>
                </a:cubicBezTo>
                <a:moveTo>
                  <a:pt x="14000" y="5192"/>
                </a:moveTo>
                <a:cubicBezTo>
                  <a:pt x="14472" y="5568"/>
                  <a:pt x="14908" y="6021"/>
                  <a:pt x="15300" y="6540"/>
                </a:cubicBezTo>
                <a:moveTo>
                  <a:pt x="4127" y="15789"/>
                </a:moveTo>
                <a:cubicBezTo>
                  <a:pt x="4024" y="15325"/>
                  <a:pt x="3948" y="14851"/>
                  <a:pt x="3900" y="14370"/>
                </a:cubicBezTo>
              </a:path>
            </a:pathLst>
          </a:custGeom>
          <a:solidFill>
            <a:srgbClr val="4EA6DC"/>
          </a:solidFill>
          <a:ln cap="flat" cmpd="sng" w="25400">
            <a:solidFill>
              <a:srgbClr val="3779A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0" i="0" lang="en-US" sz="1800" u="none" cap="none" strike="noStrike">
                <a:solidFill>
                  <a:srgbClr val="FFFFFF"/>
                </a:solidFill>
                <a:latin typeface="Calibri"/>
                <a:ea typeface="Calibri"/>
                <a:cs typeface="Calibri"/>
                <a:sym typeface="Calibri"/>
              </a:rPr>
              <a:t>What 5 keys words do you need to know about this topic?</a:t>
            </a:r>
            <a:endParaRPr/>
          </a:p>
        </p:txBody>
      </p:sp>
      <p:sp>
        <p:nvSpPr>
          <p:cNvPr id="171" name="Google Shape;171;p10"/>
          <p:cNvSpPr/>
          <p:nvPr/>
        </p:nvSpPr>
        <p:spPr>
          <a:xfrm>
            <a:off x="6381750" y="4976812"/>
            <a:ext cx="2667000" cy="1557337"/>
          </a:xfrm>
          <a:custGeom>
            <a:rect b="b" l="l" r="r" t="t"/>
            <a:pathLst>
              <a:path extrusionOk="0" h="43200" w="43200">
                <a:moveTo>
                  <a:pt x="3900" y="14370"/>
                </a:moveTo>
                <a:cubicBezTo>
                  <a:pt x="3629" y="11657"/>
                  <a:pt x="4261" y="8921"/>
                  <a:pt x="5623" y="6907"/>
                </a:cubicBezTo>
                <a:cubicBezTo>
                  <a:pt x="7775" y="3726"/>
                  <a:pt x="11264" y="3017"/>
                  <a:pt x="14005" y="5202"/>
                </a:cubicBezTo>
                <a:cubicBezTo>
                  <a:pt x="15678" y="909"/>
                  <a:pt x="19914" y="22"/>
                  <a:pt x="22456" y="3432"/>
                </a:cubicBezTo>
                <a:cubicBezTo>
                  <a:pt x="23097" y="1683"/>
                  <a:pt x="24328" y="474"/>
                  <a:pt x="25749" y="200"/>
                </a:cubicBezTo>
                <a:cubicBezTo>
                  <a:pt x="27313" y="-102"/>
                  <a:pt x="28875" y="770"/>
                  <a:pt x="29833" y="2481"/>
                </a:cubicBezTo>
                <a:cubicBezTo>
                  <a:pt x="31215" y="267"/>
                  <a:pt x="33501" y="-460"/>
                  <a:pt x="35463" y="690"/>
                </a:cubicBezTo>
                <a:cubicBezTo>
                  <a:pt x="36958" y="1566"/>
                  <a:pt x="38030" y="3400"/>
                  <a:pt x="38318" y="5576"/>
                </a:cubicBezTo>
                <a:cubicBezTo>
                  <a:pt x="40046" y="6218"/>
                  <a:pt x="41422" y="7998"/>
                  <a:pt x="41982" y="10318"/>
                </a:cubicBezTo>
                <a:cubicBezTo>
                  <a:pt x="42389" y="12002"/>
                  <a:pt x="42331" y="13831"/>
                  <a:pt x="41818" y="15460"/>
                </a:cubicBezTo>
                <a:cubicBezTo>
                  <a:pt x="43079" y="17694"/>
                  <a:pt x="43520" y="20590"/>
                  <a:pt x="43016" y="23322"/>
                </a:cubicBezTo>
                <a:cubicBezTo>
                  <a:pt x="42346" y="26954"/>
                  <a:pt x="40128" y="29674"/>
                  <a:pt x="37404" y="30204"/>
                </a:cubicBezTo>
                <a:cubicBezTo>
                  <a:pt x="37391" y="32471"/>
                  <a:pt x="36658" y="34621"/>
                  <a:pt x="35395" y="36101"/>
                </a:cubicBezTo>
                <a:cubicBezTo>
                  <a:pt x="33476" y="38350"/>
                  <a:pt x="30704" y="38639"/>
                  <a:pt x="28555" y="36815"/>
                </a:cubicBezTo>
                <a:cubicBezTo>
                  <a:pt x="27860" y="39948"/>
                  <a:pt x="25999" y="42343"/>
                  <a:pt x="23667" y="43106"/>
                </a:cubicBezTo>
                <a:cubicBezTo>
                  <a:pt x="20919" y="44005"/>
                  <a:pt x="18051" y="42473"/>
                  <a:pt x="16480" y="39266"/>
                </a:cubicBezTo>
                <a:cubicBezTo>
                  <a:pt x="12772" y="42310"/>
                  <a:pt x="7956" y="40599"/>
                  <a:pt x="5804" y="35472"/>
                </a:cubicBezTo>
                <a:cubicBezTo>
                  <a:pt x="3690" y="35809"/>
                  <a:pt x="1705" y="34024"/>
                  <a:pt x="1110" y="31250"/>
                </a:cubicBezTo>
                <a:cubicBezTo>
                  <a:pt x="679" y="29243"/>
                  <a:pt x="1060" y="27077"/>
                  <a:pt x="2113" y="25551"/>
                </a:cubicBezTo>
                <a:cubicBezTo>
                  <a:pt x="619" y="24354"/>
                  <a:pt x="-213" y="22057"/>
                  <a:pt x="-5" y="19704"/>
                </a:cubicBezTo>
                <a:cubicBezTo>
                  <a:pt x="239" y="16949"/>
                  <a:pt x="1845" y="14791"/>
                  <a:pt x="3863" y="14507"/>
                </a:cubicBezTo>
                <a:cubicBezTo>
                  <a:pt x="3875" y="14461"/>
                  <a:pt x="3888" y="14416"/>
                  <a:pt x="3900" y="14370"/>
                </a:cubicBezTo>
                <a:close/>
              </a:path>
              <a:path extrusionOk="0" fill="none" h="43200" w="43200">
                <a:moveTo>
                  <a:pt x="4693" y="26177"/>
                </a:moveTo>
                <a:cubicBezTo>
                  <a:pt x="3809" y="26271"/>
                  <a:pt x="2925" y="25993"/>
                  <a:pt x="2160" y="25380"/>
                </a:cubicBezTo>
                <a:moveTo>
                  <a:pt x="6928" y="34899"/>
                </a:moveTo>
                <a:cubicBezTo>
                  <a:pt x="6573" y="35092"/>
                  <a:pt x="6200" y="35220"/>
                  <a:pt x="5820" y="35280"/>
                </a:cubicBezTo>
                <a:moveTo>
                  <a:pt x="16478" y="39090"/>
                </a:moveTo>
                <a:cubicBezTo>
                  <a:pt x="16211" y="38544"/>
                  <a:pt x="15987" y="37961"/>
                  <a:pt x="15810" y="37350"/>
                </a:cubicBezTo>
                <a:moveTo>
                  <a:pt x="28827" y="34751"/>
                </a:moveTo>
                <a:cubicBezTo>
                  <a:pt x="28788" y="35398"/>
                  <a:pt x="28698" y="36038"/>
                  <a:pt x="28560" y="36660"/>
                </a:cubicBezTo>
                <a:moveTo>
                  <a:pt x="34129" y="22954"/>
                </a:moveTo>
                <a:cubicBezTo>
                  <a:pt x="36133" y="24282"/>
                  <a:pt x="37398" y="27058"/>
                  <a:pt x="37380" y="30090"/>
                </a:cubicBezTo>
                <a:moveTo>
                  <a:pt x="41798" y="15354"/>
                </a:moveTo>
                <a:cubicBezTo>
                  <a:pt x="41473" y="16386"/>
                  <a:pt x="40978" y="17302"/>
                  <a:pt x="40350" y="18030"/>
                </a:cubicBezTo>
                <a:moveTo>
                  <a:pt x="38324" y="5426"/>
                </a:moveTo>
                <a:cubicBezTo>
                  <a:pt x="38379" y="5843"/>
                  <a:pt x="38405" y="6266"/>
                  <a:pt x="38400" y="6690"/>
                </a:cubicBezTo>
                <a:moveTo>
                  <a:pt x="29078" y="3952"/>
                </a:moveTo>
                <a:cubicBezTo>
                  <a:pt x="29267" y="3369"/>
                  <a:pt x="29516" y="2826"/>
                  <a:pt x="29820" y="2340"/>
                </a:cubicBezTo>
                <a:moveTo>
                  <a:pt x="22141" y="4720"/>
                </a:moveTo>
                <a:cubicBezTo>
                  <a:pt x="22218" y="4238"/>
                  <a:pt x="22339" y="3771"/>
                  <a:pt x="22500" y="3330"/>
                </a:cubicBezTo>
                <a:moveTo>
                  <a:pt x="14000" y="5192"/>
                </a:moveTo>
                <a:cubicBezTo>
                  <a:pt x="14472" y="5568"/>
                  <a:pt x="14908" y="6021"/>
                  <a:pt x="15300" y="6540"/>
                </a:cubicBezTo>
                <a:moveTo>
                  <a:pt x="4127" y="15789"/>
                </a:moveTo>
                <a:cubicBezTo>
                  <a:pt x="4024" y="15325"/>
                  <a:pt x="3948" y="14851"/>
                  <a:pt x="3900" y="14370"/>
                </a:cubicBezTo>
              </a:path>
            </a:pathLst>
          </a:custGeom>
          <a:solidFill>
            <a:srgbClr val="D54773"/>
          </a:solidFill>
          <a:ln cap="flat" cmpd="sng" w="25400">
            <a:solidFill>
              <a:srgbClr val="9C325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0" i="0" lang="en-US" sz="1800" u="none" cap="none" strike="noStrike">
                <a:solidFill>
                  <a:srgbClr val="FFFFFF"/>
                </a:solidFill>
                <a:latin typeface="Calibri"/>
                <a:ea typeface="Calibri"/>
                <a:cs typeface="Calibri"/>
                <a:sym typeface="Calibri"/>
              </a:rPr>
              <a:t>Write another statement for each side</a:t>
            </a:r>
            <a:endParaRPr/>
          </a:p>
        </p:txBody>
      </p:sp>
      <p:sp>
        <p:nvSpPr>
          <p:cNvPr id="172" name="Google Shape;172;p10"/>
          <p:cNvSpPr/>
          <p:nvPr/>
        </p:nvSpPr>
        <p:spPr>
          <a:xfrm>
            <a:off x="4297362" y="5207000"/>
            <a:ext cx="2641600" cy="1557337"/>
          </a:xfrm>
          <a:custGeom>
            <a:rect b="b" l="l" r="r" t="t"/>
            <a:pathLst>
              <a:path extrusionOk="0" h="43200" w="43200">
                <a:moveTo>
                  <a:pt x="3900" y="14370"/>
                </a:moveTo>
                <a:cubicBezTo>
                  <a:pt x="3629" y="11657"/>
                  <a:pt x="4261" y="8921"/>
                  <a:pt x="5623" y="6907"/>
                </a:cubicBezTo>
                <a:cubicBezTo>
                  <a:pt x="7775" y="3726"/>
                  <a:pt x="11264" y="3017"/>
                  <a:pt x="14005" y="5202"/>
                </a:cubicBezTo>
                <a:cubicBezTo>
                  <a:pt x="15678" y="909"/>
                  <a:pt x="19914" y="22"/>
                  <a:pt x="22456" y="3432"/>
                </a:cubicBezTo>
                <a:cubicBezTo>
                  <a:pt x="23097" y="1683"/>
                  <a:pt x="24328" y="474"/>
                  <a:pt x="25749" y="200"/>
                </a:cubicBezTo>
                <a:cubicBezTo>
                  <a:pt x="27313" y="-102"/>
                  <a:pt x="28875" y="770"/>
                  <a:pt x="29833" y="2481"/>
                </a:cubicBezTo>
                <a:cubicBezTo>
                  <a:pt x="31215" y="267"/>
                  <a:pt x="33501" y="-460"/>
                  <a:pt x="35463" y="690"/>
                </a:cubicBezTo>
                <a:cubicBezTo>
                  <a:pt x="36958" y="1566"/>
                  <a:pt x="38030" y="3400"/>
                  <a:pt x="38318" y="5576"/>
                </a:cubicBezTo>
                <a:cubicBezTo>
                  <a:pt x="40046" y="6218"/>
                  <a:pt x="41422" y="7998"/>
                  <a:pt x="41982" y="10318"/>
                </a:cubicBezTo>
                <a:cubicBezTo>
                  <a:pt x="42389" y="12002"/>
                  <a:pt x="42331" y="13831"/>
                  <a:pt x="41818" y="15460"/>
                </a:cubicBezTo>
                <a:cubicBezTo>
                  <a:pt x="43079" y="17694"/>
                  <a:pt x="43520" y="20590"/>
                  <a:pt x="43016" y="23322"/>
                </a:cubicBezTo>
                <a:cubicBezTo>
                  <a:pt x="42346" y="26954"/>
                  <a:pt x="40128" y="29674"/>
                  <a:pt x="37404" y="30204"/>
                </a:cubicBezTo>
                <a:cubicBezTo>
                  <a:pt x="37391" y="32471"/>
                  <a:pt x="36658" y="34621"/>
                  <a:pt x="35395" y="36101"/>
                </a:cubicBezTo>
                <a:cubicBezTo>
                  <a:pt x="33476" y="38350"/>
                  <a:pt x="30704" y="38639"/>
                  <a:pt x="28555" y="36815"/>
                </a:cubicBezTo>
                <a:cubicBezTo>
                  <a:pt x="27860" y="39948"/>
                  <a:pt x="25999" y="42343"/>
                  <a:pt x="23667" y="43106"/>
                </a:cubicBezTo>
                <a:cubicBezTo>
                  <a:pt x="20919" y="44005"/>
                  <a:pt x="18051" y="42473"/>
                  <a:pt x="16480" y="39266"/>
                </a:cubicBezTo>
                <a:cubicBezTo>
                  <a:pt x="12772" y="42310"/>
                  <a:pt x="7956" y="40599"/>
                  <a:pt x="5804" y="35472"/>
                </a:cubicBezTo>
                <a:cubicBezTo>
                  <a:pt x="3690" y="35809"/>
                  <a:pt x="1705" y="34024"/>
                  <a:pt x="1110" y="31250"/>
                </a:cubicBezTo>
                <a:cubicBezTo>
                  <a:pt x="679" y="29243"/>
                  <a:pt x="1060" y="27077"/>
                  <a:pt x="2113" y="25551"/>
                </a:cubicBezTo>
                <a:cubicBezTo>
                  <a:pt x="619" y="24354"/>
                  <a:pt x="-213" y="22057"/>
                  <a:pt x="-5" y="19704"/>
                </a:cubicBezTo>
                <a:cubicBezTo>
                  <a:pt x="239" y="16949"/>
                  <a:pt x="1845" y="14791"/>
                  <a:pt x="3863" y="14507"/>
                </a:cubicBezTo>
                <a:cubicBezTo>
                  <a:pt x="3875" y="14461"/>
                  <a:pt x="3888" y="14416"/>
                  <a:pt x="3900" y="14370"/>
                </a:cubicBezTo>
                <a:close/>
              </a:path>
              <a:path extrusionOk="0" fill="none" h="43200" w="43200">
                <a:moveTo>
                  <a:pt x="4693" y="26177"/>
                </a:moveTo>
                <a:cubicBezTo>
                  <a:pt x="3809" y="26271"/>
                  <a:pt x="2925" y="25993"/>
                  <a:pt x="2160" y="25380"/>
                </a:cubicBezTo>
                <a:moveTo>
                  <a:pt x="6928" y="34899"/>
                </a:moveTo>
                <a:cubicBezTo>
                  <a:pt x="6573" y="35092"/>
                  <a:pt x="6200" y="35220"/>
                  <a:pt x="5820" y="35280"/>
                </a:cubicBezTo>
                <a:moveTo>
                  <a:pt x="16478" y="39090"/>
                </a:moveTo>
                <a:cubicBezTo>
                  <a:pt x="16211" y="38544"/>
                  <a:pt x="15987" y="37961"/>
                  <a:pt x="15810" y="37350"/>
                </a:cubicBezTo>
                <a:moveTo>
                  <a:pt x="28827" y="34751"/>
                </a:moveTo>
                <a:cubicBezTo>
                  <a:pt x="28788" y="35398"/>
                  <a:pt x="28698" y="36038"/>
                  <a:pt x="28560" y="36660"/>
                </a:cubicBezTo>
                <a:moveTo>
                  <a:pt x="34129" y="22954"/>
                </a:moveTo>
                <a:cubicBezTo>
                  <a:pt x="36133" y="24282"/>
                  <a:pt x="37398" y="27058"/>
                  <a:pt x="37380" y="30090"/>
                </a:cubicBezTo>
                <a:moveTo>
                  <a:pt x="41798" y="15354"/>
                </a:moveTo>
                <a:cubicBezTo>
                  <a:pt x="41473" y="16386"/>
                  <a:pt x="40978" y="17302"/>
                  <a:pt x="40350" y="18030"/>
                </a:cubicBezTo>
                <a:moveTo>
                  <a:pt x="38324" y="5426"/>
                </a:moveTo>
                <a:cubicBezTo>
                  <a:pt x="38379" y="5843"/>
                  <a:pt x="38405" y="6266"/>
                  <a:pt x="38400" y="6690"/>
                </a:cubicBezTo>
                <a:moveTo>
                  <a:pt x="29078" y="3952"/>
                </a:moveTo>
                <a:cubicBezTo>
                  <a:pt x="29267" y="3369"/>
                  <a:pt x="29516" y="2826"/>
                  <a:pt x="29820" y="2340"/>
                </a:cubicBezTo>
                <a:moveTo>
                  <a:pt x="22141" y="4720"/>
                </a:moveTo>
                <a:cubicBezTo>
                  <a:pt x="22218" y="4238"/>
                  <a:pt x="22339" y="3771"/>
                  <a:pt x="22500" y="3330"/>
                </a:cubicBezTo>
                <a:moveTo>
                  <a:pt x="14000" y="5192"/>
                </a:moveTo>
                <a:cubicBezTo>
                  <a:pt x="14472" y="5568"/>
                  <a:pt x="14908" y="6021"/>
                  <a:pt x="15300" y="6540"/>
                </a:cubicBezTo>
                <a:moveTo>
                  <a:pt x="4127" y="15789"/>
                </a:moveTo>
                <a:cubicBezTo>
                  <a:pt x="4024" y="15325"/>
                  <a:pt x="3948" y="14851"/>
                  <a:pt x="3900" y="14370"/>
                </a:cubicBezTo>
              </a:path>
            </a:pathLst>
          </a:custGeom>
          <a:solidFill>
            <a:srgbClr val="4775E7"/>
          </a:solidFill>
          <a:ln cap="flat" cmpd="sng" w="25400">
            <a:solidFill>
              <a:srgbClr val="3254A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0" i="0" lang="en-US" sz="1800" u="none" cap="none" strike="noStrike">
                <a:solidFill>
                  <a:srgbClr val="FFFFFF"/>
                </a:solidFill>
                <a:latin typeface="Calibri"/>
                <a:ea typeface="Calibri"/>
                <a:cs typeface="Calibri"/>
                <a:sym typeface="Calibri"/>
              </a:rPr>
              <a:t>Which statement do you agree with and why?</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11"/>
          <p:cNvSpPr txBox="1"/>
          <p:nvPr>
            <p:ph type="title"/>
          </p:nvPr>
        </p:nvSpPr>
        <p:spPr>
          <a:xfrm>
            <a:off x="457200" y="274637"/>
            <a:ext cx="8229600" cy="1425575"/>
          </a:xfrm>
          <a:prstGeom prst="rect">
            <a:avLst/>
          </a:prstGeom>
          <a:solidFill>
            <a:srgbClr val="F4D5F5"/>
          </a:solid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Calibri"/>
              <a:buNone/>
            </a:pPr>
            <a:r>
              <a:rPr b="0" i="0" lang="en-US" sz="4400" u="sng">
                <a:solidFill>
                  <a:schemeClr val="dk1"/>
                </a:solidFill>
                <a:latin typeface="Calibri"/>
                <a:ea typeface="Calibri"/>
                <a:cs typeface="Calibri"/>
                <a:sym typeface="Calibri"/>
              </a:rPr>
              <a:t>So is happiness the most important thing in life?</a:t>
            </a:r>
            <a:endParaRPr/>
          </a:p>
        </p:txBody>
      </p:sp>
      <p:sp>
        <p:nvSpPr>
          <p:cNvPr id="178" name="Google Shape;178;p11"/>
          <p:cNvSpPr txBox="1"/>
          <p:nvPr/>
        </p:nvSpPr>
        <p:spPr>
          <a:xfrm>
            <a:off x="495750" y="1933450"/>
            <a:ext cx="8080800" cy="3232500"/>
          </a:xfrm>
          <a:prstGeom prst="rect">
            <a:avLst/>
          </a:prstGeom>
          <a:noFill/>
          <a:ln>
            <a:noFill/>
          </a:ln>
        </p:spPr>
        <p:txBody>
          <a:bodyPr anchorCtr="0" anchor="t" bIns="91425" lIns="91425" spcFirstLastPara="1" rIns="91425" wrap="square" tIns="91425">
            <a:spAutoFit/>
          </a:bodyPr>
          <a:lstStyle/>
          <a:p>
            <a:pPr indent="-438150" lvl="0" marL="457200" rtl="0" algn="l">
              <a:spcBef>
                <a:spcPts val="0"/>
              </a:spcBef>
              <a:spcAft>
                <a:spcPts val="0"/>
              </a:spcAft>
              <a:buSzPts val="3300"/>
              <a:buFont typeface="Calibri"/>
              <a:buChar char="●"/>
            </a:pPr>
            <a:r>
              <a:rPr lang="en-US" sz="3300">
                <a:latin typeface="Calibri"/>
                <a:ea typeface="Calibri"/>
                <a:cs typeface="Calibri"/>
                <a:sym typeface="Calibri"/>
              </a:rPr>
              <a:t>Do you agree with the idea?</a:t>
            </a:r>
            <a:endParaRPr sz="3300">
              <a:latin typeface="Calibri"/>
              <a:ea typeface="Calibri"/>
              <a:cs typeface="Calibri"/>
              <a:sym typeface="Calibri"/>
            </a:endParaRPr>
          </a:p>
          <a:p>
            <a:pPr indent="0" lvl="0" marL="457200" rtl="0" algn="l">
              <a:spcBef>
                <a:spcPts val="0"/>
              </a:spcBef>
              <a:spcAft>
                <a:spcPts val="0"/>
              </a:spcAft>
              <a:buNone/>
            </a:pPr>
            <a:r>
              <a:t/>
            </a:r>
            <a:endParaRPr sz="3300">
              <a:latin typeface="Calibri"/>
              <a:ea typeface="Calibri"/>
              <a:cs typeface="Calibri"/>
              <a:sym typeface="Calibri"/>
            </a:endParaRPr>
          </a:p>
          <a:p>
            <a:pPr indent="-438150" lvl="0" marL="457200" rtl="0" algn="l">
              <a:spcBef>
                <a:spcPts val="0"/>
              </a:spcBef>
              <a:spcAft>
                <a:spcPts val="0"/>
              </a:spcAft>
              <a:buSzPts val="3300"/>
              <a:buFont typeface="Calibri"/>
              <a:buChar char="●"/>
            </a:pPr>
            <a:r>
              <a:rPr lang="en-US" sz="3300">
                <a:latin typeface="Calibri"/>
                <a:ea typeface="Calibri"/>
                <a:cs typeface="Calibri"/>
                <a:sym typeface="Calibri"/>
              </a:rPr>
              <a:t>Can you build in that idea?</a:t>
            </a:r>
            <a:endParaRPr sz="3300">
              <a:latin typeface="Calibri"/>
              <a:ea typeface="Calibri"/>
              <a:cs typeface="Calibri"/>
              <a:sym typeface="Calibri"/>
            </a:endParaRPr>
          </a:p>
          <a:p>
            <a:pPr indent="0" lvl="0" marL="457200" rtl="0" algn="l">
              <a:spcBef>
                <a:spcPts val="0"/>
              </a:spcBef>
              <a:spcAft>
                <a:spcPts val="0"/>
              </a:spcAft>
              <a:buNone/>
            </a:pPr>
            <a:r>
              <a:t/>
            </a:r>
            <a:endParaRPr sz="3300">
              <a:latin typeface="Calibri"/>
              <a:ea typeface="Calibri"/>
              <a:cs typeface="Calibri"/>
              <a:sym typeface="Calibri"/>
            </a:endParaRPr>
          </a:p>
          <a:p>
            <a:pPr indent="-438150" lvl="0" marL="457200" rtl="0" algn="l">
              <a:spcBef>
                <a:spcPts val="0"/>
              </a:spcBef>
              <a:spcAft>
                <a:spcPts val="0"/>
              </a:spcAft>
              <a:buSzPts val="3300"/>
              <a:buFont typeface="Calibri"/>
              <a:buChar char="●"/>
            </a:pPr>
            <a:r>
              <a:rPr lang="en-US" sz="3300">
                <a:latin typeface="Calibri"/>
                <a:ea typeface="Calibri"/>
                <a:cs typeface="Calibri"/>
                <a:sym typeface="Calibri"/>
              </a:rPr>
              <a:t>Can you challenge that idea?</a:t>
            </a:r>
            <a:endParaRPr sz="3300">
              <a:latin typeface="Calibri"/>
              <a:ea typeface="Calibri"/>
              <a:cs typeface="Calibri"/>
              <a:sym typeface="Calibri"/>
            </a:endParaRPr>
          </a:p>
          <a:p>
            <a:pPr indent="0" lvl="0" marL="457200" rtl="0" algn="l">
              <a:spcBef>
                <a:spcPts val="0"/>
              </a:spcBef>
              <a:spcAft>
                <a:spcPts val="0"/>
              </a:spcAft>
              <a:buNone/>
            </a:pPr>
            <a:r>
              <a:t/>
            </a:r>
            <a:endParaRPr sz="3300">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Red Violet">
      <a:dk1>
        <a:srgbClr val="000000"/>
      </a:dk1>
      <a:lt1>
        <a:srgbClr val="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2017-12-31T17:37:27Z</dcterms:created>
  <dc:creator>Charlotte</dc:creator>
</cp:coreProperties>
</file>

<file path=docProps/custom.xml><?xml version="1.0" encoding="utf-8"?>
<Properties xmlns="http://schemas.openxmlformats.org/officeDocument/2006/custom-properties" xmlns:vt="http://schemas.openxmlformats.org/officeDocument/2006/docPropsVTypes"/>
</file>