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63" r:id="rId4"/>
    <p:sldId id="256" r:id="rId5"/>
    <p:sldId id="264" r:id="rId6"/>
    <p:sldId id="267" r:id="rId7"/>
    <p:sldId id="265" r:id="rId8"/>
    <p:sldId id="269" r:id="rId9"/>
    <p:sldId id="258" r:id="rId10"/>
    <p:sldId id="260"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4C12C4-9D93-4C50-BC65-07641435D78E}" v="89" dt="2023-01-13T14:04:52.2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McKenzie" userId="c9358545-18ea-4ba0-b9fc-67d87653776c" providerId="ADAL" clId="{474C12C4-9D93-4C50-BC65-07641435D78E}"/>
    <pc:docChg chg="undo custSel addSld delSld modSld sldOrd">
      <pc:chgData name="Mrs A. McKenzie" userId="c9358545-18ea-4ba0-b9fc-67d87653776c" providerId="ADAL" clId="{474C12C4-9D93-4C50-BC65-07641435D78E}" dt="2023-01-13T14:04:52.241" v="935" actId="12100"/>
      <pc:docMkLst>
        <pc:docMk/>
      </pc:docMkLst>
      <pc:sldChg chg="addSp modSp mod ord setBg">
        <pc:chgData name="Mrs A. McKenzie" userId="c9358545-18ea-4ba0-b9fc-67d87653776c" providerId="ADAL" clId="{474C12C4-9D93-4C50-BC65-07641435D78E}" dt="2023-01-09T12:14:39.307" v="422"/>
        <pc:sldMkLst>
          <pc:docMk/>
          <pc:sldMk cId="3456968911" sldId="256"/>
        </pc:sldMkLst>
        <pc:spChg chg="mod">
          <ac:chgData name="Mrs A. McKenzie" userId="c9358545-18ea-4ba0-b9fc-67d87653776c" providerId="ADAL" clId="{474C12C4-9D93-4C50-BC65-07641435D78E}" dt="2023-01-08T13:45:03.451" v="3" actId="14100"/>
          <ac:spMkLst>
            <pc:docMk/>
            <pc:sldMk cId="3456968911" sldId="256"/>
            <ac:spMk id="2" creationId="{9DA70F7B-2CF4-8E63-DC4D-14F4AE7DED3C}"/>
          </ac:spMkLst>
        </pc:spChg>
        <pc:spChg chg="mod">
          <ac:chgData name="Mrs A. McKenzie" userId="c9358545-18ea-4ba0-b9fc-67d87653776c" providerId="ADAL" clId="{474C12C4-9D93-4C50-BC65-07641435D78E}" dt="2023-01-08T13:45:05.440" v="4" actId="14100"/>
          <ac:spMkLst>
            <pc:docMk/>
            <pc:sldMk cId="3456968911" sldId="256"/>
            <ac:spMk id="3" creationId="{A94E4D7C-AC7C-E6E1-A58D-CE9AD51D5B25}"/>
          </ac:spMkLst>
        </pc:spChg>
        <pc:spChg chg="add">
          <ac:chgData name="Mrs A. McKenzie" userId="c9358545-18ea-4ba0-b9fc-67d87653776c" providerId="ADAL" clId="{474C12C4-9D93-4C50-BC65-07641435D78E}" dt="2023-01-08T13:44:55.198" v="0" actId="26606"/>
          <ac:spMkLst>
            <pc:docMk/>
            <pc:sldMk cId="3456968911" sldId="256"/>
            <ac:spMk id="9" creationId="{06DA9DF9-31F7-4056-B42E-878CC92417B8}"/>
          </ac:spMkLst>
        </pc:spChg>
        <pc:picChg chg="add">
          <ac:chgData name="Mrs A. McKenzie" userId="c9358545-18ea-4ba0-b9fc-67d87653776c" providerId="ADAL" clId="{474C12C4-9D93-4C50-BC65-07641435D78E}" dt="2023-01-08T13:44:55.198" v="0" actId="26606"/>
          <ac:picMkLst>
            <pc:docMk/>
            <pc:sldMk cId="3456968911" sldId="256"/>
            <ac:picMk id="5" creationId="{FC88071A-59C7-4F21-1A36-4AA3F9CA7289}"/>
          </ac:picMkLst>
        </pc:picChg>
      </pc:sldChg>
      <pc:sldChg chg="addSp delSp modSp mod setBg">
        <pc:chgData name="Mrs A. McKenzie" userId="c9358545-18ea-4ba0-b9fc-67d87653776c" providerId="ADAL" clId="{474C12C4-9D93-4C50-BC65-07641435D78E}" dt="2023-01-13T07:35:33.712" v="645" actId="313"/>
        <pc:sldMkLst>
          <pc:docMk/>
          <pc:sldMk cId="3201360401" sldId="257"/>
        </pc:sldMkLst>
        <pc:spChg chg="mod">
          <ac:chgData name="Mrs A. McKenzie" userId="c9358545-18ea-4ba0-b9fc-67d87653776c" providerId="ADAL" clId="{474C12C4-9D93-4C50-BC65-07641435D78E}" dt="2023-01-08T13:45:10.843" v="7" actId="26606"/>
          <ac:spMkLst>
            <pc:docMk/>
            <pc:sldMk cId="3201360401" sldId="257"/>
            <ac:spMk id="2" creationId="{515FF247-5FAA-64EF-7F30-4B64ABDA4EA2}"/>
          </ac:spMkLst>
        </pc:spChg>
        <pc:spChg chg="del">
          <ac:chgData name="Mrs A. McKenzie" userId="c9358545-18ea-4ba0-b9fc-67d87653776c" providerId="ADAL" clId="{474C12C4-9D93-4C50-BC65-07641435D78E}" dt="2023-01-08T13:45:10.843" v="7" actId="26606"/>
          <ac:spMkLst>
            <pc:docMk/>
            <pc:sldMk cId="3201360401" sldId="257"/>
            <ac:spMk id="3" creationId="{1E235BD5-569D-FE79-3F8C-32455A3506B5}"/>
          </ac:spMkLst>
        </pc:spChg>
        <pc:spChg chg="add">
          <ac:chgData name="Mrs A. McKenzie" userId="c9358545-18ea-4ba0-b9fc-67d87653776c" providerId="ADAL" clId="{474C12C4-9D93-4C50-BC65-07641435D78E}" dt="2023-01-08T13:45:10.843" v="7" actId="26606"/>
          <ac:spMkLst>
            <pc:docMk/>
            <pc:sldMk cId="3201360401" sldId="257"/>
            <ac:spMk id="9" creationId="{56E9B3E6-E277-4D68-BA48-9CB43FFBD6E2}"/>
          </ac:spMkLst>
        </pc:spChg>
        <pc:spChg chg="add">
          <ac:chgData name="Mrs A. McKenzie" userId="c9358545-18ea-4ba0-b9fc-67d87653776c" providerId="ADAL" clId="{474C12C4-9D93-4C50-BC65-07641435D78E}" dt="2023-01-08T13:45:10.843" v="7" actId="26606"/>
          <ac:spMkLst>
            <pc:docMk/>
            <pc:sldMk cId="3201360401" sldId="257"/>
            <ac:spMk id="16" creationId="{D5B0017B-2ECA-49AF-B397-DC140825DF8D}"/>
          </ac:spMkLst>
        </pc:spChg>
        <pc:grpChg chg="add">
          <ac:chgData name="Mrs A. McKenzie" userId="c9358545-18ea-4ba0-b9fc-67d87653776c" providerId="ADAL" clId="{474C12C4-9D93-4C50-BC65-07641435D78E}" dt="2023-01-08T13:45:10.843" v="7" actId="26606"/>
          <ac:grpSpMkLst>
            <pc:docMk/>
            <pc:sldMk cId="3201360401" sldId="257"/>
            <ac:grpSpMk id="11" creationId="{AE1C45F0-260A-458C-96ED-C1F6D2151219}"/>
          </ac:grpSpMkLst>
        </pc:grpChg>
        <pc:graphicFrameChg chg="add mod">
          <ac:chgData name="Mrs A. McKenzie" userId="c9358545-18ea-4ba0-b9fc-67d87653776c" providerId="ADAL" clId="{474C12C4-9D93-4C50-BC65-07641435D78E}" dt="2023-01-13T07:35:33.712" v="645" actId="313"/>
          <ac:graphicFrameMkLst>
            <pc:docMk/>
            <pc:sldMk cId="3201360401" sldId="257"/>
            <ac:graphicFrameMk id="5" creationId="{39B43F70-866B-379E-F58B-5CD2AFD1C7AF}"/>
          </ac:graphicFrameMkLst>
        </pc:graphicFrameChg>
        <pc:cxnChg chg="add">
          <ac:chgData name="Mrs A. McKenzie" userId="c9358545-18ea-4ba0-b9fc-67d87653776c" providerId="ADAL" clId="{474C12C4-9D93-4C50-BC65-07641435D78E}" dt="2023-01-08T13:45:10.843" v="7" actId="26606"/>
          <ac:cxnSpMkLst>
            <pc:docMk/>
            <pc:sldMk cId="3201360401" sldId="257"/>
            <ac:cxnSpMk id="18" creationId="{6CF1BAF6-AD41-4082-B212-8A1F9A2E8779}"/>
          </ac:cxnSpMkLst>
        </pc:cxnChg>
      </pc:sldChg>
      <pc:sldChg chg="addSp delSp modSp mod ord delAnim modAnim">
        <pc:chgData name="Mrs A. McKenzie" userId="c9358545-18ea-4ba0-b9fc-67d87653776c" providerId="ADAL" clId="{474C12C4-9D93-4C50-BC65-07641435D78E}" dt="2023-01-09T12:20:40.087" v="469" actId="1076"/>
        <pc:sldMkLst>
          <pc:docMk/>
          <pc:sldMk cId="2190215794" sldId="258"/>
        </pc:sldMkLst>
        <pc:spChg chg="mod">
          <ac:chgData name="Mrs A. McKenzie" userId="c9358545-18ea-4ba0-b9fc-67d87653776c" providerId="ADAL" clId="{474C12C4-9D93-4C50-BC65-07641435D78E}" dt="2023-01-09T12:15:08.608" v="464" actId="20577"/>
          <ac:spMkLst>
            <pc:docMk/>
            <pc:sldMk cId="2190215794" sldId="258"/>
            <ac:spMk id="2" creationId="{43FAF862-DD03-CB85-4282-8F88BF18835B}"/>
          </ac:spMkLst>
        </pc:spChg>
        <pc:spChg chg="mod">
          <ac:chgData name="Mrs A. McKenzie" userId="c9358545-18ea-4ba0-b9fc-67d87653776c" providerId="ADAL" clId="{474C12C4-9D93-4C50-BC65-07641435D78E}" dt="2023-01-09T12:02:33.839" v="184" actId="20577"/>
          <ac:spMkLst>
            <pc:docMk/>
            <pc:sldMk cId="2190215794" sldId="258"/>
            <ac:spMk id="3" creationId="{07AE2D2B-ED7C-FB4D-EF3A-28FD1A5440E4}"/>
          </ac:spMkLst>
        </pc:spChg>
        <pc:picChg chg="add del mod">
          <ac:chgData name="Mrs A. McKenzie" userId="c9358545-18ea-4ba0-b9fc-67d87653776c" providerId="ADAL" clId="{474C12C4-9D93-4C50-BC65-07641435D78E}" dt="2023-01-09T12:20:16.066" v="465" actId="478"/>
          <ac:picMkLst>
            <pc:docMk/>
            <pc:sldMk cId="2190215794" sldId="258"/>
            <ac:picMk id="4" creationId="{03A3793E-B798-4AD8-E443-900C564FC73F}"/>
          </ac:picMkLst>
        </pc:picChg>
        <pc:picChg chg="add mod">
          <ac:chgData name="Mrs A. McKenzie" userId="c9358545-18ea-4ba0-b9fc-67d87653776c" providerId="ADAL" clId="{474C12C4-9D93-4C50-BC65-07641435D78E}" dt="2023-01-09T12:20:40.087" v="469" actId="1076"/>
          <ac:picMkLst>
            <pc:docMk/>
            <pc:sldMk cId="2190215794" sldId="258"/>
            <ac:picMk id="5" creationId="{717E4367-158C-30BE-BF5E-8629A88CB902}"/>
          </ac:picMkLst>
        </pc:picChg>
      </pc:sldChg>
      <pc:sldChg chg="modSp del mod">
        <pc:chgData name="Mrs A. McKenzie" userId="c9358545-18ea-4ba0-b9fc-67d87653776c" providerId="ADAL" clId="{474C12C4-9D93-4C50-BC65-07641435D78E}" dt="2023-01-09T12:09:52.603" v="274" actId="47"/>
        <pc:sldMkLst>
          <pc:docMk/>
          <pc:sldMk cId="3121797675" sldId="259"/>
        </pc:sldMkLst>
        <pc:spChg chg="mod">
          <ac:chgData name="Mrs A. McKenzie" userId="c9358545-18ea-4ba0-b9fc-67d87653776c" providerId="ADAL" clId="{474C12C4-9D93-4C50-BC65-07641435D78E}" dt="2023-01-09T12:09:09.501" v="243" actId="20577"/>
          <ac:spMkLst>
            <pc:docMk/>
            <pc:sldMk cId="3121797675" sldId="259"/>
            <ac:spMk id="3" creationId="{EBA6B76B-F1EE-0ECA-A5F2-943C0C42E3B2}"/>
          </ac:spMkLst>
        </pc:spChg>
      </pc:sldChg>
      <pc:sldChg chg="addSp modSp mod ord setBg">
        <pc:chgData name="Mrs A. McKenzie" userId="c9358545-18ea-4ba0-b9fc-67d87653776c" providerId="ADAL" clId="{474C12C4-9D93-4C50-BC65-07641435D78E}" dt="2023-01-13T14:04:40.048" v="934" actId="27636"/>
        <pc:sldMkLst>
          <pc:docMk/>
          <pc:sldMk cId="577375174" sldId="260"/>
        </pc:sldMkLst>
        <pc:spChg chg="mod">
          <ac:chgData name="Mrs A. McKenzie" userId="c9358545-18ea-4ba0-b9fc-67d87653776c" providerId="ADAL" clId="{474C12C4-9D93-4C50-BC65-07641435D78E}" dt="2023-01-13T14:04:28.508" v="930" actId="20577"/>
          <ac:spMkLst>
            <pc:docMk/>
            <pc:sldMk cId="577375174" sldId="260"/>
            <ac:spMk id="2" creationId="{DA3E5364-548A-AE14-DBA4-6E11579EB849}"/>
          </ac:spMkLst>
        </pc:spChg>
        <pc:spChg chg="mod">
          <ac:chgData name="Mrs A. McKenzie" userId="c9358545-18ea-4ba0-b9fc-67d87653776c" providerId="ADAL" clId="{474C12C4-9D93-4C50-BC65-07641435D78E}" dt="2023-01-13T14:04:40.048" v="934" actId="27636"/>
          <ac:spMkLst>
            <pc:docMk/>
            <pc:sldMk cId="577375174" sldId="260"/>
            <ac:spMk id="3" creationId="{C07D4350-1842-72D4-EAD2-FA764810C782}"/>
          </ac:spMkLst>
        </pc:spChg>
        <pc:spChg chg="add">
          <ac:chgData name="Mrs A. McKenzie" userId="c9358545-18ea-4ba0-b9fc-67d87653776c" providerId="ADAL" clId="{474C12C4-9D93-4C50-BC65-07641435D78E}" dt="2023-01-09T12:12:43.182" v="377" actId="26606"/>
          <ac:spMkLst>
            <pc:docMk/>
            <pc:sldMk cId="577375174" sldId="260"/>
            <ac:spMk id="8" creationId="{84697CDA-BDB7-4883-B48B-1D4EDB2F0E93}"/>
          </ac:spMkLst>
        </pc:spChg>
        <pc:spChg chg="add">
          <ac:chgData name="Mrs A. McKenzie" userId="c9358545-18ea-4ba0-b9fc-67d87653776c" providerId="ADAL" clId="{474C12C4-9D93-4C50-BC65-07641435D78E}" dt="2023-01-09T12:12:43.182" v="377" actId="26606"/>
          <ac:spMkLst>
            <pc:docMk/>
            <pc:sldMk cId="577375174" sldId="260"/>
            <ac:spMk id="10" creationId="{11026190-6B62-46DB-B5FF-9E0FF9BDCDC6}"/>
          </ac:spMkLst>
        </pc:spChg>
        <pc:spChg chg="add">
          <ac:chgData name="Mrs A. McKenzie" userId="c9358545-18ea-4ba0-b9fc-67d87653776c" providerId="ADAL" clId="{474C12C4-9D93-4C50-BC65-07641435D78E}" dt="2023-01-09T12:12:43.182" v="377" actId="26606"/>
          <ac:spMkLst>
            <pc:docMk/>
            <pc:sldMk cId="577375174" sldId="260"/>
            <ac:spMk id="12" creationId="{66DA0389-D66E-4727-8EFB-E60E6C412FC8}"/>
          </ac:spMkLst>
        </pc:spChg>
        <pc:spChg chg="add">
          <ac:chgData name="Mrs A. McKenzie" userId="c9358545-18ea-4ba0-b9fc-67d87653776c" providerId="ADAL" clId="{474C12C4-9D93-4C50-BC65-07641435D78E}" dt="2023-01-09T12:12:43.182" v="377" actId="26606"/>
          <ac:spMkLst>
            <pc:docMk/>
            <pc:sldMk cId="577375174" sldId="260"/>
            <ac:spMk id="14" creationId="{B24A3A03-2C4E-45B5-B388-FAD638CDF0A1}"/>
          </ac:spMkLst>
        </pc:spChg>
      </pc:sldChg>
      <pc:sldChg chg="del">
        <pc:chgData name="Mrs A. McKenzie" userId="c9358545-18ea-4ba0-b9fc-67d87653776c" providerId="ADAL" clId="{474C12C4-9D93-4C50-BC65-07641435D78E}" dt="2023-01-09T12:12:20.933" v="376" actId="47"/>
        <pc:sldMkLst>
          <pc:docMk/>
          <pc:sldMk cId="3947283484" sldId="261"/>
        </pc:sldMkLst>
      </pc:sldChg>
      <pc:sldChg chg="addSp modSp new mod ord setBg">
        <pc:chgData name="Mrs A. McKenzie" userId="c9358545-18ea-4ba0-b9fc-67d87653776c" providerId="ADAL" clId="{474C12C4-9D93-4C50-BC65-07641435D78E}" dt="2023-01-12T13:33:18.275" v="551" actId="6549"/>
        <pc:sldMkLst>
          <pc:docMk/>
          <pc:sldMk cId="4104685496" sldId="262"/>
        </pc:sldMkLst>
        <pc:spChg chg="mod">
          <ac:chgData name="Mrs A. McKenzie" userId="c9358545-18ea-4ba0-b9fc-67d87653776c" providerId="ADAL" clId="{474C12C4-9D93-4C50-BC65-07641435D78E}" dt="2023-01-08T13:47:01.793" v="77" actId="26606"/>
          <ac:spMkLst>
            <pc:docMk/>
            <pc:sldMk cId="4104685496" sldId="262"/>
            <ac:spMk id="2" creationId="{55553B7C-2F08-8CEC-E916-F54739445984}"/>
          </ac:spMkLst>
        </pc:spChg>
        <pc:spChg chg="mod">
          <ac:chgData name="Mrs A. McKenzie" userId="c9358545-18ea-4ba0-b9fc-67d87653776c" providerId="ADAL" clId="{474C12C4-9D93-4C50-BC65-07641435D78E}" dt="2023-01-12T13:33:18.275" v="551" actId="6549"/>
          <ac:spMkLst>
            <pc:docMk/>
            <pc:sldMk cId="4104685496" sldId="262"/>
            <ac:spMk id="3" creationId="{90851F29-227D-49B5-D7C4-E5DC6E93D943}"/>
          </ac:spMkLst>
        </pc:spChg>
        <pc:spChg chg="add">
          <ac:chgData name="Mrs A. McKenzie" userId="c9358545-18ea-4ba0-b9fc-67d87653776c" providerId="ADAL" clId="{474C12C4-9D93-4C50-BC65-07641435D78E}" dt="2023-01-08T13:47:01.793" v="77" actId="26606"/>
          <ac:spMkLst>
            <pc:docMk/>
            <pc:sldMk cId="4104685496" sldId="262"/>
            <ac:spMk id="9" creationId="{FB9B907B-F9A2-45A5-BDBA-C371127CA60B}"/>
          </ac:spMkLst>
        </pc:spChg>
        <pc:spChg chg="add">
          <ac:chgData name="Mrs A. McKenzie" userId="c9358545-18ea-4ba0-b9fc-67d87653776c" providerId="ADAL" clId="{474C12C4-9D93-4C50-BC65-07641435D78E}" dt="2023-01-08T13:47:01.793" v="77" actId="26606"/>
          <ac:spMkLst>
            <pc:docMk/>
            <pc:sldMk cId="4104685496" sldId="262"/>
            <ac:spMk id="11" creationId="{FC72A6E7-EEB3-4011-AFDE-5D01CF93E6C8}"/>
          </ac:spMkLst>
        </pc:spChg>
        <pc:spChg chg="add">
          <ac:chgData name="Mrs A. McKenzie" userId="c9358545-18ea-4ba0-b9fc-67d87653776c" providerId="ADAL" clId="{474C12C4-9D93-4C50-BC65-07641435D78E}" dt="2023-01-08T13:47:01.793" v="77" actId="26606"/>
          <ac:spMkLst>
            <pc:docMk/>
            <pc:sldMk cId="4104685496" sldId="262"/>
            <ac:spMk id="13" creationId="{8CD93300-52E3-4A04-AB11-4E86A29BE276}"/>
          </ac:spMkLst>
        </pc:spChg>
        <pc:picChg chg="add">
          <ac:chgData name="Mrs A. McKenzie" userId="c9358545-18ea-4ba0-b9fc-67d87653776c" providerId="ADAL" clId="{474C12C4-9D93-4C50-BC65-07641435D78E}" dt="2023-01-08T13:47:01.793" v="77" actId="26606"/>
          <ac:picMkLst>
            <pc:docMk/>
            <pc:sldMk cId="4104685496" sldId="262"/>
            <ac:picMk id="5" creationId="{B55A8C34-04F9-37E1-43A4-9B41F68A72F4}"/>
          </ac:picMkLst>
        </pc:picChg>
      </pc:sldChg>
      <pc:sldChg chg="modSp add mod">
        <pc:chgData name="Mrs A. McKenzie" userId="c9358545-18ea-4ba0-b9fc-67d87653776c" providerId="ADAL" clId="{474C12C4-9D93-4C50-BC65-07641435D78E}" dt="2023-01-09T12:00:30.625" v="147" actId="207"/>
        <pc:sldMkLst>
          <pc:docMk/>
          <pc:sldMk cId="2857510677" sldId="263"/>
        </pc:sldMkLst>
        <pc:spChg chg="mod">
          <ac:chgData name="Mrs A. McKenzie" userId="c9358545-18ea-4ba0-b9fc-67d87653776c" providerId="ADAL" clId="{474C12C4-9D93-4C50-BC65-07641435D78E}" dt="2023-01-09T12:00:30.625" v="147" actId="207"/>
          <ac:spMkLst>
            <pc:docMk/>
            <pc:sldMk cId="2857510677" sldId="263"/>
            <ac:spMk id="3" creationId="{90851F29-227D-49B5-D7C4-E5DC6E93D943}"/>
          </ac:spMkLst>
        </pc:spChg>
      </pc:sldChg>
      <pc:sldChg chg="addSp modSp add mod ord setBg">
        <pc:chgData name="Mrs A. McKenzie" userId="c9358545-18ea-4ba0-b9fc-67d87653776c" providerId="ADAL" clId="{474C12C4-9D93-4C50-BC65-07641435D78E}" dt="2023-01-12T13:49:34.830" v="609"/>
        <pc:sldMkLst>
          <pc:docMk/>
          <pc:sldMk cId="3739709760" sldId="264"/>
        </pc:sldMkLst>
        <pc:spChg chg="mod">
          <ac:chgData name="Mrs A. McKenzie" userId="c9358545-18ea-4ba0-b9fc-67d87653776c" providerId="ADAL" clId="{474C12C4-9D93-4C50-BC65-07641435D78E}" dt="2023-01-09T12:13:37.131" v="420" actId="120"/>
          <ac:spMkLst>
            <pc:docMk/>
            <pc:sldMk cId="3739709760" sldId="264"/>
            <ac:spMk id="2" creationId="{43FAF862-DD03-CB85-4282-8F88BF18835B}"/>
          </ac:spMkLst>
        </pc:spChg>
        <pc:spChg chg="mod">
          <ac:chgData name="Mrs A. McKenzie" userId="c9358545-18ea-4ba0-b9fc-67d87653776c" providerId="ADAL" clId="{474C12C4-9D93-4C50-BC65-07641435D78E}" dt="2023-01-09T12:13:25.664" v="416" actId="27636"/>
          <ac:spMkLst>
            <pc:docMk/>
            <pc:sldMk cId="3739709760" sldId="264"/>
            <ac:spMk id="3" creationId="{07AE2D2B-ED7C-FB4D-EF3A-28FD1A5440E4}"/>
          </ac:spMkLst>
        </pc:spChg>
        <pc:spChg chg="add">
          <ac:chgData name="Mrs A. McKenzie" userId="c9358545-18ea-4ba0-b9fc-67d87653776c" providerId="ADAL" clId="{474C12C4-9D93-4C50-BC65-07641435D78E}" dt="2023-01-09T12:03:42.430" v="238" actId="26606"/>
          <ac:spMkLst>
            <pc:docMk/>
            <pc:sldMk cId="3739709760" sldId="264"/>
            <ac:spMk id="9" creationId="{04812C46-200A-4DEB-A05E-3ED6C68C2387}"/>
          </ac:spMkLst>
        </pc:spChg>
        <pc:picChg chg="add">
          <ac:chgData name="Mrs A. McKenzie" userId="c9358545-18ea-4ba0-b9fc-67d87653776c" providerId="ADAL" clId="{474C12C4-9D93-4C50-BC65-07641435D78E}" dt="2023-01-09T12:03:42.430" v="238" actId="26606"/>
          <ac:picMkLst>
            <pc:docMk/>
            <pc:sldMk cId="3739709760" sldId="264"/>
            <ac:picMk id="5" creationId="{0011C3E1-0E15-DD32-8B59-1D01E80ED835}"/>
          </ac:picMkLst>
        </pc:picChg>
      </pc:sldChg>
      <pc:sldChg chg="addSp delSp modSp new mod ord setBg modClrScheme setClrOvrMap chgLayout">
        <pc:chgData name="Mrs A. McKenzie" userId="c9358545-18ea-4ba0-b9fc-67d87653776c" providerId="ADAL" clId="{474C12C4-9D93-4C50-BC65-07641435D78E}" dt="2023-01-13T07:36:43.554" v="673"/>
        <pc:sldMkLst>
          <pc:docMk/>
          <pc:sldMk cId="4179373796" sldId="265"/>
        </pc:sldMkLst>
        <pc:spChg chg="mod ord">
          <ac:chgData name="Mrs A. McKenzie" userId="c9358545-18ea-4ba0-b9fc-67d87653776c" providerId="ADAL" clId="{474C12C4-9D93-4C50-BC65-07641435D78E}" dt="2023-01-12T13:50:11.049" v="641" actId="255"/>
          <ac:spMkLst>
            <pc:docMk/>
            <pc:sldMk cId="4179373796" sldId="265"/>
            <ac:spMk id="2" creationId="{711526C5-33E7-07B3-EF66-8310A33BDA9D}"/>
          </ac:spMkLst>
        </pc:spChg>
        <pc:spChg chg="mod ord">
          <ac:chgData name="Mrs A. McKenzie" userId="c9358545-18ea-4ba0-b9fc-67d87653776c" providerId="ADAL" clId="{474C12C4-9D93-4C50-BC65-07641435D78E}" dt="2023-01-12T13:49:57.911" v="626" actId="20577"/>
          <ac:spMkLst>
            <pc:docMk/>
            <pc:sldMk cId="4179373796" sldId="265"/>
            <ac:spMk id="3" creationId="{651A2A43-91AD-3CCB-AEA6-147F913D381A}"/>
          </ac:spMkLst>
        </pc:spChg>
        <pc:spChg chg="add mod ord">
          <ac:chgData name="Mrs A. McKenzie" userId="c9358545-18ea-4ba0-b9fc-67d87653776c" providerId="ADAL" clId="{474C12C4-9D93-4C50-BC65-07641435D78E}" dt="2023-01-12T13:50:02.591" v="638" actId="5793"/>
          <ac:spMkLst>
            <pc:docMk/>
            <pc:sldMk cId="4179373796" sldId="265"/>
            <ac:spMk id="4" creationId="{7075C573-4BC3-D5FE-EC37-8EA9DC2335B6}"/>
          </ac:spMkLst>
        </pc:spChg>
        <pc:spChg chg="add">
          <ac:chgData name="Mrs A. McKenzie" userId="c9358545-18ea-4ba0-b9fc-67d87653776c" providerId="ADAL" clId="{474C12C4-9D93-4C50-BC65-07641435D78E}" dt="2023-01-09T12:11:49.395" v="366" actId="26606"/>
          <ac:spMkLst>
            <pc:docMk/>
            <pc:sldMk cId="4179373796" sldId="265"/>
            <ac:spMk id="9" creationId="{1E214AA7-F028-4A0D-8698-61AEC754D1BC}"/>
          </ac:spMkLst>
        </pc:spChg>
        <pc:picChg chg="add mod">
          <ac:chgData name="Mrs A. McKenzie" userId="c9358545-18ea-4ba0-b9fc-67d87653776c" providerId="ADAL" clId="{474C12C4-9D93-4C50-BC65-07641435D78E}" dt="2023-01-09T12:11:54.405" v="368" actId="1076"/>
          <ac:picMkLst>
            <pc:docMk/>
            <pc:sldMk cId="4179373796" sldId="265"/>
            <ac:picMk id="5" creationId="{07511BFD-1B63-C4F9-9B07-ED7BFF7EF724}"/>
          </ac:picMkLst>
        </pc:picChg>
        <pc:picChg chg="add mod">
          <ac:chgData name="Mrs A. McKenzie" userId="c9358545-18ea-4ba0-b9fc-67d87653776c" providerId="ADAL" clId="{474C12C4-9D93-4C50-BC65-07641435D78E}" dt="2023-01-09T12:11:58.224" v="370" actId="1076"/>
          <ac:picMkLst>
            <pc:docMk/>
            <pc:sldMk cId="4179373796" sldId="265"/>
            <ac:picMk id="6" creationId="{91DADB63-DE5C-BC52-1E68-D1E47080D62F}"/>
          </ac:picMkLst>
        </pc:picChg>
        <pc:picChg chg="add del mod">
          <ac:chgData name="Mrs A. McKenzie" userId="c9358545-18ea-4ba0-b9fc-67d87653776c" providerId="ADAL" clId="{474C12C4-9D93-4C50-BC65-07641435D78E}" dt="2023-01-09T12:11:41.676" v="365" actId="21"/>
          <ac:picMkLst>
            <pc:docMk/>
            <pc:sldMk cId="4179373796" sldId="265"/>
            <ac:picMk id="1026" creationId="{5101A396-F8C2-E74B-973E-7583E18D8AA3}"/>
          </ac:picMkLst>
        </pc:picChg>
        <pc:cxnChg chg="add">
          <ac:chgData name="Mrs A. McKenzie" userId="c9358545-18ea-4ba0-b9fc-67d87653776c" providerId="ADAL" clId="{474C12C4-9D93-4C50-BC65-07641435D78E}" dt="2023-01-09T12:11:49.395" v="366" actId="26606"/>
          <ac:cxnSpMkLst>
            <pc:docMk/>
            <pc:sldMk cId="4179373796" sldId="265"/>
            <ac:cxnSpMk id="11" creationId="{D6206FDC-2777-4D7F-AF9C-73413DA664C9}"/>
          </ac:cxnSpMkLst>
        </pc:cxnChg>
      </pc:sldChg>
      <pc:sldChg chg="new del">
        <pc:chgData name="Mrs A. McKenzie" userId="c9358545-18ea-4ba0-b9fc-67d87653776c" providerId="ADAL" clId="{474C12C4-9D93-4C50-BC65-07641435D78E}" dt="2023-01-09T12:14:59.724" v="427" actId="47"/>
        <pc:sldMkLst>
          <pc:docMk/>
          <pc:sldMk cId="607398940" sldId="266"/>
        </pc:sldMkLst>
      </pc:sldChg>
      <pc:sldChg chg="add">
        <pc:chgData name="Mrs A. McKenzie" userId="c9358545-18ea-4ba0-b9fc-67d87653776c" providerId="ADAL" clId="{474C12C4-9D93-4C50-BC65-07641435D78E}" dt="2023-01-09T12:14:56.586" v="424"/>
        <pc:sldMkLst>
          <pc:docMk/>
          <pc:sldMk cId="470917975" sldId="267"/>
        </pc:sldMkLst>
      </pc:sldChg>
      <pc:sldChg chg="modSp new mod">
        <pc:chgData name="Mrs A. McKenzie" userId="c9358545-18ea-4ba0-b9fc-67d87653776c" providerId="ADAL" clId="{474C12C4-9D93-4C50-BC65-07641435D78E}" dt="2023-01-09T12:26:18.528" v="527" actId="13822"/>
        <pc:sldMkLst>
          <pc:docMk/>
          <pc:sldMk cId="1887418184" sldId="268"/>
        </pc:sldMkLst>
        <pc:spChg chg="mod">
          <ac:chgData name="Mrs A. McKenzie" userId="c9358545-18ea-4ba0-b9fc-67d87653776c" providerId="ADAL" clId="{474C12C4-9D93-4C50-BC65-07641435D78E}" dt="2023-01-09T12:26:18.528" v="527" actId="13822"/>
          <ac:spMkLst>
            <pc:docMk/>
            <pc:sldMk cId="1887418184" sldId="268"/>
            <ac:spMk id="2" creationId="{8CAD4896-FBE1-734D-96A1-C2CC0DD52353}"/>
          </ac:spMkLst>
        </pc:spChg>
        <pc:spChg chg="mod">
          <ac:chgData name="Mrs A. McKenzie" userId="c9358545-18ea-4ba0-b9fc-67d87653776c" providerId="ADAL" clId="{474C12C4-9D93-4C50-BC65-07641435D78E}" dt="2023-01-09T12:23:29.425" v="508" actId="27636"/>
          <ac:spMkLst>
            <pc:docMk/>
            <pc:sldMk cId="1887418184" sldId="268"/>
            <ac:spMk id="3" creationId="{167F1669-CE39-FEDE-6CF8-08F292CBF0F6}"/>
          </ac:spMkLst>
        </pc:spChg>
      </pc:sldChg>
      <pc:sldChg chg="addSp delSp modSp new mod setBg modClrScheme chgLayout">
        <pc:chgData name="Mrs A. McKenzie" userId="c9358545-18ea-4ba0-b9fc-67d87653776c" providerId="ADAL" clId="{474C12C4-9D93-4C50-BC65-07641435D78E}" dt="2023-01-13T14:04:52.241" v="935" actId="12100"/>
        <pc:sldMkLst>
          <pc:docMk/>
          <pc:sldMk cId="2511279115" sldId="269"/>
        </pc:sldMkLst>
        <pc:spChg chg="mod ord">
          <ac:chgData name="Mrs A. McKenzie" userId="c9358545-18ea-4ba0-b9fc-67d87653776c" providerId="ADAL" clId="{474C12C4-9D93-4C50-BC65-07641435D78E}" dt="2023-01-13T14:04:16.249" v="911" actId="26606"/>
          <ac:spMkLst>
            <pc:docMk/>
            <pc:sldMk cId="2511279115" sldId="269"/>
            <ac:spMk id="2" creationId="{6E0DD537-07D9-902E-F675-E67567EDDCAB}"/>
          </ac:spMkLst>
        </pc:spChg>
        <pc:spChg chg="del mod ord">
          <ac:chgData name="Mrs A. McKenzie" userId="c9358545-18ea-4ba0-b9fc-67d87653776c" providerId="ADAL" clId="{474C12C4-9D93-4C50-BC65-07641435D78E}" dt="2023-01-13T13:46:55.016" v="683" actId="700"/>
          <ac:spMkLst>
            <pc:docMk/>
            <pc:sldMk cId="2511279115" sldId="269"/>
            <ac:spMk id="3" creationId="{840EFA1D-C181-858F-7DB7-9DD3B86778C7}"/>
          </ac:spMkLst>
        </pc:spChg>
        <pc:spChg chg="del">
          <ac:chgData name="Mrs A. McKenzie" userId="c9358545-18ea-4ba0-b9fc-67d87653776c" providerId="ADAL" clId="{474C12C4-9D93-4C50-BC65-07641435D78E}" dt="2023-01-13T13:46:55.016" v="683" actId="700"/>
          <ac:spMkLst>
            <pc:docMk/>
            <pc:sldMk cId="2511279115" sldId="269"/>
            <ac:spMk id="4" creationId="{0B91B35F-4C7F-395C-D7BE-B5CD4C97FA8F}"/>
          </ac:spMkLst>
        </pc:spChg>
        <pc:spChg chg="add del mod ord">
          <ac:chgData name="Mrs A. McKenzie" userId="c9358545-18ea-4ba0-b9fc-67d87653776c" providerId="ADAL" clId="{474C12C4-9D93-4C50-BC65-07641435D78E}" dt="2023-01-13T14:04:16.249" v="911" actId="26606"/>
          <ac:spMkLst>
            <pc:docMk/>
            <pc:sldMk cId="2511279115" sldId="269"/>
            <ac:spMk id="5" creationId="{19EC4BB4-DE27-6740-D523-DA13CC360F68}"/>
          </ac:spMkLst>
        </pc:spChg>
        <pc:spChg chg="add">
          <ac:chgData name="Mrs A. McKenzie" userId="c9358545-18ea-4ba0-b9fc-67d87653776c" providerId="ADAL" clId="{474C12C4-9D93-4C50-BC65-07641435D78E}" dt="2023-01-13T14:04:16.249" v="911" actId="26606"/>
          <ac:spMkLst>
            <pc:docMk/>
            <pc:sldMk cId="2511279115" sldId="269"/>
            <ac:spMk id="11" creationId="{56E9B3E6-E277-4D68-BA48-9CB43FFBD6E2}"/>
          </ac:spMkLst>
        </pc:spChg>
        <pc:spChg chg="add">
          <ac:chgData name="Mrs A. McKenzie" userId="c9358545-18ea-4ba0-b9fc-67d87653776c" providerId="ADAL" clId="{474C12C4-9D93-4C50-BC65-07641435D78E}" dt="2023-01-13T14:04:16.249" v="911" actId="26606"/>
          <ac:spMkLst>
            <pc:docMk/>
            <pc:sldMk cId="2511279115" sldId="269"/>
            <ac:spMk id="18" creationId="{D5B0017B-2ECA-49AF-B397-DC140825DF8D}"/>
          </ac:spMkLst>
        </pc:spChg>
        <pc:grpChg chg="add">
          <ac:chgData name="Mrs A. McKenzie" userId="c9358545-18ea-4ba0-b9fc-67d87653776c" providerId="ADAL" clId="{474C12C4-9D93-4C50-BC65-07641435D78E}" dt="2023-01-13T14:04:16.249" v="911" actId="26606"/>
          <ac:grpSpMkLst>
            <pc:docMk/>
            <pc:sldMk cId="2511279115" sldId="269"/>
            <ac:grpSpMk id="13" creationId="{AE1C45F0-260A-458C-96ED-C1F6D2151219}"/>
          </ac:grpSpMkLst>
        </pc:grpChg>
        <pc:graphicFrameChg chg="add mod">
          <ac:chgData name="Mrs A. McKenzie" userId="c9358545-18ea-4ba0-b9fc-67d87653776c" providerId="ADAL" clId="{474C12C4-9D93-4C50-BC65-07641435D78E}" dt="2023-01-13T14:04:52.241" v="935" actId="12100"/>
          <ac:graphicFrameMkLst>
            <pc:docMk/>
            <pc:sldMk cId="2511279115" sldId="269"/>
            <ac:graphicFrameMk id="7" creationId="{AFFDE0C5-46FA-D746-C061-86FC757F93B1}"/>
          </ac:graphicFrameMkLst>
        </pc:graphicFrameChg>
        <pc:cxnChg chg="add">
          <ac:chgData name="Mrs A. McKenzie" userId="c9358545-18ea-4ba0-b9fc-67d87653776c" providerId="ADAL" clId="{474C12C4-9D93-4C50-BC65-07641435D78E}" dt="2023-01-13T14:04:16.249" v="911" actId="26606"/>
          <ac:cxnSpMkLst>
            <pc:docMk/>
            <pc:sldMk cId="2511279115" sldId="269"/>
            <ac:cxnSpMk id="20" creationId="{6CF1BAF6-AD41-4082-B212-8A1F9A2E8779}"/>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81B9DD-40EE-4570-97AB-00F688C6D93C}"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7BB3F2E9-AFE1-4062-B8F3-6B4AE8C20708}">
      <dgm:prSet/>
      <dgm:spPr/>
      <dgm:t>
        <a:bodyPr/>
        <a:lstStyle/>
        <a:p>
          <a:r>
            <a:rPr lang="en-GB" b="0" i="0" dirty="0"/>
            <a:t>Do you believe in God - why or why not?</a:t>
          </a:r>
          <a:endParaRPr lang="en-US" dirty="0"/>
        </a:p>
      </dgm:t>
    </dgm:pt>
    <dgm:pt modelId="{C2BB860A-93A2-4F3C-8715-EEE9E4B5AE8E}" type="parTrans" cxnId="{A269468B-D729-4E8A-93FC-ED08FEF75F75}">
      <dgm:prSet/>
      <dgm:spPr/>
      <dgm:t>
        <a:bodyPr/>
        <a:lstStyle/>
        <a:p>
          <a:endParaRPr lang="en-US"/>
        </a:p>
      </dgm:t>
    </dgm:pt>
    <dgm:pt modelId="{86F45BE8-993E-43B7-B948-BBE7EC31158E}" type="sibTrans" cxnId="{A269468B-D729-4E8A-93FC-ED08FEF75F75}">
      <dgm:prSet/>
      <dgm:spPr/>
      <dgm:t>
        <a:bodyPr/>
        <a:lstStyle/>
        <a:p>
          <a:endParaRPr lang="en-US"/>
        </a:p>
      </dgm:t>
    </dgm:pt>
    <dgm:pt modelId="{C793C859-5BED-46A1-9439-619DC88FC91C}">
      <dgm:prSet/>
      <dgm:spPr/>
      <dgm:t>
        <a:bodyPr/>
        <a:lstStyle/>
        <a:p>
          <a:r>
            <a:rPr lang="en-GB" b="0" i="0" dirty="0"/>
            <a:t>Is God ‘that than which nothing greater can be thought’?</a:t>
          </a:r>
          <a:endParaRPr lang="en-US" dirty="0"/>
        </a:p>
      </dgm:t>
    </dgm:pt>
    <dgm:pt modelId="{9786F558-75B6-4290-B4A2-E61F607C8AF5}" type="parTrans" cxnId="{AD2BAEC3-028F-4FAB-800E-DA27EE482661}">
      <dgm:prSet/>
      <dgm:spPr/>
      <dgm:t>
        <a:bodyPr/>
        <a:lstStyle/>
        <a:p>
          <a:endParaRPr lang="en-US"/>
        </a:p>
      </dgm:t>
    </dgm:pt>
    <dgm:pt modelId="{4763727E-F47C-446A-A5A0-04DD77427674}" type="sibTrans" cxnId="{AD2BAEC3-028F-4FAB-800E-DA27EE482661}">
      <dgm:prSet/>
      <dgm:spPr/>
      <dgm:t>
        <a:bodyPr/>
        <a:lstStyle/>
        <a:p>
          <a:endParaRPr lang="en-US"/>
        </a:p>
      </dgm:t>
    </dgm:pt>
    <dgm:pt modelId="{A07C0201-1FC3-4E09-8A2B-E3F3BA05DD35}" type="pres">
      <dgm:prSet presAssocID="{2B81B9DD-40EE-4570-97AB-00F688C6D93C}" presName="hierChild1" presStyleCnt="0">
        <dgm:presLayoutVars>
          <dgm:chPref val="1"/>
          <dgm:dir/>
          <dgm:animOne val="branch"/>
          <dgm:animLvl val="lvl"/>
          <dgm:resizeHandles/>
        </dgm:presLayoutVars>
      </dgm:prSet>
      <dgm:spPr/>
    </dgm:pt>
    <dgm:pt modelId="{449DF72E-9509-4EC5-9B02-A45A01667524}" type="pres">
      <dgm:prSet presAssocID="{7BB3F2E9-AFE1-4062-B8F3-6B4AE8C20708}" presName="hierRoot1" presStyleCnt="0"/>
      <dgm:spPr/>
    </dgm:pt>
    <dgm:pt modelId="{D49E67D1-3419-48A7-A91D-51E00BF0936F}" type="pres">
      <dgm:prSet presAssocID="{7BB3F2E9-AFE1-4062-B8F3-6B4AE8C20708}" presName="composite" presStyleCnt="0"/>
      <dgm:spPr/>
    </dgm:pt>
    <dgm:pt modelId="{CECD4385-8A3A-4E52-90E5-8D1EA21D398E}" type="pres">
      <dgm:prSet presAssocID="{7BB3F2E9-AFE1-4062-B8F3-6B4AE8C20708}" presName="background" presStyleLbl="node0" presStyleIdx="0" presStyleCnt="2"/>
      <dgm:spPr>
        <a:solidFill>
          <a:srgbClr val="7030A0"/>
        </a:solidFill>
      </dgm:spPr>
    </dgm:pt>
    <dgm:pt modelId="{9557BEC7-2E8A-4FB5-BA98-5F0307C6F841}" type="pres">
      <dgm:prSet presAssocID="{7BB3F2E9-AFE1-4062-B8F3-6B4AE8C20708}" presName="text" presStyleLbl="fgAcc0" presStyleIdx="0" presStyleCnt="2">
        <dgm:presLayoutVars>
          <dgm:chPref val="3"/>
        </dgm:presLayoutVars>
      </dgm:prSet>
      <dgm:spPr/>
    </dgm:pt>
    <dgm:pt modelId="{7E944677-0DA0-463A-B210-214104452D38}" type="pres">
      <dgm:prSet presAssocID="{7BB3F2E9-AFE1-4062-B8F3-6B4AE8C20708}" presName="hierChild2" presStyleCnt="0"/>
      <dgm:spPr/>
    </dgm:pt>
    <dgm:pt modelId="{D07EFD7E-0F81-4CD4-A9EE-C7551B6D74A8}" type="pres">
      <dgm:prSet presAssocID="{C793C859-5BED-46A1-9439-619DC88FC91C}" presName="hierRoot1" presStyleCnt="0"/>
      <dgm:spPr/>
    </dgm:pt>
    <dgm:pt modelId="{A35DB822-B7F9-4DF3-9EB2-0479B4B2F5DF}" type="pres">
      <dgm:prSet presAssocID="{C793C859-5BED-46A1-9439-619DC88FC91C}" presName="composite" presStyleCnt="0"/>
      <dgm:spPr/>
    </dgm:pt>
    <dgm:pt modelId="{25D8C0B2-F35D-4184-BD8E-06BC9124EDF7}" type="pres">
      <dgm:prSet presAssocID="{C793C859-5BED-46A1-9439-619DC88FC91C}" presName="background" presStyleLbl="node0" presStyleIdx="1" presStyleCnt="2"/>
      <dgm:spPr>
        <a:solidFill>
          <a:srgbClr val="7030A0"/>
        </a:solidFill>
      </dgm:spPr>
    </dgm:pt>
    <dgm:pt modelId="{3816D642-4AF5-477F-8869-A8DA30543D65}" type="pres">
      <dgm:prSet presAssocID="{C793C859-5BED-46A1-9439-619DC88FC91C}" presName="text" presStyleLbl="fgAcc0" presStyleIdx="1" presStyleCnt="2">
        <dgm:presLayoutVars>
          <dgm:chPref val="3"/>
        </dgm:presLayoutVars>
      </dgm:prSet>
      <dgm:spPr/>
    </dgm:pt>
    <dgm:pt modelId="{D0148148-586C-4F45-82F6-20537F80A2A7}" type="pres">
      <dgm:prSet presAssocID="{C793C859-5BED-46A1-9439-619DC88FC91C}" presName="hierChild2" presStyleCnt="0"/>
      <dgm:spPr/>
    </dgm:pt>
  </dgm:ptLst>
  <dgm:cxnLst>
    <dgm:cxn modelId="{D2D40203-8B1D-4A53-B5CE-8DEBAA7AF24C}" type="presOf" srcId="{7BB3F2E9-AFE1-4062-B8F3-6B4AE8C20708}" destId="{9557BEC7-2E8A-4FB5-BA98-5F0307C6F841}" srcOrd="0" destOrd="0" presId="urn:microsoft.com/office/officeart/2005/8/layout/hierarchy1"/>
    <dgm:cxn modelId="{3791E106-838E-471B-9212-1851CFF18085}" type="presOf" srcId="{2B81B9DD-40EE-4570-97AB-00F688C6D93C}" destId="{A07C0201-1FC3-4E09-8A2B-E3F3BA05DD35}" srcOrd="0" destOrd="0" presId="urn:microsoft.com/office/officeart/2005/8/layout/hierarchy1"/>
    <dgm:cxn modelId="{EE08AB71-D080-4F51-805B-D3E5CC12474A}" type="presOf" srcId="{C793C859-5BED-46A1-9439-619DC88FC91C}" destId="{3816D642-4AF5-477F-8869-A8DA30543D65}" srcOrd="0" destOrd="0" presId="urn:microsoft.com/office/officeart/2005/8/layout/hierarchy1"/>
    <dgm:cxn modelId="{A269468B-D729-4E8A-93FC-ED08FEF75F75}" srcId="{2B81B9DD-40EE-4570-97AB-00F688C6D93C}" destId="{7BB3F2E9-AFE1-4062-B8F3-6B4AE8C20708}" srcOrd="0" destOrd="0" parTransId="{C2BB860A-93A2-4F3C-8715-EEE9E4B5AE8E}" sibTransId="{86F45BE8-993E-43B7-B948-BBE7EC31158E}"/>
    <dgm:cxn modelId="{AD2BAEC3-028F-4FAB-800E-DA27EE482661}" srcId="{2B81B9DD-40EE-4570-97AB-00F688C6D93C}" destId="{C793C859-5BED-46A1-9439-619DC88FC91C}" srcOrd="1" destOrd="0" parTransId="{9786F558-75B6-4290-B4A2-E61F607C8AF5}" sibTransId="{4763727E-F47C-446A-A5A0-04DD77427674}"/>
    <dgm:cxn modelId="{7417313F-D1B3-493C-9AE8-C8646ADB6D01}" type="presParOf" srcId="{A07C0201-1FC3-4E09-8A2B-E3F3BA05DD35}" destId="{449DF72E-9509-4EC5-9B02-A45A01667524}" srcOrd="0" destOrd="0" presId="urn:microsoft.com/office/officeart/2005/8/layout/hierarchy1"/>
    <dgm:cxn modelId="{5A22C597-C73E-4959-9043-544D3861226B}" type="presParOf" srcId="{449DF72E-9509-4EC5-9B02-A45A01667524}" destId="{D49E67D1-3419-48A7-A91D-51E00BF0936F}" srcOrd="0" destOrd="0" presId="urn:microsoft.com/office/officeart/2005/8/layout/hierarchy1"/>
    <dgm:cxn modelId="{9EBE104C-773D-4EA3-833D-7953D8804900}" type="presParOf" srcId="{D49E67D1-3419-48A7-A91D-51E00BF0936F}" destId="{CECD4385-8A3A-4E52-90E5-8D1EA21D398E}" srcOrd="0" destOrd="0" presId="urn:microsoft.com/office/officeart/2005/8/layout/hierarchy1"/>
    <dgm:cxn modelId="{93B6AF69-71A7-4DC8-9CA8-4FEE171A5F3F}" type="presParOf" srcId="{D49E67D1-3419-48A7-A91D-51E00BF0936F}" destId="{9557BEC7-2E8A-4FB5-BA98-5F0307C6F841}" srcOrd="1" destOrd="0" presId="urn:microsoft.com/office/officeart/2005/8/layout/hierarchy1"/>
    <dgm:cxn modelId="{658238DF-5271-4F5C-9169-9E0F9CF79168}" type="presParOf" srcId="{449DF72E-9509-4EC5-9B02-A45A01667524}" destId="{7E944677-0DA0-463A-B210-214104452D38}" srcOrd="1" destOrd="0" presId="urn:microsoft.com/office/officeart/2005/8/layout/hierarchy1"/>
    <dgm:cxn modelId="{3D2E5E66-1928-4530-B1A6-B487AB5294B0}" type="presParOf" srcId="{A07C0201-1FC3-4E09-8A2B-E3F3BA05DD35}" destId="{D07EFD7E-0F81-4CD4-A9EE-C7551B6D74A8}" srcOrd="1" destOrd="0" presId="urn:microsoft.com/office/officeart/2005/8/layout/hierarchy1"/>
    <dgm:cxn modelId="{E261D4B7-21AB-4296-8258-9DB184CE8D07}" type="presParOf" srcId="{D07EFD7E-0F81-4CD4-A9EE-C7551B6D74A8}" destId="{A35DB822-B7F9-4DF3-9EB2-0479B4B2F5DF}" srcOrd="0" destOrd="0" presId="urn:microsoft.com/office/officeart/2005/8/layout/hierarchy1"/>
    <dgm:cxn modelId="{09A19B9D-250F-4AE4-8260-50DD8E608D03}" type="presParOf" srcId="{A35DB822-B7F9-4DF3-9EB2-0479B4B2F5DF}" destId="{25D8C0B2-F35D-4184-BD8E-06BC9124EDF7}" srcOrd="0" destOrd="0" presId="urn:microsoft.com/office/officeart/2005/8/layout/hierarchy1"/>
    <dgm:cxn modelId="{596FF71E-DDD6-4A65-8C71-AF5F316081D0}" type="presParOf" srcId="{A35DB822-B7F9-4DF3-9EB2-0479B4B2F5DF}" destId="{3816D642-4AF5-477F-8869-A8DA30543D65}" srcOrd="1" destOrd="0" presId="urn:microsoft.com/office/officeart/2005/8/layout/hierarchy1"/>
    <dgm:cxn modelId="{11835709-7424-4835-8B77-4DC1DE56F324}" type="presParOf" srcId="{D07EFD7E-0F81-4CD4-A9EE-C7551B6D74A8}" destId="{D0148148-586C-4F45-82F6-20537F80A2A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0DC7C2-5BDE-40B2-B884-B1BCBC2E85EE}" type="doc">
      <dgm:prSet loTypeId="urn:microsoft.com/office/officeart/2005/8/layout/hierarchy1" loCatId="hierarchy" qsTypeId="urn:microsoft.com/office/officeart/2005/8/quickstyle/simple1" qsCatId="simple" csTypeId="urn:microsoft.com/office/officeart/2005/8/colors/colorful5" csCatId="colorful"/>
      <dgm:spPr/>
      <dgm:t>
        <a:bodyPr/>
        <a:lstStyle/>
        <a:p>
          <a:endParaRPr lang="en-US"/>
        </a:p>
      </dgm:t>
    </dgm:pt>
    <dgm:pt modelId="{89D36B71-DC94-4BC3-AF64-77175A3E71F3}">
      <dgm:prSet/>
      <dgm:spPr/>
      <dgm:t>
        <a:bodyPr/>
        <a:lstStyle/>
        <a:p>
          <a:r>
            <a:rPr lang="en-GB"/>
            <a:t>With a partner, explain the Ontological Argument</a:t>
          </a:r>
          <a:endParaRPr lang="en-US"/>
        </a:p>
      </dgm:t>
    </dgm:pt>
    <dgm:pt modelId="{E78D9444-5298-41BB-B50F-D96186FFE5B5}" type="parTrans" cxnId="{C9A00DED-D418-4466-BDAF-414EBEBE5AD8}">
      <dgm:prSet/>
      <dgm:spPr/>
      <dgm:t>
        <a:bodyPr/>
        <a:lstStyle/>
        <a:p>
          <a:endParaRPr lang="en-US"/>
        </a:p>
      </dgm:t>
    </dgm:pt>
    <dgm:pt modelId="{060EF0A7-6DA1-4449-A31D-855AFA53711D}" type="sibTrans" cxnId="{C9A00DED-D418-4466-BDAF-414EBEBE5AD8}">
      <dgm:prSet/>
      <dgm:spPr/>
      <dgm:t>
        <a:bodyPr/>
        <a:lstStyle/>
        <a:p>
          <a:endParaRPr lang="en-US"/>
        </a:p>
      </dgm:t>
    </dgm:pt>
    <dgm:pt modelId="{1A10EF19-1546-4A70-992C-50CB6B4225D0}">
      <dgm:prSet/>
      <dgm:spPr/>
      <dgm:t>
        <a:bodyPr/>
        <a:lstStyle/>
        <a:p>
          <a:r>
            <a:rPr lang="en-GB"/>
            <a:t>How is it different to the teleological and cosmological arguments?</a:t>
          </a:r>
          <a:endParaRPr lang="en-US"/>
        </a:p>
      </dgm:t>
    </dgm:pt>
    <dgm:pt modelId="{CB692D30-33DF-4479-9D43-066FE75EB7FF}" type="parTrans" cxnId="{8E2FD4A5-3783-4791-AF1D-752D09B5CF50}">
      <dgm:prSet/>
      <dgm:spPr/>
      <dgm:t>
        <a:bodyPr/>
        <a:lstStyle/>
        <a:p>
          <a:endParaRPr lang="en-US"/>
        </a:p>
      </dgm:t>
    </dgm:pt>
    <dgm:pt modelId="{BBFD18B9-A1A0-42DA-B7F0-80FB55767EAD}" type="sibTrans" cxnId="{8E2FD4A5-3783-4791-AF1D-752D09B5CF50}">
      <dgm:prSet/>
      <dgm:spPr/>
      <dgm:t>
        <a:bodyPr/>
        <a:lstStyle/>
        <a:p>
          <a:endParaRPr lang="en-US"/>
        </a:p>
      </dgm:t>
    </dgm:pt>
    <dgm:pt modelId="{CBCBFEAA-B60D-455A-BF14-AD88C38A15F7}" type="pres">
      <dgm:prSet presAssocID="{AE0DC7C2-5BDE-40B2-B884-B1BCBC2E85EE}" presName="hierChild1" presStyleCnt="0">
        <dgm:presLayoutVars>
          <dgm:chPref val="1"/>
          <dgm:dir/>
          <dgm:animOne val="branch"/>
          <dgm:animLvl val="lvl"/>
          <dgm:resizeHandles/>
        </dgm:presLayoutVars>
      </dgm:prSet>
      <dgm:spPr/>
    </dgm:pt>
    <dgm:pt modelId="{10D9D08F-21F8-4370-9427-78FCDD6FDC4D}" type="pres">
      <dgm:prSet presAssocID="{89D36B71-DC94-4BC3-AF64-77175A3E71F3}" presName="hierRoot1" presStyleCnt="0"/>
      <dgm:spPr/>
    </dgm:pt>
    <dgm:pt modelId="{2569A416-CE12-4D4A-998D-C1AECA8C63E9}" type="pres">
      <dgm:prSet presAssocID="{89D36B71-DC94-4BC3-AF64-77175A3E71F3}" presName="composite" presStyleCnt="0"/>
      <dgm:spPr/>
    </dgm:pt>
    <dgm:pt modelId="{8240BCAE-93AA-4BA6-94C8-3B7B12BB87A8}" type="pres">
      <dgm:prSet presAssocID="{89D36B71-DC94-4BC3-AF64-77175A3E71F3}" presName="background" presStyleLbl="node0" presStyleIdx="0" presStyleCnt="2"/>
      <dgm:spPr/>
    </dgm:pt>
    <dgm:pt modelId="{9251FF7F-E2A3-4B52-B35F-082E3F053AFF}" type="pres">
      <dgm:prSet presAssocID="{89D36B71-DC94-4BC3-AF64-77175A3E71F3}" presName="text" presStyleLbl="fgAcc0" presStyleIdx="0" presStyleCnt="2">
        <dgm:presLayoutVars>
          <dgm:chPref val="3"/>
        </dgm:presLayoutVars>
      </dgm:prSet>
      <dgm:spPr/>
    </dgm:pt>
    <dgm:pt modelId="{729AC8AA-F52D-448D-833C-55848C34177D}" type="pres">
      <dgm:prSet presAssocID="{89D36B71-DC94-4BC3-AF64-77175A3E71F3}" presName="hierChild2" presStyleCnt="0"/>
      <dgm:spPr/>
    </dgm:pt>
    <dgm:pt modelId="{BECBED4E-E6B5-4A30-B26A-77C9BD1747A6}" type="pres">
      <dgm:prSet presAssocID="{1A10EF19-1546-4A70-992C-50CB6B4225D0}" presName="hierRoot1" presStyleCnt="0"/>
      <dgm:spPr/>
    </dgm:pt>
    <dgm:pt modelId="{D75A8264-A013-4162-95A1-E73F950E06DB}" type="pres">
      <dgm:prSet presAssocID="{1A10EF19-1546-4A70-992C-50CB6B4225D0}" presName="composite" presStyleCnt="0"/>
      <dgm:spPr/>
    </dgm:pt>
    <dgm:pt modelId="{39496738-1144-4BF4-BDC5-0239C722E53A}" type="pres">
      <dgm:prSet presAssocID="{1A10EF19-1546-4A70-992C-50CB6B4225D0}" presName="background" presStyleLbl="node0" presStyleIdx="1" presStyleCnt="2"/>
      <dgm:spPr/>
    </dgm:pt>
    <dgm:pt modelId="{483C7520-DFD0-4A1B-885F-BA18DEB4C164}" type="pres">
      <dgm:prSet presAssocID="{1A10EF19-1546-4A70-992C-50CB6B4225D0}" presName="text" presStyleLbl="fgAcc0" presStyleIdx="1" presStyleCnt="2">
        <dgm:presLayoutVars>
          <dgm:chPref val="3"/>
        </dgm:presLayoutVars>
      </dgm:prSet>
      <dgm:spPr/>
    </dgm:pt>
    <dgm:pt modelId="{C040FCCD-FB7E-4D29-82C5-7FF2DBCF0508}" type="pres">
      <dgm:prSet presAssocID="{1A10EF19-1546-4A70-992C-50CB6B4225D0}" presName="hierChild2" presStyleCnt="0"/>
      <dgm:spPr/>
    </dgm:pt>
  </dgm:ptLst>
  <dgm:cxnLst>
    <dgm:cxn modelId="{ACCE3F1F-990E-4CE5-8EDB-7C2C5A877B85}" type="presOf" srcId="{1A10EF19-1546-4A70-992C-50CB6B4225D0}" destId="{483C7520-DFD0-4A1B-885F-BA18DEB4C164}" srcOrd="0" destOrd="0" presId="urn:microsoft.com/office/officeart/2005/8/layout/hierarchy1"/>
    <dgm:cxn modelId="{0384E357-2E2E-4165-85D4-D89043F598F3}" type="presOf" srcId="{89D36B71-DC94-4BC3-AF64-77175A3E71F3}" destId="{9251FF7F-E2A3-4B52-B35F-082E3F053AFF}" srcOrd="0" destOrd="0" presId="urn:microsoft.com/office/officeart/2005/8/layout/hierarchy1"/>
    <dgm:cxn modelId="{058B5188-6ECF-4248-A67D-A2FC692C7749}" type="presOf" srcId="{AE0DC7C2-5BDE-40B2-B884-B1BCBC2E85EE}" destId="{CBCBFEAA-B60D-455A-BF14-AD88C38A15F7}" srcOrd="0" destOrd="0" presId="urn:microsoft.com/office/officeart/2005/8/layout/hierarchy1"/>
    <dgm:cxn modelId="{8E2FD4A5-3783-4791-AF1D-752D09B5CF50}" srcId="{AE0DC7C2-5BDE-40B2-B884-B1BCBC2E85EE}" destId="{1A10EF19-1546-4A70-992C-50CB6B4225D0}" srcOrd="1" destOrd="0" parTransId="{CB692D30-33DF-4479-9D43-066FE75EB7FF}" sibTransId="{BBFD18B9-A1A0-42DA-B7F0-80FB55767EAD}"/>
    <dgm:cxn modelId="{C9A00DED-D418-4466-BDAF-414EBEBE5AD8}" srcId="{AE0DC7C2-5BDE-40B2-B884-B1BCBC2E85EE}" destId="{89D36B71-DC94-4BC3-AF64-77175A3E71F3}" srcOrd="0" destOrd="0" parTransId="{E78D9444-5298-41BB-B50F-D96186FFE5B5}" sibTransId="{060EF0A7-6DA1-4449-A31D-855AFA53711D}"/>
    <dgm:cxn modelId="{DACCB517-21FB-4EB1-A9C4-6ADA1DCFFC9B}" type="presParOf" srcId="{CBCBFEAA-B60D-455A-BF14-AD88C38A15F7}" destId="{10D9D08F-21F8-4370-9427-78FCDD6FDC4D}" srcOrd="0" destOrd="0" presId="urn:microsoft.com/office/officeart/2005/8/layout/hierarchy1"/>
    <dgm:cxn modelId="{49422C08-0E00-4804-AD27-FA77FB41DFCE}" type="presParOf" srcId="{10D9D08F-21F8-4370-9427-78FCDD6FDC4D}" destId="{2569A416-CE12-4D4A-998D-C1AECA8C63E9}" srcOrd="0" destOrd="0" presId="urn:microsoft.com/office/officeart/2005/8/layout/hierarchy1"/>
    <dgm:cxn modelId="{33BD9BF0-73FB-4D5F-BCD8-A31A107C47C3}" type="presParOf" srcId="{2569A416-CE12-4D4A-998D-C1AECA8C63E9}" destId="{8240BCAE-93AA-4BA6-94C8-3B7B12BB87A8}" srcOrd="0" destOrd="0" presId="urn:microsoft.com/office/officeart/2005/8/layout/hierarchy1"/>
    <dgm:cxn modelId="{1143E081-5197-45A0-9E46-F3D8B43294EB}" type="presParOf" srcId="{2569A416-CE12-4D4A-998D-C1AECA8C63E9}" destId="{9251FF7F-E2A3-4B52-B35F-082E3F053AFF}" srcOrd="1" destOrd="0" presId="urn:microsoft.com/office/officeart/2005/8/layout/hierarchy1"/>
    <dgm:cxn modelId="{6CF1B938-32DE-4FC8-815A-10F08A46D043}" type="presParOf" srcId="{10D9D08F-21F8-4370-9427-78FCDD6FDC4D}" destId="{729AC8AA-F52D-448D-833C-55848C34177D}" srcOrd="1" destOrd="0" presId="urn:microsoft.com/office/officeart/2005/8/layout/hierarchy1"/>
    <dgm:cxn modelId="{85B63A4F-4E69-4D21-9AC9-839BA9B2A1D3}" type="presParOf" srcId="{CBCBFEAA-B60D-455A-BF14-AD88C38A15F7}" destId="{BECBED4E-E6B5-4A30-B26A-77C9BD1747A6}" srcOrd="1" destOrd="0" presId="urn:microsoft.com/office/officeart/2005/8/layout/hierarchy1"/>
    <dgm:cxn modelId="{4FC9C1B8-9588-4081-A857-D9D8D3E56BD6}" type="presParOf" srcId="{BECBED4E-E6B5-4A30-B26A-77C9BD1747A6}" destId="{D75A8264-A013-4162-95A1-E73F950E06DB}" srcOrd="0" destOrd="0" presId="urn:microsoft.com/office/officeart/2005/8/layout/hierarchy1"/>
    <dgm:cxn modelId="{62A0BD3F-28A0-46DD-93D2-0978E0599E6D}" type="presParOf" srcId="{D75A8264-A013-4162-95A1-E73F950E06DB}" destId="{39496738-1144-4BF4-BDC5-0239C722E53A}" srcOrd="0" destOrd="0" presId="urn:microsoft.com/office/officeart/2005/8/layout/hierarchy1"/>
    <dgm:cxn modelId="{96A28522-416E-429B-A960-EC50E4178933}" type="presParOf" srcId="{D75A8264-A013-4162-95A1-E73F950E06DB}" destId="{483C7520-DFD0-4A1B-885F-BA18DEB4C164}" srcOrd="1" destOrd="0" presId="urn:microsoft.com/office/officeart/2005/8/layout/hierarchy1"/>
    <dgm:cxn modelId="{4238127C-27BF-4B59-B11C-00E8F9FEAFDE}" type="presParOf" srcId="{BECBED4E-E6B5-4A30-B26A-77C9BD1747A6}" destId="{C040FCCD-FB7E-4D29-82C5-7FF2DBCF05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D4385-8A3A-4E52-90E5-8D1EA21D398E}">
      <dsp:nvSpPr>
        <dsp:cNvPr id="0" name=""/>
        <dsp:cNvSpPr/>
      </dsp:nvSpPr>
      <dsp:spPr>
        <a:xfrm>
          <a:off x="134291" y="612"/>
          <a:ext cx="4332795" cy="2751325"/>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57BEC7-2E8A-4FB5-BA98-5F0307C6F841}">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b="0" i="0" kern="1200" dirty="0"/>
            <a:t>Do you believe in God - why or why not?</a:t>
          </a:r>
          <a:endParaRPr lang="en-US" sz="4000" kern="1200" dirty="0"/>
        </a:p>
      </dsp:txBody>
      <dsp:txXfrm>
        <a:off x="696297" y="538547"/>
        <a:ext cx="4171627" cy="2590157"/>
      </dsp:txXfrm>
    </dsp:sp>
    <dsp:sp modelId="{25D8C0B2-F35D-4184-BD8E-06BC9124EDF7}">
      <dsp:nvSpPr>
        <dsp:cNvPr id="0" name=""/>
        <dsp:cNvSpPr/>
      </dsp:nvSpPr>
      <dsp:spPr>
        <a:xfrm>
          <a:off x="5429930" y="612"/>
          <a:ext cx="4332795" cy="2751325"/>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16D642-4AF5-477F-8869-A8DA30543D65}">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b="0" i="0" kern="1200" dirty="0"/>
            <a:t>Is God ‘that than which nothing greater can be thought’?</a:t>
          </a:r>
          <a:endParaRPr lang="en-US" sz="4000" kern="1200" dirty="0"/>
        </a:p>
      </dsp:txBody>
      <dsp:txXfrm>
        <a:off x="5991936" y="538547"/>
        <a:ext cx="4171627" cy="25901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40BCAE-93AA-4BA6-94C8-3B7B12BB87A8}">
      <dsp:nvSpPr>
        <dsp:cNvPr id="0" name=""/>
        <dsp:cNvSpPr/>
      </dsp:nvSpPr>
      <dsp:spPr>
        <a:xfrm>
          <a:off x="134291" y="612"/>
          <a:ext cx="4332795" cy="275132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51FF7F-E2A3-4B52-B35F-082E3F053AFF}">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a:t>With a partner, explain the Ontological Argument</a:t>
          </a:r>
          <a:endParaRPr lang="en-US" sz="4000" kern="1200"/>
        </a:p>
      </dsp:txBody>
      <dsp:txXfrm>
        <a:off x="696297" y="538547"/>
        <a:ext cx="4171627" cy="2590157"/>
      </dsp:txXfrm>
    </dsp:sp>
    <dsp:sp modelId="{39496738-1144-4BF4-BDC5-0239C722E53A}">
      <dsp:nvSpPr>
        <dsp:cNvPr id="0" name=""/>
        <dsp:cNvSpPr/>
      </dsp:nvSpPr>
      <dsp:spPr>
        <a:xfrm>
          <a:off x="5429930" y="612"/>
          <a:ext cx="4332795" cy="275132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3C7520-DFD0-4A1B-885F-BA18DEB4C164}">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GB" sz="4000" kern="1200"/>
            <a:t>How is it different to the teleological and cosmological arguments?</a:t>
          </a:r>
          <a:endParaRPr lang="en-US" sz="4000" kern="1200"/>
        </a:p>
      </dsp:txBody>
      <dsp:txXfrm>
        <a:off x="5991936" y="538547"/>
        <a:ext cx="4171627" cy="25901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D88F3-B411-C296-1353-71108E0037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7772EC4-70B4-2784-618C-3DB989A9F8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654EF7-CFBF-7EAF-717B-9152E1A6CCEE}"/>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5" name="Footer Placeholder 4">
            <a:extLst>
              <a:ext uri="{FF2B5EF4-FFF2-40B4-BE49-F238E27FC236}">
                <a16:creationId xmlns:a16="http://schemas.microsoft.com/office/drawing/2014/main" id="{629DE6EA-542B-50C1-826C-03785CFB62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F811DE-EF74-A3EA-BB53-F83B09A26957}"/>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1129557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B984A-90E6-BB0E-9A0A-DF7C52436D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1A4AE6-4896-ADA1-38B7-CA7CAE7B4D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22F040-8460-988E-00C8-C9A38E1B0D10}"/>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5" name="Footer Placeholder 4">
            <a:extLst>
              <a:ext uri="{FF2B5EF4-FFF2-40B4-BE49-F238E27FC236}">
                <a16:creationId xmlns:a16="http://schemas.microsoft.com/office/drawing/2014/main" id="{DE328312-4686-F64F-48F0-1B30D798B8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63F1E4-8CB6-08A1-32A2-125D7BF3B331}"/>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1145337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A4964-9B60-EBC5-7596-F259323715F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AA567D9-A876-1F2F-51D2-FD478E82E1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C0796E9-69A9-9501-236D-D2B6683739C6}"/>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5" name="Footer Placeholder 4">
            <a:extLst>
              <a:ext uri="{FF2B5EF4-FFF2-40B4-BE49-F238E27FC236}">
                <a16:creationId xmlns:a16="http://schemas.microsoft.com/office/drawing/2014/main" id="{A635AE54-B7FF-ADBC-2B80-8C35BCCA99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A35CDE-A582-AE13-5584-FB051F4D2DDA}"/>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642403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7548C-F99D-6A42-C773-492227A61F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3D648A-7C0F-E8C1-850A-C28E45DC11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F7659B2-FE8C-858A-EFAA-57C99F2EB0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5CAF16-38E5-72FF-0794-204F09B84492}"/>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6" name="Footer Placeholder 5">
            <a:extLst>
              <a:ext uri="{FF2B5EF4-FFF2-40B4-BE49-F238E27FC236}">
                <a16:creationId xmlns:a16="http://schemas.microsoft.com/office/drawing/2014/main" id="{1212A170-4004-2E08-13B8-87CA283BDF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E14F2A-4517-978F-CDB4-FA92579257CF}"/>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2818394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15BF2-AFC9-9F6B-5052-71858E38ECD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0FF1D51-23CB-3EE5-2BD4-BA538FCC15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6F4319-632C-F140-82EC-69A8E69113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B370E23-8C3C-0C2A-4C98-EDAD98F725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8E6593-8F52-32CF-589E-40720100369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5EF9F5B-C6CC-C944-03F3-1EA921607108}"/>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8" name="Footer Placeholder 7">
            <a:extLst>
              <a:ext uri="{FF2B5EF4-FFF2-40B4-BE49-F238E27FC236}">
                <a16:creationId xmlns:a16="http://schemas.microsoft.com/office/drawing/2014/main" id="{BA748FDC-391B-7096-515D-FCD2C7D255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D75652-D57D-27DC-B8C7-5A6DB485D309}"/>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2794583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EB8E7-B196-E149-8B8E-C3AE5AFE80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24E4DE5-ACB7-24AA-65E4-B9FCD4677C57}"/>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4" name="Footer Placeholder 3">
            <a:extLst>
              <a:ext uri="{FF2B5EF4-FFF2-40B4-BE49-F238E27FC236}">
                <a16:creationId xmlns:a16="http://schemas.microsoft.com/office/drawing/2014/main" id="{2422D89D-6C41-4C77-55DE-6BD2545FE6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4CB252-21F4-E7CD-0F42-FCD7A8997980}"/>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4129048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F7C8C80-E366-F5F0-5B57-A669351BDB26}"/>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3" name="Footer Placeholder 2">
            <a:extLst>
              <a:ext uri="{FF2B5EF4-FFF2-40B4-BE49-F238E27FC236}">
                <a16:creationId xmlns:a16="http://schemas.microsoft.com/office/drawing/2014/main" id="{ED2F6768-E2BC-C442-6914-36EA4F5004C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16CE52-1CE8-09DA-DBB3-6BD51184D489}"/>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574612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AF8D9-DE0E-3F33-DA69-F95D7CCD92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2FF7FEA-5DC6-365F-8AC2-5D75E097BC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7E6F2F-880F-4A68-FDD4-38653032A8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2C24C2-ED6B-6766-BA8F-38AD73739373}"/>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6" name="Footer Placeholder 5">
            <a:extLst>
              <a:ext uri="{FF2B5EF4-FFF2-40B4-BE49-F238E27FC236}">
                <a16:creationId xmlns:a16="http://schemas.microsoft.com/office/drawing/2014/main" id="{5606092D-659E-53C6-9653-55FAF23871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CA8231-2062-36F5-38E1-CCA6690D695D}"/>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3510616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0A343-9A6E-1B5E-F37D-B870A18B19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F4BC62A-B1BD-4AFB-5760-AC9316A29A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07015B-1ED5-FB5D-DFE7-B34905E4D1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39201E-EFB9-EEEC-D7F4-D9E7DA630E53}"/>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6" name="Footer Placeholder 5">
            <a:extLst>
              <a:ext uri="{FF2B5EF4-FFF2-40B4-BE49-F238E27FC236}">
                <a16:creationId xmlns:a16="http://schemas.microsoft.com/office/drawing/2014/main" id="{4CF5A1BE-DF22-2E22-7AF5-ABAA031D70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1F7E67-BA95-EF28-36BA-780BA27900B7}"/>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3752192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D2B07-18C4-8013-F702-CAF7D58FF5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128552-4965-E64C-D1D2-036FDEADB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A06FA8-8A70-9ABD-4AF2-6F6373F0BDBD}"/>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5" name="Footer Placeholder 4">
            <a:extLst>
              <a:ext uri="{FF2B5EF4-FFF2-40B4-BE49-F238E27FC236}">
                <a16:creationId xmlns:a16="http://schemas.microsoft.com/office/drawing/2014/main" id="{7433805E-A6F0-4FB4-0E33-BCEBE281C3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900109-EAA5-FD1F-F95B-C3DAF881C659}"/>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509146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230FC1-98BF-D2C9-23F6-B9D86ED0FE0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3ECF301-449E-56AE-D92C-2E9A8501BE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5E89F9-9E1E-3BB3-6A1E-D5F16AD5B832}"/>
              </a:ext>
            </a:extLst>
          </p:cNvPr>
          <p:cNvSpPr>
            <a:spLocks noGrp="1"/>
          </p:cNvSpPr>
          <p:nvPr>
            <p:ph type="dt" sz="half" idx="10"/>
          </p:nvPr>
        </p:nvSpPr>
        <p:spPr/>
        <p:txBody>
          <a:bodyPr/>
          <a:lstStyle/>
          <a:p>
            <a:fld id="{7BF980EB-59F8-4926-A9CE-41DF02C5890D}" type="datetimeFigureOut">
              <a:rPr lang="en-US" smtClean="0"/>
              <a:t>1/9/2023</a:t>
            </a:fld>
            <a:endParaRPr lang="en-US"/>
          </a:p>
        </p:txBody>
      </p:sp>
      <p:sp>
        <p:nvSpPr>
          <p:cNvPr id="5" name="Footer Placeholder 4">
            <a:extLst>
              <a:ext uri="{FF2B5EF4-FFF2-40B4-BE49-F238E27FC236}">
                <a16:creationId xmlns:a16="http://schemas.microsoft.com/office/drawing/2014/main" id="{0C502EF5-8FAE-7E9A-B312-2A0B729AA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37E970-7B43-504D-FE78-5671BA33D565}"/>
              </a:ext>
            </a:extLst>
          </p:cNvPr>
          <p:cNvSpPr>
            <a:spLocks noGrp="1"/>
          </p:cNvSpPr>
          <p:nvPr>
            <p:ph type="sldNum" sz="quarter" idx="12"/>
          </p:nvPr>
        </p:nvSpPr>
        <p:spPr/>
        <p:txBody>
          <a:bodyPr/>
          <a:lstStyle/>
          <a:p>
            <a:fld id="{3EE3BBD0-7840-4310-A6D0-AAFCFB7132CD}" type="slidenum">
              <a:rPr lang="en-US" smtClean="0"/>
              <a:t>‹#›</a:t>
            </a:fld>
            <a:endParaRPr lang="en-US"/>
          </a:p>
        </p:txBody>
      </p:sp>
    </p:spTree>
    <p:extLst>
      <p:ext uri="{BB962C8B-B14F-4D97-AF65-F5344CB8AC3E}">
        <p14:creationId xmlns:p14="http://schemas.microsoft.com/office/powerpoint/2010/main" val="1738385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643292-AE7D-8B81-145B-1E5B22FBC0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B021592-36E2-B51C-C5B2-677A7D7475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CE7123-8AC5-BD30-DDC3-82589D52BE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F980EB-59F8-4926-A9CE-41DF02C5890D}" type="datetimeFigureOut">
              <a:rPr lang="en-US" smtClean="0"/>
              <a:t>1/9/2023</a:t>
            </a:fld>
            <a:endParaRPr lang="en-US"/>
          </a:p>
        </p:txBody>
      </p:sp>
      <p:sp>
        <p:nvSpPr>
          <p:cNvPr id="5" name="Footer Placeholder 4">
            <a:extLst>
              <a:ext uri="{FF2B5EF4-FFF2-40B4-BE49-F238E27FC236}">
                <a16:creationId xmlns:a16="http://schemas.microsoft.com/office/drawing/2014/main" id="{B8BAD643-AEF1-0182-A84D-F73AABA6AC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2A15E4-CBE7-1ED3-C79C-91ABBD49B6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E3BBD0-7840-4310-A6D0-AAFCFB7132CD}" type="slidenum">
              <a:rPr lang="en-US" smtClean="0"/>
              <a:t>‹#›</a:t>
            </a:fld>
            <a:endParaRPr lang="en-US"/>
          </a:p>
        </p:txBody>
      </p:sp>
    </p:spTree>
    <p:extLst>
      <p:ext uri="{BB962C8B-B14F-4D97-AF65-F5344CB8AC3E}">
        <p14:creationId xmlns:p14="http://schemas.microsoft.com/office/powerpoint/2010/main" val="21810769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jsNdL_ANjAA?feature=oembed"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SIkVU0AcSMw?feature=oembed"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5FF247-5FAA-64EF-7F30-4B64ABDA4EA2}"/>
              </a:ext>
            </a:extLst>
          </p:cNvPr>
          <p:cNvSpPr>
            <a:spLocks noGrp="1"/>
          </p:cNvSpPr>
          <p:nvPr>
            <p:ph type="title"/>
          </p:nvPr>
        </p:nvSpPr>
        <p:spPr>
          <a:xfrm>
            <a:off x="1043631" y="809898"/>
            <a:ext cx="10173010" cy="1554480"/>
          </a:xfrm>
        </p:spPr>
        <p:txBody>
          <a:bodyPr anchor="ctr">
            <a:normAutofit/>
          </a:bodyPr>
          <a:lstStyle/>
          <a:p>
            <a:r>
              <a:rPr lang="en-GB" sz="4800" b="0" i="0">
                <a:effectLst/>
                <a:latin typeface="Söhne"/>
              </a:rPr>
              <a:t>Lesson Title: The Ontological Argument for the Existence of God</a:t>
            </a:r>
            <a:endParaRPr lang="en-US" sz="480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39B43F70-866B-379E-F58B-5CD2AFD1C7AF}"/>
              </a:ext>
            </a:extLst>
          </p:cNvPr>
          <p:cNvGraphicFramePr>
            <a:graphicFrameLocks noGrp="1"/>
          </p:cNvGraphicFramePr>
          <p:nvPr>
            <p:ph idx="1"/>
            <p:extLst>
              <p:ext uri="{D42A27DB-BD31-4B8C-83A1-F6EECF244321}">
                <p14:modId xmlns:p14="http://schemas.microsoft.com/office/powerpoint/2010/main" val="2150264628"/>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1360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9B907B-F9A2-45A5-BDBA-C371127CA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ln w="0">
            <a:noFill/>
            <a:prstDash val="solid"/>
            <a:round/>
            <a:headEnd/>
            <a:tailEnd/>
          </a:ln>
        </p:spPr>
        <p:txBody>
          <a:bodyPr rtlCol="0" anchor="ctr"/>
          <a:lstStyle/>
          <a:p>
            <a:pPr algn="ctr" defTabSz="457200"/>
            <a:endParaRPr lang="en-US">
              <a:solidFill>
                <a:schemeClr val="tx1"/>
              </a:solidFill>
            </a:endParaRPr>
          </a:p>
        </p:txBody>
      </p:sp>
      <p:sp>
        <p:nvSpPr>
          <p:cNvPr id="2" name="Title 1">
            <a:extLst>
              <a:ext uri="{FF2B5EF4-FFF2-40B4-BE49-F238E27FC236}">
                <a16:creationId xmlns:a16="http://schemas.microsoft.com/office/drawing/2014/main" id="{55553B7C-2F08-8CEC-E916-F54739445984}"/>
              </a:ext>
            </a:extLst>
          </p:cNvPr>
          <p:cNvSpPr>
            <a:spLocks noGrp="1"/>
          </p:cNvSpPr>
          <p:nvPr>
            <p:ph type="title"/>
          </p:nvPr>
        </p:nvSpPr>
        <p:spPr>
          <a:xfrm>
            <a:off x="4916251" y="662400"/>
            <a:ext cx="6614814" cy="1492132"/>
          </a:xfrm>
        </p:spPr>
        <p:txBody>
          <a:bodyPr anchor="t">
            <a:normAutofit/>
          </a:bodyPr>
          <a:lstStyle/>
          <a:p>
            <a:r>
              <a:rPr lang="en-GB" dirty="0"/>
              <a:t>Retrieval practice – mind, body and soul</a:t>
            </a:r>
            <a:endParaRPr lang="en-US" dirty="0"/>
          </a:p>
        </p:txBody>
      </p:sp>
      <p:pic>
        <p:nvPicPr>
          <p:cNvPr id="5" name="Picture 4" descr="Wood human figure">
            <a:extLst>
              <a:ext uri="{FF2B5EF4-FFF2-40B4-BE49-F238E27FC236}">
                <a16:creationId xmlns:a16="http://schemas.microsoft.com/office/drawing/2014/main" id="{B55A8C34-04F9-37E1-43A4-9B41F68A72F4}"/>
              </a:ext>
            </a:extLst>
          </p:cNvPr>
          <p:cNvPicPr>
            <a:picLocks noChangeAspect="1"/>
          </p:cNvPicPr>
          <p:nvPr/>
        </p:nvPicPr>
        <p:blipFill rotWithShape="1">
          <a:blip r:embed="rId2"/>
          <a:srcRect l="7292" r="57865"/>
          <a:stretch/>
        </p:blipFill>
        <p:spPr>
          <a:xfrm>
            <a:off x="688434" y="-9525"/>
            <a:ext cx="3584766" cy="6867525"/>
          </a:xfrm>
          <a:prstGeom prst="rect">
            <a:avLst/>
          </a:prstGeom>
        </p:spPr>
      </p:pic>
      <p:sp>
        <p:nvSpPr>
          <p:cNvPr id="11" name="Freeform 6">
            <a:extLst>
              <a:ext uri="{FF2B5EF4-FFF2-40B4-BE49-F238E27FC236}">
                <a16:creationId xmlns:a16="http://schemas.microsoft.com/office/drawing/2014/main" id="{FC72A6E7-EEB3-4011-AFDE-5D01CF93E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1"/>
          </a:solidFill>
          <a:ln w="0">
            <a:noFill/>
            <a:prstDash val="solid"/>
            <a:round/>
            <a:headEnd/>
            <a:tailEnd/>
          </a:ln>
        </p:spPr>
      </p:sp>
      <p:sp>
        <p:nvSpPr>
          <p:cNvPr id="13" name="Freeform 6">
            <a:extLst>
              <a:ext uri="{FF2B5EF4-FFF2-40B4-BE49-F238E27FC236}">
                <a16:creationId xmlns:a16="http://schemas.microsoft.com/office/drawing/2014/main" id="{8CD93300-52E3-4A04-AB11-4E86A29BE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txBody>
          <a:bodyPr/>
          <a:lstStyle/>
          <a:p>
            <a:endParaRPr lang="en-US" dirty="0"/>
          </a:p>
        </p:txBody>
      </p:sp>
      <p:sp>
        <p:nvSpPr>
          <p:cNvPr id="3" name="Content Placeholder 2">
            <a:extLst>
              <a:ext uri="{FF2B5EF4-FFF2-40B4-BE49-F238E27FC236}">
                <a16:creationId xmlns:a16="http://schemas.microsoft.com/office/drawing/2014/main" id="{90851F29-227D-49B5-D7C4-E5DC6E93D943}"/>
              </a:ext>
            </a:extLst>
          </p:cNvPr>
          <p:cNvSpPr>
            <a:spLocks noGrp="1"/>
          </p:cNvSpPr>
          <p:nvPr>
            <p:ph idx="1"/>
          </p:nvPr>
        </p:nvSpPr>
        <p:spPr>
          <a:xfrm>
            <a:off x="4916251" y="2286000"/>
            <a:ext cx="6614814" cy="3844800"/>
          </a:xfrm>
        </p:spPr>
        <p:txBody>
          <a:bodyPr>
            <a:normAutofit/>
          </a:bodyPr>
          <a:lstStyle/>
          <a:p>
            <a:pPr>
              <a:buFont typeface="+mj-lt"/>
              <a:buAutoNum type="arabicPeriod"/>
            </a:pPr>
            <a:r>
              <a:rPr lang="en-GB" sz="2600" b="1" i="0" dirty="0">
                <a:solidFill>
                  <a:schemeClr val="tx1">
                    <a:alpha val="60000"/>
                  </a:schemeClr>
                </a:solidFill>
                <a:effectLst/>
                <a:latin typeface="+mj-lt"/>
              </a:rPr>
              <a:t>What is the mind?</a:t>
            </a:r>
          </a:p>
          <a:p>
            <a:pPr>
              <a:buFont typeface="+mj-lt"/>
              <a:buAutoNum type="arabicPeriod" startAt="2"/>
            </a:pPr>
            <a:r>
              <a:rPr lang="en-GB" sz="2600" b="1" i="0" dirty="0">
                <a:solidFill>
                  <a:schemeClr val="tx1">
                    <a:alpha val="60000"/>
                  </a:schemeClr>
                </a:solidFill>
                <a:effectLst/>
                <a:latin typeface="+mj-lt"/>
              </a:rPr>
              <a:t>What is the body?</a:t>
            </a:r>
          </a:p>
          <a:p>
            <a:pPr>
              <a:buFont typeface="+mj-lt"/>
              <a:buAutoNum type="arabicPeriod" startAt="3"/>
            </a:pPr>
            <a:r>
              <a:rPr lang="en-GB" sz="2600" b="1" i="0" dirty="0">
                <a:solidFill>
                  <a:schemeClr val="tx1">
                    <a:alpha val="60000"/>
                  </a:schemeClr>
                </a:solidFill>
                <a:effectLst/>
                <a:latin typeface="+mj-lt"/>
              </a:rPr>
              <a:t>What is the soul?</a:t>
            </a:r>
          </a:p>
          <a:p>
            <a:pPr>
              <a:buFont typeface="+mj-lt"/>
              <a:buAutoNum type="arabicPeriod" startAt="4"/>
            </a:pPr>
            <a:r>
              <a:rPr lang="en-GB" sz="2600" b="1" i="0" dirty="0">
                <a:solidFill>
                  <a:schemeClr val="tx1">
                    <a:alpha val="60000"/>
                  </a:schemeClr>
                </a:solidFill>
                <a:effectLst/>
                <a:latin typeface="+mj-lt"/>
              </a:rPr>
              <a:t>What is the relationship between the mind, body, and soul?</a:t>
            </a:r>
          </a:p>
          <a:p>
            <a:pPr>
              <a:buFont typeface="+mj-lt"/>
              <a:buAutoNum type="arabicPeriod" startAt="5"/>
            </a:pPr>
            <a:r>
              <a:rPr lang="en-GB" sz="2600" b="1" i="0" dirty="0">
                <a:solidFill>
                  <a:schemeClr val="tx1">
                    <a:alpha val="60000"/>
                  </a:schemeClr>
                </a:solidFill>
                <a:effectLst/>
                <a:latin typeface="+mj-lt"/>
              </a:rPr>
              <a:t>What is dualism?</a:t>
            </a:r>
          </a:p>
          <a:p>
            <a:pPr>
              <a:buFont typeface="+mj-lt"/>
              <a:buAutoNum type="arabicPeriod" startAt="6"/>
            </a:pPr>
            <a:r>
              <a:rPr lang="en-GB" sz="2600" b="1" i="0" dirty="0">
                <a:solidFill>
                  <a:schemeClr val="tx1">
                    <a:alpha val="60000"/>
                  </a:schemeClr>
                </a:solidFill>
                <a:effectLst/>
                <a:latin typeface="+mj-lt"/>
              </a:rPr>
              <a:t>What is materialism?</a:t>
            </a:r>
          </a:p>
          <a:p>
            <a:pPr>
              <a:buFont typeface="+mj-lt"/>
              <a:buAutoNum type="arabicPeriod" startAt="7"/>
            </a:pPr>
            <a:r>
              <a:rPr lang="en-GB" sz="2600" b="1" i="0" dirty="0">
                <a:solidFill>
                  <a:schemeClr val="tx1">
                    <a:alpha val="60000"/>
                  </a:schemeClr>
                </a:solidFill>
                <a:effectLst/>
                <a:latin typeface="+mj-lt"/>
              </a:rPr>
              <a:t>What is monism?</a:t>
            </a:r>
          </a:p>
          <a:p>
            <a:pPr marL="0" indent="0">
              <a:buNone/>
            </a:pPr>
            <a:endParaRPr lang="en-US" sz="2600" b="1" dirty="0">
              <a:solidFill>
                <a:schemeClr val="tx1">
                  <a:alpha val="60000"/>
                </a:schemeClr>
              </a:solidFill>
              <a:latin typeface="+mj-lt"/>
            </a:endParaRPr>
          </a:p>
        </p:txBody>
      </p:sp>
    </p:spTree>
    <p:extLst>
      <p:ext uri="{BB962C8B-B14F-4D97-AF65-F5344CB8AC3E}">
        <p14:creationId xmlns:p14="http://schemas.microsoft.com/office/powerpoint/2010/main" val="4104685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53B7C-2F08-8CEC-E916-F54739445984}"/>
              </a:ext>
            </a:extLst>
          </p:cNvPr>
          <p:cNvSpPr>
            <a:spLocks noGrp="1"/>
          </p:cNvSpPr>
          <p:nvPr>
            <p:ph type="title"/>
          </p:nvPr>
        </p:nvSpPr>
        <p:spPr/>
        <p:txBody>
          <a:bodyPr/>
          <a:lstStyle/>
          <a:p>
            <a:r>
              <a:rPr lang="en-GB" dirty="0"/>
              <a:t>Retrieval practice – mind, body and soul</a:t>
            </a:r>
            <a:endParaRPr lang="en-US" dirty="0"/>
          </a:p>
        </p:txBody>
      </p:sp>
      <p:sp>
        <p:nvSpPr>
          <p:cNvPr id="3" name="Content Placeholder 2">
            <a:extLst>
              <a:ext uri="{FF2B5EF4-FFF2-40B4-BE49-F238E27FC236}">
                <a16:creationId xmlns:a16="http://schemas.microsoft.com/office/drawing/2014/main" id="{90851F29-227D-49B5-D7C4-E5DC6E93D943}"/>
              </a:ext>
            </a:extLst>
          </p:cNvPr>
          <p:cNvSpPr>
            <a:spLocks noGrp="1"/>
          </p:cNvSpPr>
          <p:nvPr>
            <p:ph idx="1"/>
          </p:nvPr>
        </p:nvSpPr>
        <p:spPr>
          <a:xfrm>
            <a:off x="371061" y="1825625"/>
            <a:ext cx="11476382" cy="4826966"/>
          </a:xfrm>
        </p:spPr>
        <p:txBody>
          <a:bodyPr>
            <a:normAutofit fontScale="70000" lnSpcReduction="20000"/>
          </a:bodyPr>
          <a:lstStyle/>
          <a:p>
            <a:pPr algn="l">
              <a:buFont typeface="+mj-lt"/>
              <a:buAutoNum type="arabicPeriod"/>
            </a:pPr>
            <a:r>
              <a:rPr lang="en-GB" b="1" i="0" u="sng" dirty="0">
                <a:solidFill>
                  <a:srgbClr val="374151"/>
                </a:solidFill>
                <a:effectLst/>
                <a:latin typeface="Söhne"/>
              </a:rPr>
              <a:t>What is the mind? </a:t>
            </a:r>
            <a:r>
              <a:rPr lang="en-GB" b="1" i="0" dirty="0">
                <a:solidFill>
                  <a:srgbClr val="7030A0"/>
                </a:solidFill>
                <a:effectLst/>
                <a:latin typeface="Söhne"/>
              </a:rPr>
              <a:t>The mind is the part of a person that thinks, feels, and perceives.</a:t>
            </a:r>
          </a:p>
          <a:p>
            <a:pPr algn="l">
              <a:buFont typeface="+mj-lt"/>
              <a:buAutoNum type="arabicPeriod" startAt="2"/>
            </a:pPr>
            <a:r>
              <a:rPr lang="en-GB" b="1" i="0" u="sng" dirty="0">
                <a:solidFill>
                  <a:srgbClr val="374151"/>
                </a:solidFill>
                <a:effectLst/>
                <a:latin typeface="Söhne"/>
              </a:rPr>
              <a:t>What is the body? </a:t>
            </a:r>
            <a:r>
              <a:rPr lang="en-GB" b="1" i="0" dirty="0">
                <a:solidFill>
                  <a:srgbClr val="7030A0"/>
                </a:solidFill>
                <a:effectLst/>
                <a:latin typeface="Söhne"/>
              </a:rPr>
              <a:t>The body is the physical structure of a person, made up of organs, tissues, and other physical components.</a:t>
            </a:r>
          </a:p>
          <a:p>
            <a:pPr algn="l">
              <a:buFont typeface="+mj-lt"/>
              <a:buAutoNum type="arabicPeriod" startAt="3"/>
            </a:pPr>
            <a:r>
              <a:rPr lang="en-GB" b="1" i="0" u="sng" dirty="0">
                <a:solidFill>
                  <a:srgbClr val="374151"/>
                </a:solidFill>
                <a:effectLst/>
                <a:latin typeface="Söhne"/>
              </a:rPr>
              <a:t>What is the soul? </a:t>
            </a:r>
            <a:r>
              <a:rPr lang="en-GB" b="1" i="0" dirty="0">
                <a:solidFill>
                  <a:srgbClr val="7030A0"/>
                </a:solidFill>
                <a:effectLst/>
                <a:latin typeface="Söhne"/>
              </a:rPr>
              <a:t>The soul is often thought of as the spiritual or immaterial part of a person, believed by some to be immortal.</a:t>
            </a:r>
          </a:p>
          <a:p>
            <a:pPr algn="l">
              <a:buFont typeface="+mj-lt"/>
              <a:buAutoNum type="arabicPeriod" startAt="4"/>
            </a:pPr>
            <a:r>
              <a:rPr lang="en-GB" b="1" i="0" u="sng" dirty="0">
                <a:solidFill>
                  <a:srgbClr val="374151"/>
                </a:solidFill>
                <a:effectLst/>
                <a:latin typeface="Söhne"/>
              </a:rPr>
              <a:t>What is the relationship between the mind, body, and soul? </a:t>
            </a:r>
            <a:r>
              <a:rPr lang="en-GB" b="1" i="0" dirty="0">
                <a:solidFill>
                  <a:srgbClr val="7030A0"/>
                </a:solidFill>
                <a:effectLst/>
                <a:latin typeface="Söhne"/>
              </a:rPr>
              <a:t>The relationship between the mind, body, and soul is a subject of much debate and speculation. Some believe that the mind and body are separate entities, while others believe that the mind and body are interconnected. Some believe that the soul is separate from the mind and body, while others believe that the soul is an aspect of the mind or body.</a:t>
            </a:r>
          </a:p>
          <a:p>
            <a:pPr algn="l">
              <a:buFont typeface="+mj-lt"/>
              <a:buAutoNum type="arabicPeriod" startAt="5"/>
            </a:pPr>
            <a:r>
              <a:rPr lang="en-GB" b="1" i="0" u="sng" dirty="0">
                <a:solidFill>
                  <a:srgbClr val="374151"/>
                </a:solidFill>
                <a:effectLst/>
                <a:latin typeface="Söhne"/>
              </a:rPr>
              <a:t>What is dualism? </a:t>
            </a:r>
            <a:r>
              <a:rPr lang="en-GB" b="1" i="0" dirty="0">
                <a:solidFill>
                  <a:srgbClr val="7030A0"/>
                </a:solidFill>
                <a:effectLst/>
                <a:latin typeface="Söhne"/>
              </a:rPr>
              <a:t>Dualism is a belief in the existence of two separate substances: matter and mind. Dualists believe that the mind and body are separate entities, and that the mind is immortal and non-physical.</a:t>
            </a:r>
          </a:p>
          <a:p>
            <a:pPr algn="l">
              <a:buFont typeface="+mj-lt"/>
              <a:buAutoNum type="arabicPeriod" startAt="6"/>
            </a:pPr>
            <a:r>
              <a:rPr lang="en-GB" b="1" i="0" u="sng" dirty="0">
                <a:solidFill>
                  <a:srgbClr val="374151"/>
                </a:solidFill>
                <a:effectLst/>
                <a:latin typeface="Söhne"/>
              </a:rPr>
              <a:t>What is materialism? </a:t>
            </a:r>
            <a:r>
              <a:rPr lang="en-GB" b="1" i="0" dirty="0">
                <a:solidFill>
                  <a:srgbClr val="7030A0"/>
                </a:solidFill>
                <a:effectLst/>
                <a:latin typeface="Söhne"/>
              </a:rPr>
              <a:t>Materialism is the belief that matter is the fundamental substance in the universe, and that everything can be explained in terms of matter and its interactions. Materialists believe that the mind is a product of the physical brain, and that there is no such thing as an immaterial soul.</a:t>
            </a:r>
          </a:p>
          <a:p>
            <a:pPr algn="l">
              <a:buFont typeface="+mj-lt"/>
              <a:buAutoNum type="arabicPeriod" startAt="7"/>
            </a:pPr>
            <a:r>
              <a:rPr lang="en-GB" b="1" i="0" u="sng" dirty="0">
                <a:solidFill>
                  <a:srgbClr val="374151"/>
                </a:solidFill>
                <a:effectLst/>
                <a:latin typeface="Söhne"/>
              </a:rPr>
              <a:t>What is monism? </a:t>
            </a:r>
            <a:r>
              <a:rPr lang="en-GB" b="1" i="0" dirty="0">
                <a:solidFill>
                  <a:srgbClr val="7030A0"/>
                </a:solidFill>
                <a:effectLst/>
                <a:latin typeface="Söhne"/>
              </a:rPr>
              <a:t>Monism is the belief that there is only one fundamental substance or reality in the universe. Monists may believe that everything can be reduced to a single substance (such as matter or consciousness), or that the mind and body are ultimately one and the same.</a:t>
            </a:r>
          </a:p>
          <a:p>
            <a:endParaRPr lang="en-US" dirty="0"/>
          </a:p>
        </p:txBody>
      </p:sp>
    </p:spTree>
    <p:extLst>
      <p:ext uri="{BB962C8B-B14F-4D97-AF65-F5344CB8AC3E}">
        <p14:creationId xmlns:p14="http://schemas.microsoft.com/office/powerpoint/2010/main" val="2857510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A70F7B-2CF4-8E63-DC4D-14F4AE7DED3C}"/>
              </a:ext>
            </a:extLst>
          </p:cNvPr>
          <p:cNvSpPr>
            <a:spLocks noGrp="1"/>
          </p:cNvSpPr>
          <p:nvPr>
            <p:ph type="ctrTitle"/>
          </p:nvPr>
        </p:nvSpPr>
        <p:spPr>
          <a:xfrm>
            <a:off x="643468" y="643467"/>
            <a:ext cx="4620584" cy="2785533"/>
          </a:xfrm>
        </p:spPr>
        <p:txBody>
          <a:bodyPr>
            <a:normAutofit/>
          </a:bodyPr>
          <a:lstStyle/>
          <a:p>
            <a:pPr algn="l"/>
            <a:r>
              <a:rPr lang="en-GB" sz="4400" b="0" i="0" dirty="0">
                <a:effectLst/>
                <a:latin typeface="Söhne"/>
              </a:rPr>
              <a:t>Lesson Title: The Ontological Argument for the Existence of God</a:t>
            </a:r>
            <a:endParaRPr lang="en-US" sz="4400" dirty="0"/>
          </a:p>
        </p:txBody>
      </p:sp>
      <p:sp>
        <p:nvSpPr>
          <p:cNvPr id="3" name="Subtitle 2">
            <a:extLst>
              <a:ext uri="{FF2B5EF4-FFF2-40B4-BE49-F238E27FC236}">
                <a16:creationId xmlns:a16="http://schemas.microsoft.com/office/drawing/2014/main" id="{A94E4D7C-AC7C-E6E1-A58D-CE9AD51D5B25}"/>
              </a:ext>
            </a:extLst>
          </p:cNvPr>
          <p:cNvSpPr>
            <a:spLocks noGrp="1"/>
          </p:cNvSpPr>
          <p:nvPr>
            <p:ph type="subTitle" idx="1"/>
          </p:nvPr>
        </p:nvSpPr>
        <p:spPr>
          <a:xfrm>
            <a:off x="643466" y="4290646"/>
            <a:ext cx="5452533" cy="1762532"/>
          </a:xfrm>
        </p:spPr>
        <p:txBody>
          <a:bodyPr>
            <a:noAutofit/>
          </a:bodyPr>
          <a:lstStyle/>
          <a:p>
            <a:pPr algn="l"/>
            <a:r>
              <a:rPr lang="en-GB" b="0" i="0" dirty="0">
                <a:effectLst/>
                <a:latin typeface="Söhne"/>
              </a:rPr>
              <a:t>Objective: Students will be able to understand and explain the Ontological argument for the existence of God, as well as evaluate the strengths and weaknesses of the argument.</a:t>
            </a:r>
            <a:endParaRPr lang="en-US" dirty="0"/>
          </a:p>
        </p:txBody>
      </p:sp>
      <p:pic>
        <p:nvPicPr>
          <p:cNvPr id="5" name="Picture 4">
            <a:extLst>
              <a:ext uri="{FF2B5EF4-FFF2-40B4-BE49-F238E27FC236}">
                <a16:creationId xmlns:a16="http://schemas.microsoft.com/office/drawing/2014/main" id="{FC88071A-59C7-4F21-1A36-4AA3F9CA7289}"/>
              </a:ext>
            </a:extLst>
          </p:cNvPr>
          <p:cNvPicPr>
            <a:picLocks noChangeAspect="1"/>
          </p:cNvPicPr>
          <p:nvPr/>
        </p:nvPicPr>
        <p:blipFill rotWithShape="1">
          <a:blip r:embed="rId2"/>
          <a:srcRect r="13054"/>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456968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FAF862-DD03-CB85-4282-8F88BF18835B}"/>
              </a:ext>
            </a:extLst>
          </p:cNvPr>
          <p:cNvSpPr>
            <a:spLocks noGrp="1"/>
          </p:cNvSpPr>
          <p:nvPr>
            <p:ph type="title"/>
          </p:nvPr>
        </p:nvSpPr>
        <p:spPr>
          <a:xfrm>
            <a:off x="7531610" y="365125"/>
            <a:ext cx="4421851" cy="1899912"/>
          </a:xfrm>
        </p:spPr>
        <p:txBody>
          <a:bodyPr>
            <a:normAutofit/>
          </a:bodyPr>
          <a:lstStyle/>
          <a:p>
            <a:r>
              <a:rPr lang="en-GB" sz="4000" b="1" dirty="0"/>
              <a:t>What is the ontological argument?</a:t>
            </a:r>
            <a:endParaRPr lang="en-US" sz="4000" b="1" dirty="0"/>
          </a:p>
        </p:txBody>
      </p:sp>
      <p:pic>
        <p:nvPicPr>
          <p:cNvPr id="5" name="Picture 4" descr="Different coloured question marks">
            <a:extLst>
              <a:ext uri="{FF2B5EF4-FFF2-40B4-BE49-F238E27FC236}">
                <a16:creationId xmlns:a16="http://schemas.microsoft.com/office/drawing/2014/main" id="{0011C3E1-0E15-DD32-8B59-1D01E80ED835}"/>
              </a:ext>
            </a:extLst>
          </p:cNvPr>
          <p:cNvPicPr>
            <a:picLocks noChangeAspect="1"/>
          </p:cNvPicPr>
          <p:nvPr/>
        </p:nvPicPr>
        <p:blipFill rotWithShape="1">
          <a:blip r:embed="rId2"/>
          <a:srcRect l="19861" r="23246"/>
          <a:stretch/>
        </p:blipFill>
        <p:spPr>
          <a:xfrm>
            <a:off x="1" y="10"/>
            <a:ext cx="6936390" cy="6857990"/>
          </a:xfrm>
          <a:prstGeom prst="rect">
            <a:avLst/>
          </a:prstGeom>
        </p:spPr>
      </p:pic>
      <p:sp>
        <p:nvSpPr>
          <p:cNvPr id="3" name="Content Placeholder 2">
            <a:extLst>
              <a:ext uri="{FF2B5EF4-FFF2-40B4-BE49-F238E27FC236}">
                <a16:creationId xmlns:a16="http://schemas.microsoft.com/office/drawing/2014/main" id="{07AE2D2B-ED7C-FB4D-EF3A-28FD1A5440E4}"/>
              </a:ext>
            </a:extLst>
          </p:cNvPr>
          <p:cNvSpPr>
            <a:spLocks noGrp="1"/>
          </p:cNvSpPr>
          <p:nvPr>
            <p:ph idx="1"/>
          </p:nvPr>
        </p:nvSpPr>
        <p:spPr>
          <a:xfrm>
            <a:off x="7531610" y="2434200"/>
            <a:ext cx="4249573" cy="4258147"/>
          </a:xfrm>
        </p:spPr>
        <p:txBody>
          <a:bodyPr>
            <a:normAutofit/>
          </a:bodyPr>
          <a:lstStyle/>
          <a:p>
            <a:pPr marL="457200" indent="-457200">
              <a:buFont typeface="+mj-lt"/>
              <a:buAutoNum type="arabicPeriod"/>
            </a:pPr>
            <a:r>
              <a:rPr lang="en-GB" sz="2400" b="0" i="0" dirty="0">
                <a:effectLst/>
                <a:latin typeface="Söhne"/>
              </a:rPr>
              <a:t>Read and discuss the Ontological argument (handout).</a:t>
            </a:r>
          </a:p>
          <a:p>
            <a:pPr marL="457200" indent="-457200">
              <a:buFont typeface="+mj-lt"/>
              <a:buAutoNum type="arabicPeriod"/>
            </a:pPr>
            <a:endParaRPr lang="en-GB" sz="2400" b="0" i="0" dirty="0">
              <a:effectLst/>
              <a:latin typeface="Söhne"/>
            </a:endParaRPr>
          </a:p>
          <a:p>
            <a:pPr marL="457200" indent="-457200">
              <a:buFont typeface="+mj-lt"/>
              <a:buAutoNum type="arabicPeriod"/>
            </a:pPr>
            <a:r>
              <a:rPr lang="en-GB" sz="2400" b="0" i="0" dirty="0">
                <a:effectLst/>
                <a:latin typeface="Söhne"/>
              </a:rPr>
              <a:t>Work in pairs to discuss and summarize the main points of the argument.</a:t>
            </a:r>
          </a:p>
          <a:p>
            <a:pPr marL="457200" indent="-457200">
              <a:buFont typeface="+mj-lt"/>
              <a:buAutoNum type="arabicPeriod"/>
            </a:pPr>
            <a:endParaRPr lang="en-GB" sz="2400" b="0" i="0" dirty="0">
              <a:effectLst/>
              <a:latin typeface="Söhne"/>
            </a:endParaRPr>
          </a:p>
          <a:p>
            <a:pPr marL="457200" indent="-457200">
              <a:buFont typeface="+mj-lt"/>
              <a:buAutoNum type="arabicPeriod"/>
            </a:pPr>
            <a:r>
              <a:rPr lang="en-GB" sz="2400" dirty="0">
                <a:latin typeface="Söhne"/>
              </a:rPr>
              <a:t>C</a:t>
            </a:r>
            <a:r>
              <a:rPr lang="en-GB" sz="2400" b="0" i="0" dirty="0">
                <a:effectLst/>
                <a:latin typeface="Söhne"/>
              </a:rPr>
              <a:t>ome up with counterarguments to the Ontological argument.</a:t>
            </a:r>
          </a:p>
          <a:p>
            <a:pPr marL="457200" indent="-457200">
              <a:buFont typeface="+mj-lt"/>
              <a:buAutoNum type="arabicPeriod"/>
            </a:pPr>
            <a:endParaRPr lang="en-GB" sz="2400" b="0" i="0" dirty="0">
              <a:effectLst/>
              <a:latin typeface="Söhne"/>
            </a:endParaRPr>
          </a:p>
          <a:p>
            <a:pPr marL="457200" indent="-457200">
              <a:buFont typeface="+mj-lt"/>
              <a:buAutoNum type="arabicPeriod"/>
            </a:pPr>
            <a:endParaRPr lang="en-GB" sz="2400" dirty="0">
              <a:latin typeface="Söhne"/>
            </a:endParaRPr>
          </a:p>
          <a:p>
            <a:pPr marL="457200" indent="-457200">
              <a:buFont typeface="+mj-lt"/>
              <a:buAutoNum type="arabicPeriod"/>
            </a:pPr>
            <a:endParaRPr lang="en-GB" sz="2400" b="0" i="0" dirty="0">
              <a:effectLst/>
              <a:latin typeface="Söhne"/>
            </a:endParaRPr>
          </a:p>
          <a:p>
            <a:pPr marL="457200" indent="-457200">
              <a:buFont typeface="+mj-lt"/>
              <a:buAutoNum type="arabicPeriod"/>
            </a:pPr>
            <a:endParaRPr lang="en-GB" sz="2400" b="0" i="0" dirty="0">
              <a:effectLst/>
              <a:latin typeface="Söhne"/>
            </a:endParaRPr>
          </a:p>
        </p:txBody>
      </p:sp>
    </p:spTree>
    <p:extLst>
      <p:ext uri="{BB962C8B-B14F-4D97-AF65-F5344CB8AC3E}">
        <p14:creationId xmlns:p14="http://schemas.microsoft.com/office/powerpoint/2010/main" val="3739709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AF862-DD03-CB85-4282-8F88BF18835B}"/>
              </a:ext>
            </a:extLst>
          </p:cNvPr>
          <p:cNvSpPr>
            <a:spLocks noGrp="1"/>
          </p:cNvSpPr>
          <p:nvPr>
            <p:ph type="title"/>
          </p:nvPr>
        </p:nvSpPr>
        <p:spPr>
          <a:xfrm>
            <a:off x="838200" y="365125"/>
            <a:ext cx="10515600" cy="732155"/>
          </a:xfrm>
        </p:spPr>
        <p:style>
          <a:lnRef idx="2">
            <a:schemeClr val="accent5">
              <a:shade val="50000"/>
            </a:schemeClr>
          </a:lnRef>
          <a:fillRef idx="1">
            <a:schemeClr val="accent5"/>
          </a:fillRef>
          <a:effectRef idx="0">
            <a:schemeClr val="accent5"/>
          </a:effectRef>
          <a:fontRef idx="minor">
            <a:schemeClr val="lt1"/>
          </a:fontRef>
        </p:style>
        <p:txBody>
          <a:bodyPr/>
          <a:lstStyle/>
          <a:p>
            <a:pPr algn="ctr"/>
            <a:r>
              <a:rPr lang="en-GB" dirty="0"/>
              <a:t>What is the ontological argument?</a:t>
            </a:r>
            <a:endParaRPr lang="en-US" dirty="0"/>
          </a:p>
        </p:txBody>
      </p:sp>
      <p:sp>
        <p:nvSpPr>
          <p:cNvPr id="3" name="Content Placeholder 2">
            <a:extLst>
              <a:ext uri="{FF2B5EF4-FFF2-40B4-BE49-F238E27FC236}">
                <a16:creationId xmlns:a16="http://schemas.microsoft.com/office/drawing/2014/main" id="{07AE2D2B-ED7C-FB4D-EF3A-28FD1A5440E4}"/>
              </a:ext>
            </a:extLst>
          </p:cNvPr>
          <p:cNvSpPr>
            <a:spLocks noGrp="1"/>
          </p:cNvSpPr>
          <p:nvPr>
            <p:ph idx="1"/>
          </p:nvPr>
        </p:nvSpPr>
        <p:spPr/>
        <p:txBody>
          <a:bodyPr/>
          <a:lstStyle/>
          <a:p>
            <a:pPr algn="l">
              <a:buFont typeface="Arial" panose="020B0604020202020204" pitchFamily="34" charset="0"/>
              <a:buChar char="•"/>
            </a:pPr>
            <a:endParaRPr lang="en-GB" b="0" i="0" dirty="0">
              <a:solidFill>
                <a:srgbClr val="374151"/>
              </a:solidFill>
              <a:effectLst/>
              <a:latin typeface="Söhne"/>
            </a:endParaRPr>
          </a:p>
          <a:p>
            <a:endParaRPr lang="en-US" dirty="0"/>
          </a:p>
        </p:txBody>
      </p:sp>
      <p:pic>
        <p:nvPicPr>
          <p:cNvPr id="4" name="Online Media 3" title="The Ontological Argument (1 of 2) | by MrMcMillanREvis">
            <a:hlinkClick r:id="" action="ppaction://media"/>
            <a:extLst>
              <a:ext uri="{FF2B5EF4-FFF2-40B4-BE49-F238E27FC236}">
                <a16:creationId xmlns:a16="http://schemas.microsoft.com/office/drawing/2014/main" id="{03A3793E-B798-4AD8-E443-900C564FC73F}"/>
              </a:ext>
            </a:extLst>
          </p:cNvPr>
          <p:cNvPicPr>
            <a:picLocks noRot="1" noChangeAspect="1"/>
          </p:cNvPicPr>
          <p:nvPr>
            <a:videoFile r:link="rId1"/>
          </p:nvPr>
        </p:nvPicPr>
        <p:blipFill>
          <a:blip r:embed="rId3"/>
          <a:stretch>
            <a:fillRect/>
          </a:stretch>
        </p:blipFill>
        <p:spPr>
          <a:xfrm>
            <a:off x="1226654" y="1250113"/>
            <a:ext cx="9738691" cy="5502361"/>
          </a:xfrm>
          <a:prstGeom prst="rect">
            <a:avLst/>
          </a:prstGeom>
        </p:spPr>
      </p:pic>
    </p:spTree>
    <p:extLst>
      <p:ext uri="{BB962C8B-B14F-4D97-AF65-F5344CB8AC3E}">
        <p14:creationId xmlns:p14="http://schemas.microsoft.com/office/powerpoint/2010/main" val="47091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E214AA7-F028-4A0D-8698-61AEC754D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59834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11526C5-33E7-07B3-EF66-8310A33BDA9D}"/>
              </a:ext>
            </a:extLst>
          </p:cNvPr>
          <p:cNvSpPr>
            <a:spLocks noGrp="1"/>
          </p:cNvSpPr>
          <p:nvPr>
            <p:ph type="title"/>
          </p:nvPr>
        </p:nvSpPr>
        <p:spPr>
          <a:xfrm>
            <a:off x="1159933" y="995318"/>
            <a:ext cx="9872134" cy="1193968"/>
          </a:xfrm>
          <a:solidFill>
            <a:srgbClr val="FFFFFF"/>
          </a:solidFill>
          <a:ln w="38100">
            <a:solidFill>
              <a:srgbClr val="7F7F7F"/>
            </a:solidFill>
            <a:miter lim="800000"/>
          </a:ln>
        </p:spPr>
        <p:txBody>
          <a:bodyPr>
            <a:noAutofit/>
          </a:bodyPr>
          <a:lstStyle/>
          <a:p>
            <a:pPr algn="ctr" eaLnBrk="1" hangingPunct="1">
              <a:buFont typeface="Wingdings" panose="05000000000000000000" pitchFamily="2" charset="2"/>
              <a:buNone/>
            </a:pPr>
            <a:r>
              <a:rPr lang="cy-GB" altLang="en-US" sz="4000" b="1" dirty="0">
                <a:solidFill>
                  <a:schemeClr val="bg1"/>
                </a:solidFill>
              </a:rPr>
              <a:t>‘Anselm’s argument just plays tricks with words’</a:t>
            </a:r>
            <a:endParaRPr lang="en-US" altLang="en-US" sz="4000" dirty="0">
              <a:solidFill>
                <a:schemeClr val="bg1"/>
              </a:solidFill>
            </a:endParaRPr>
          </a:p>
        </p:txBody>
      </p:sp>
      <p:sp>
        <p:nvSpPr>
          <p:cNvPr id="3" name="Content Placeholder 2">
            <a:extLst>
              <a:ext uri="{FF2B5EF4-FFF2-40B4-BE49-F238E27FC236}">
                <a16:creationId xmlns:a16="http://schemas.microsoft.com/office/drawing/2014/main" id="{651A2A43-91AD-3CCB-AEA6-147F913D381A}"/>
              </a:ext>
            </a:extLst>
          </p:cNvPr>
          <p:cNvSpPr>
            <a:spLocks noGrp="1"/>
          </p:cNvSpPr>
          <p:nvPr>
            <p:ph sz="half" idx="1"/>
          </p:nvPr>
        </p:nvSpPr>
        <p:spPr>
          <a:xfrm>
            <a:off x="1476915" y="2888250"/>
            <a:ext cx="4297351" cy="2959777"/>
          </a:xfrm>
        </p:spPr>
        <p:txBody>
          <a:bodyPr anchor="t">
            <a:normAutofit/>
          </a:bodyPr>
          <a:lstStyle/>
          <a:p>
            <a:pPr marL="0" indent="0">
              <a:buNone/>
            </a:pPr>
            <a:r>
              <a:rPr lang="en-GB" sz="2000" dirty="0"/>
              <a:t>Agree</a:t>
            </a:r>
            <a:endParaRPr lang="en-US" sz="2000" dirty="0"/>
          </a:p>
        </p:txBody>
      </p:sp>
      <p:cxnSp>
        <p:nvCxnSpPr>
          <p:cNvPr id="11" name="Straight Connector 10">
            <a:extLst>
              <a:ext uri="{FF2B5EF4-FFF2-40B4-BE49-F238E27FC236}">
                <a16:creationId xmlns:a16="http://schemas.microsoft.com/office/drawing/2014/main" id="{D6206FDC-2777-4D7F-AF9C-73413DA664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2888250"/>
            <a:ext cx="0" cy="2769135"/>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7075C573-4BC3-D5FE-EC37-8EA9DC2335B6}"/>
              </a:ext>
            </a:extLst>
          </p:cNvPr>
          <p:cNvSpPr>
            <a:spLocks noGrp="1"/>
          </p:cNvSpPr>
          <p:nvPr>
            <p:ph sz="half" idx="2"/>
          </p:nvPr>
        </p:nvSpPr>
        <p:spPr>
          <a:xfrm>
            <a:off x="6417731" y="2888250"/>
            <a:ext cx="4292594" cy="2959778"/>
          </a:xfrm>
        </p:spPr>
        <p:txBody>
          <a:bodyPr anchor="t">
            <a:normAutofit/>
          </a:bodyPr>
          <a:lstStyle/>
          <a:p>
            <a:pPr marL="0" indent="0">
              <a:buNone/>
            </a:pPr>
            <a:r>
              <a:rPr lang="en-GB" sz="2000" dirty="0"/>
              <a:t>Disagree </a:t>
            </a:r>
            <a:endParaRPr lang="en-US" sz="2000" dirty="0"/>
          </a:p>
        </p:txBody>
      </p:sp>
      <p:pic>
        <p:nvPicPr>
          <p:cNvPr id="5" name="Picture 2" descr="Best Group Discussion Cartoon Stock Photos, Pictures &amp; Royalty-Free ...">
            <a:extLst>
              <a:ext uri="{FF2B5EF4-FFF2-40B4-BE49-F238E27FC236}">
                <a16:creationId xmlns:a16="http://schemas.microsoft.com/office/drawing/2014/main" id="{07511BFD-1B63-C4F9-9B07-ED7BFF7EF7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915" y="3429000"/>
            <a:ext cx="3725887" cy="27944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est Group Discussion Cartoon Stock Photos, Pictures &amp; Royalty-Free ...">
            <a:extLst>
              <a:ext uri="{FF2B5EF4-FFF2-40B4-BE49-F238E27FC236}">
                <a16:creationId xmlns:a16="http://schemas.microsoft.com/office/drawing/2014/main" id="{91DADB63-DE5C-BC52-1E68-D1E47080D6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1084" y="3429000"/>
            <a:ext cx="3725887" cy="2794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37379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4" name="Rectangle 13">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0DD537-07D9-902E-F675-E67567EDDCAB}"/>
              </a:ext>
            </a:extLst>
          </p:cNvPr>
          <p:cNvSpPr>
            <a:spLocks noGrp="1"/>
          </p:cNvSpPr>
          <p:nvPr>
            <p:ph type="title"/>
          </p:nvPr>
        </p:nvSpPr>
        <p:spPr>
          <a:xfrm>
            <a:off x="1043631" y="809898"/>
            <a:ext cx="10173010" cy="1554480"/>
          </a:xfrm>
        </p:spPr>
        <p:txBody>
          <a:bodyPr anchor="ctr">
            <a:normAutofit/>
          </a:bodyPr>
          <a:lstStyle/>
          <a:p>
            <a:r>
              <a:rPr lang="en-GB" sz="4800" b="1" u="sng"/>
              <a:t>Title: Strengths and weaknesses of the Ontological Argument</a:t>
            </a:r>
            <a:endParaRPr lang="en-US" sz="4800" b="1" u="sng"/>
          </a:p>
        </p:txBody>
      </p:sp>
      <p:cxnSp>
        <p:nvCxnSpPr>
          <p:cNvPr id="20" name="Straight Connector 19">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7" name="Content Placeholder 4">
            <a:extLst>
              <a:ext uri="{FF2B5EF4-FFF2-40B4-BE49-F238E27FC236}">
                <a16:creationId xmlns:a16="http://schemas.microsoft.com/office/drawing/2014/main" id="{AFFDE0C5-46FA-D746-C061-86FC757F93B1}"/>
              </a:ext>
            </a:extLst>
          </p:cNvPr>
          <p:cNvGraphicFramePr>
            <a:graphicFrameLocks noGrp="1"/>
          </p:cNvGraphicFramePr>
          <p:nvPr>
            <p:ph idx="1"/>
            <p:extLst>
              <p:ext uri="{D42A27DB-BD31-4B8C-83A1-F6EECF244321}">
                <p14:modId xmlns:p14="http://schemas.microsoft.com/office/powerpoint/2010/main" val="1539464722"/>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1279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AF862-DD03-CB85-4282-8F88BF18835B}"/>
              </a:ext>
            </a:extLst>
          </p:cNvPr>
          <p:cNvSpPr>
            <a:spLocks noGrp="1"/>
          </p:cNvSpPr>
          <p:nvPr>
            <p:ph type="title"/>
          </p:nvPr>
        </p:nvSpPr>
        <p:spPr>
          <a:xfrm>
            <a:off x="838200" y="365125"/>
            <a:ext cx="10515600" cy="732155"/>
          </a:xfrm>
        </p:spPr>
        <p:style>
          <a:lnRef idx="2">
            <a:schemeClr val="accent5">
              <a:shade val="50000"/>
            </a:schemeClr>
          </a:lnRef>
          <a:fillRef idx="1">
            <a:schemeClr val="accent5"/>
          </a:fillRef>
          <a:effectRef idx="0">
            <a:schemeClr val="accent5"/>
          </a:effectRef>
          <a:fontRef idx="minor">
            <a:schemeClr val="lt1"/>
          </a:fontRef>
        </p:style>
        <p:txBody>
          <a:bodyPr/>
          <a:lstStyle/>
          <a:p>
            <a:pPr algn="ctr"/>
            <a:r>
              <a:rPr lang="en-GB" dirty="0"/>
              <a:t>What are the criticisms of the argument?</a:t>
            </a:r>
            <a:endParaRPr lang="en-US" dirty="0"/>
          </a:p>
        </p:txBody>
      </p:sp>
      <p:sp>
        <p:nvSpPr>
          <p:cNvPr id="3" name="Content Placeholder 2">
            <a:extLst>
              <a:ext uri="{FF2B5EF4-FFF2-40B4-BE49-F238E27FC236}">
                <a16:creationId xmlns:a16="http://schemas.microsoft.com/office/drawing/2014/main" id="{07AE2D2B-ED7C-FB4D-EF3A-28FD1A5440E4}"/>
              </a:ext>
            </a:extLst>
          </p:cNvPr>
          <p:cNvSpPr>
            <a:spLocks noGrp="1"/>
          </p:cNvSpPr>
          <p:nvPr>
            <p:ph idx="1"/>
          </p:nvPr>
        </p:nvSpPr>
        <p:spPr/>
        <p:txBody>
          <a:bodyPr/>
          <a:lstStyle/>
          <a:p>
            <a:pPr algn="l">
              <a:buFont typeface="Arial" panose="020B0604020202020204" pitchFamily="34" charset="0"/>
              <a:buChar char="•"/>
            </a:pPr>
            <a:endParaRPr lang="en-GB" b="0" i="0" dirty="0">
              <a:solidFill>
                <a:srgbClr val="374151"/>
              </a:solidFill>
              <a:effectLst/>
              <a:latin typeface="Söhne"/>
            </a:endParaRPr>
          </a:p>
          <a:p>
            <a:endParaRPr lang="en-US" dirty="0"/>
          </a:p>
        </p:txBody>
      </p:sp>
      <p:pic>
        <p:nvPicPr>
          <p:cNvPr id="5" name="Online Media 4" title="The Ontological Argument (2 of 2) | by MrMcMillanREvis">
            <a:hlinkClick r:id="" action="ppaction://media"/>
            <a:extLst>
              <a:ext uri="{FF2B5EF4-FFF2-40B4-BE49-F238E27FC236}">
                <a16:creationId xmlns:a16="http://schemas.microsoft.com/office/drawing/2014/main" id="{717E4367-158C-30BE-BF5E-8629A88CB902}"/>
              </a:ext>
            </a:extLst>
          </p:cNvPr>
          <p:cNvPicPr>
            <a:picLocks noRot="1" noChangeAspect="1"/>
          </p:cNvPicPr>
          <p:nvPr>
            <a:videoFile r:link="rId1"/>
          </p:nvPr>
        </p:nvPicPr>
        <p:blipFill>
          <a:blip r:embed="rId3"/>
          <a:stretch>
            <a:fillRect/>
          </a:stretch>
        </p:blipFill>
        <p:spPr>
          <a:xfrm>
            <a:off x="1109393" y="1183861"/>
            <a:ext cx="9973213" cy="5634865"/>
          </a:xfrm>
          <a:prstGeom prst="rect">
            <a:avLst/>
          </a:prstGeom>
        </p:spPr>
      </p:pic>
    </p:spTree>
    <p:extLst>
      <p:ext uri="{BB962C8B-B14F-4D97-AF65-F5344CB8AC3E}">
        <p14:creationId xmlns:p14="http://schemas.microsoft.com/office/powerpoint/2010/main" val="219021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4697CDA-BDB7-4883-B48B-1D4EDB2F0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1026190-6B62-46DB-B5FF-9E0FF9BDCD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66DA0389-D66E-4727-8EFB-E60E6C412F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4693" y="870265"/>
            <a:ext cx="9662615" cy="1603018"/>
          </a:xfrm>
          <a:custGeom>
            <a:avLst/>
            <a:gdLst>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4055448 w 9662615"/>
              <a:gd name="connsiteY72" fmla="*/ 1528913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86537 w 9662615"/>
              <a:gd name="connsiteY72" fmla="*/ 1523612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30805 w 9662615"/>
              <a:gd name="connsiteY81" fmla="*/ 1542521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30805 w 9662615"/>
              <a:gd name="connsiteY81" fmla="*/ 1542521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91676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30805 w 9662615"/>
              <a:gd name="connsiteY81" fmla="*/ 1542521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91676 w 9662615"/>
              <a:gd name="connsiteY91" fmla="*/ 1500859 h 1583140"/>
              <a:gd name="connsiteX92" fmla="*/ 2378036 w 9662615"/>
              <a:gd name="connsiteY92" fmla="*/ 1520645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94469 w 9662615"/>
              <a:gd name="connsiteY66" fmla="*/ 1551958 h 1587534"/>
              <a:gd name="connsiteX67" fmla="*/ 4671940 w 9662615"/>
              <a:gd name="connsiteY67" fmla="*/ 1547617 h 1587534"/>
              <a:gd name="connsiteX68" fmla="*/ 4589320 w 9662615"/>
              <a:gd name="connsiteY68" fmla="*/ 1534660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94469 w 9662615"/>
              <a:gd name="connsiteY66" fmla="*/ 1551958 h 1587534"/>
              <a:gd name="connsiteX67" fmla="*/ 4671940 w 9662615"/>
              <a:gd name="connsiteY67" fmla="*/ 1547617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94469 w 9662615"/>
              <a:gd name="connsiteY66" fmla="*/ 1551958 h 1587534"/>
              <a:gd name="connsiteX67" fmla="*/ 4603028 w 9662615"/>
              <a:gd name="connsiteY67" fmla="*/ 1568821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62664 w 9662615"/>
              <a:gd name="connsiteY66" fmla="*/ 1573162 h 1587534"/>
              <a:gd name="connsiteX67" fmla="*/ 4603028 w 9662615"/>
              <a:gd name="connsiteY67" fmla="*/ 1568821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921303 w 9662615"/>
              <a:gd name="connsiteY56" fmla="*/ 1575379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62664 w 9662615"/>
              <a:gd name="connsiteY66" fmla="*/ 1573162 h 1587534"/>
              <a:gd name="connsiteX67" fmla="*/ 4603028 w 9662615"/>
              <a:gd name="connsiteY67" fmla="*/ 1568821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082104 w 9662615"/>
              <a:gd name="connsiteY49" fmla="*/ 1547781 h 1598136"/>
              <a:gd name="connsiteX50" fmla="*/ 5059484 w 9662615"/>
              <a:gd name="connsiteY50" fmla="*/ 1546802 h 1598136"/>
              <a:gd name="connsiteX51" fmla="*/ 5050958 w 9662615"/>
              <a:gd name="connsiteY51" fmla="*/ 1545776 h 1598136"/>
              <a:gd name="connsiteX52" fmla="*/ 5038524 w 9662615"/>
              <a:gd name="connsiteY52" fmla="*/ 1545675 h 1598136"/>
              <a:gd name="connsiteX53" fmla="*/ 5038223 w 9662615"/>
              <a:gd name="connsiteY53" fmla="*/ 1545881 h 1598136"/>
              <a:gd name="connsiteX54" fmla="*/ 5026564 w 9662615"/>
              <a:gd name="connsiteY54" fmla="*/ 1545376 h 1598136"/>
              <a:gd name="connsiteX55" fmla="*/ 4969433 w 9662615"/>
              <a:gd name="connsiteY55" fmla="*/ 1540263 h 1598136"/>
              <a:gd name="connsiteX56" fmla="*/ 4921303 w 9662615"/>
              <a:gd name="connsiteY56" fmla="*/ 1575379 h 1598136"/>
              <a:gd name="connsiteX57" fmla="*/ 4863775 w 9662615"/>
              <a:gd name="connsiteY57" fmla="*/ 1562633 h 1598136"/>
              <a:gd name="connsiteX58" fmla="*/ 4847242 w 9662615"/>
              <a:gd name="connsiteY58" fmla="*/ 1565435 h 1598136"/>
              <a:gd name="connsiteX59" fmla="*/ 4856839 w 9662615"/>
              <a:gd name="connsiteY59" fmla="*/ 1598136 h 1598136"/>
              <a:gd name="connsiteX60" fmla="*/ 4791466 w 9662615"/>
              <a:gd name="connsiteY60" fmla="*/ 1561324 h 1598136"/>
              <a:gd name="connsiteX61" fmla="*/ 4784247 w 9662615"/>
              <a:gd name="connsiteY61" fmla="*/ 1562342 h 1598136"/>
              <a:gd name="connsiteX62" fmla="*/ 4748477 w 9662615"/>
              <a:gd name="connsiteY62" fmla="*/ 1556925 h 1598136"/>
              <a:gd name="connsiteX63" fmla="*/ 4730033 w 9662615"/>
              <a:gd name="connsiteY63" fmla="*/ 1555274 h 1598136"/>
              <a:gd name="connsiteX64" fmla="*/ 4724747 w 9662615"/>
              <a:gd name="connsiteY64" fmla="*/ 1552439 h 1598136"/>
              <a:gd name="connsiteX65" fmla="*/ 4697562 w 9662615"/>
              <a:gd name="connsiteY65" fmla="*/ 1551206 h 1598136"/>
              <a:gd name="connsiteX66" fmla="*/ 4662664 w 9662615"/>
              <a:gd name="connsiteY66" fmla="*/ 1573162 h 1598136"/>
              <a:gd name="connsiteX67" fmla="*/ 4603028 w 9662615"/>
              <a:gd name="connsiteY67" fmla="*/ 1568821 h 1598136"/>
              <a:gd name="connsiteX68" fmla="*/ 4541612 w 9662615"/>
              <a:gd name="connsiteY68" fmla="*/ 1545262 h 1598136"/>
              <a:gd name="connsiteX69" fmla="*/ 4422155 w 9662615"/>
              <a:gd name="connsiteY69" fmla="*/ 1542059 h 1598136"/>
              <a:gd name="connsiteX70" fmla="*/ 4221826 w 9662615"/>
              <a:gd name="connsiteY70" fmla="*/ 1508923 h 1598136"/>
              <a:gd name="connsiteX71" fmla="*/ 4096601 w 9662615"/>
              <a:gd name="connsiteY71" fmla="*/ 1521563 h 1598136"/>
              <a:gd name="connsiteX72" fmla="*/ 3970635 w 9662615"/>
              <a:gd name="connsiteY72" fmla="*/ 1544815 h 1598136"/>
              <a:gd name="connsiteX73" fmla="*/ 3833906 w 9662615"/>
              <a:gd name="connsiteY73" fmla="*/ 1516637 h 1598136"/>
              <a:gd name="connsiteX74" fmla="*/ 3696258 w 9662615"/>
              <a:gd name="connsiteY74" fmla="*/ 1537563 h 1598136"/>
              <a:gd name="connsiteX75" fmla="*/ 3594070 w 9662615"/>
              <a:gd name="connsiteY75" fmla="*/ 1509422 h 1598136"/>
              <a:gd name="connsiteX76" fmla="*/ 3565233 w 9662615"/>
              <a:gd name="connsiteY76" fmla="*/ 1515122 h 1598136"/>
              <a:gd name="connsiteX77" fmla="*/ 3560267 w 9662615"/>
              <a:gd name="connsiteY77" fmla="*/ 1516288 h 1598136"/>
              <a:gd name="connsiteX78" fmla="*/ 3540258 w 9662615"/>
              <a:gd name="connsiteY78" fmla="*/ 1516976 h 1598136"/>
              <a:gd name="connsiteX79" fmla="*/ 3534780 w 9662615"/>
              <a:gd name="connsiteY79" fmla="*/ 1522141 h 1598136"/>
              <a:gd name="connsiteX80" fmla="*/ 3504783 w 9662615"/>
              <a:gd name="connsiteY80" fmla="*/ 1526739 h 1598136"/>
              <a:gd name="connsiteX81" fmla="*/ 3430805 w 9662615"/>
              <a:gd name="connsiteY81" fmla="*/ 1542521 h 1598136"/>
              <a:gd name="connsiteX82" fmla="*/ 3292707 w 9662615"/>
              <a:gd name="connsiteY82" fmla="*/ 1520490 h 1598136"/>
              <a:gd name="connsiteX83" fmla="*/ 3187872 w 9662615"/>
              <a:gd name="connsiteY83" fmla="*/ 1519991 h 1598136"/>
              <a:gd name="connsiteX84" fmla="*/ 3148026 w 9662615"/>
              <a:gd name="connsiteY84" fmla="*/ 1524777 h 1598136"/>
              <a:gd name="connsiteX85" fmla="*/ 3092394 w 9662615"/>
              <a:gd name="connsiteY85" fmla="*/ 1528115 h 1598136"/>
              <a:gd name="connsiteX86" fmla="*/ 2994200 w 9662615"/>
              <a:gd name="connsiteY86" fmla="*/ 1537857 h 1598136"/>
              <a:gd name="connsiteX87" fmla="*/ 2862301 w 9662615"/>
              <a:gd name="connsiteY87" fmla="*/ 1544250 h 1598136"/>
              <a:gd name="connsiteX88" fmla="*/ 2766335 w 9662615"/>
              <a:gd name="connsiteY88" fmla="*/ 1527662 h 1598136"/>
              <a:gd name="connsiteX89" fmla="*/ 2757836 w 9662615"/>
              <a:gd name="connsiteY89" fmla="*/ 1531371 h 1598136"/>
              <a:gd name="connsiteX90" fmla="*/ 2691555 w 9662615"/>
              <a:gd name="connsiteY90" fmla="*/ 1530283 h 1598136"/>
              <a:gd name="connsiteX91" fmla="*/ 2491676 w 9662615"/>
              <a:gd name="connsiteY91" fmla="*/ 1500859 h 1598136"/>
              <a:gd name="connsiteX92" fmla="*/ 2378036 w 9662615"/>
              <a:gd name="connsiteY92" fmla="*/ 1520645 h 1598136"/>
              <a:gd name="connsiteX93" fmla="*/ 2284269 w 9662615"/>
              <a:gd name="connsiteY93" fmla="*/ 1503068 h 1598136"/>
              <a:gd name="connsiteX94" fmla="*/ 2207104 w 9662615"/>
              <a:gd name="connsiteY94" fmla="*/ 1508888 h 1598136"/>
              <a:gd name="connsiteX95" fmla="*/ 2149226 w 9662615"/>
              <a:gd name="connsiteY95" fmla="*/ 1523409 h 1598136"/>
              <a:gd name="connsiteX96" fmla="*/ 2084783 w 9662615"/>
              <a:gd name="connsiteY96" fmla="*/ 1524245 h 1598136"/>
              <a:gd name="connsiteX97" fmla="*/ 2070075 w 9662615"/>
              <a:gd name="connsiteY97" fmla="*/ 1511285 h 1598136"/>
              <a:gd name="connsiteX98" fmla="*/ 2001057 w 9662615"/>
              <a:gd name="connsiteY98" fmla="*/ 1516449 h 1598136"/>
              <a:gd name="connsiteX99" fmla="*/ 1896330 w 9662615"/>
              <a:gd name="connsiteY99" fmla="*/ 1525725 h 1598136"/>
              <a:gd name="connsiteX100" fmla="*/ 1835994 w 9662615"/>
              <a:gd name="connsiteY100" fmla="*/ 1527678 h 1598136"/>
              <a:gd name="connsiteX101" fmla="*/ 1671119 w 9662615"/>
              <a:gd name="connsiteY101" fmla="*/ 1536701 h 1598136"/>
              <a:gd name="connsiteX102" fmla="*/ 1601337 w 9662615"/>
              <a:gd name="connsiteY102" fmla="*/ 1548552 h 1598136"/>
              <a:gd name="connsiteX103" fmla="*/ 1407755 w 9662615"/>
              <a:gd name="connsiteY103" fmla="*/ 1571444 h 1598136"/>
              <a:gd name="connsiteX104" fmla="*/ 1271994 w 9662615"/>
              <a:gd name="connsiteY104" fmla="*/ 1579471 h 1598136"/>
              <a:gd name="connsiteX105" fmla="*/ 1249226 w 9662615"/>
              <a:gd name="connsiteY105" fmla="*/ 1583140 h 1598136"/>
              <a:gd name="connsiteX106" fmla="*/ 1217719 w 9662615"/>
              <a:gd name="connsiteY106" fmla="*/ 1580863 h 1598136"/>
              <a:gd name="connsiteX107" fmla="*/ 1091432 w 9662615"/>
              <a:gd name="connsiteY107" fmla="*/ 1571003 h 1598136"/>
              <a:gd name="connsiteX108" fmla="*/ 992039 w 9662615"/>
              <a:gd name="connsiteY108" fmla="*/ 1556662 h 1598136"/>
              <a:gd name="connsiteX109" fmla="*/ 868264 w 9662615"/>
              <a:gd name="connsiteY109" fmla="*/ 1566392 h 1598136"/>
              <a:gd name="connsiteX110" fmla="*/ 792765 w 9662615"/>
              <a:gd name="connsiteY110" fmla="*/ 1563102 h 1598136"/>
              <a:gd name="connsiteX111" fmla="*/ 669055 w 9662615"/>
              <a:gd name="connsiteY111" fmla="*/ 1543638 h 1598136"/>
              <a:gd name="connsiteX112" fmla="*/ 506152 w 9662615"/>
              <a:gd name="connsiteY112" fmla="*/ 1549124 h 1598136"/>
              <a:gd name="connsiteX113" fmla="*/ 472797 w 9662615"/>
              <a:gd name="connsiteY113" fmla="*/ 1568904 h 1598136"/>
              <a:gd name="connsiteX114" fmla="*/ 427864 w 9662615"/>
              <a:gd name="connsiteY114" fmla="*/ 1580848 h 1598136"/>
              <a:gd name="connsiteX115" fmla="*/ 408381 w 9662615"/>
              <a:gd name="connsiteY115" fmla="*/ 1552940 h 1598136"/>
              <a:gd name="connsiteX116" fmla="*/ 267163 w 9662615"/>
              <a:gd name="connsiteY116" fmla="*/ 1531913 h 1598136"/>
              <a:gd name="connsiteX117" fmla="*/ 196644 w 9662615"/>
              <a:gd name="connsiteY117" fmla="*/ 1524565 h 1598136"/>
              <a:gd name="connsiteX118" fmla="*/ 86819 w 9662615"/>
              <a:gd name="connsiteY118" fmla="*/ 1519517 h 1598136"/>
              <a:gd name="connsiteX119" fmla="*/ 53369 w 9662615"/>
              <a:gd name="connsiteY119" fmla="*/ 1516853 h 1598136"/>
              <a:gd name="connsiteX120" fmla="*/ 2359 w 9662615"/>
              <a:gd name="connsiteY120" fmla="*/ 1515247 h 1598136"/>
              <a:gd name="connsiteX121" fmla="*/ 0 w 9662615"/>
              <a:gd name="connsiteY121" fmla="*/ 1514932 h 1598136"/>
              <a:gd name="connsiteX122" fmla="*/ 0 w 9662615"/>
              <a:gd name="connsiteY122"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50958 w 9662615"/>
              <a:gd name="connsiteY51" fmla="*/ 1545776 h 1598136"/>
              <a:gd name="connsiteX52" fmla="*/ 5038524 w 9662615"/>
              <a:gd name="connsiteY52" fmla="*/ 1545675 h 1598136"/>
              <a:gd name="connsiteX53" fmla="*/ 5038223 w 9662615"/>
              <a:gd name="connsiteY53" fmla="*/ 1545881 h 1598136"/>
              <a:gd name="connsiteX54" fmla="*/ 5026564 w 9662615"/>
              <a:gd name="connsiteY54" fmla="*/ 1545376 h 1598136"/>
              <a:gd name="connsiteX55" fmla="*/ 4969433 w 9662615"/>
              <a:gd name="connsiteY55" fmla="*/ 1540263 h 1598136"/>
              <a:gd name="connsiteX56" fmla="*/ 4921303 w 9662615"/>
              <a:gd name="connsiteY56" fmla="*/ 1575379 h 1598136"/>
              <a:gd name="connsiteX57" fmla="*/ 4863775 w 9662615"/>
              <a:gd name="connsiteY57" fmla="*/ 1562633 h 1598136"/>
              <a:gd name="connsiteX58" fmla="*/ 4847242 w 9662615"/>
              <a:gd name="connsiteY58" fmla="*/ 1565435 h 1598136"/>
              <a:gd name="connsiteX59" fmla="*/ 4856839 w 9662615"/>
              <a:gd name="connsiteY59" fmla="*/ 1598136 h 1598136"/>
              <a:gd name="connsiteX60" fmla="*/ 4791466 w 9662615"/>
              <a:gd name="connsiteY60" fmla="*/ 1561324 h 1598136"/>
              <a:gd name="connsiteX61" fmla="*/ 4784247 w 9662615"/>
              <a:gd name="connsiteY61" fmla="*/ 1562342 h 1598136"/>
              <a:gd name="connsiteX62" fmla="*/ 4748477 w 9662615"/>
              <a:gd name="connsiteY62" fmla="*/ 1556925 h 1598136"/>
              <a:gd name="connsiteX63" fmla="*/ 4730033 w 9662615"/>
              <a:gd name="connsiteY63" fmla="*/ 1555274 h 1598136"/>
              <a:gd name="connsiteX64" fmla="*/ 4724747 w 9662615"/>
              <a:gd name="connsiteY64" fmla="*/ 1552439 h 1598136"/>
              <a:gd name="connsiteX65" fmla="*/ 4697562 w 9662615"/>
              <a:gd name="connsiteY65" fmla="*/ 1551206 h 1598136"/>
              <a:gd name="connsiteX66" fmla="*/ 4662664 w 9662615"/>
              <a:gd name="connsiteY66" fmla="*/ 1573162 h 1598136"/>
              <a:gd name="connsiteX67" fmla="*/ 4603028 w 9662615"/>
              <a:gd name="connsiteY67" fmla="*/ 1568821 h 1598136"/>
              <a:gd name="connsiteX68" fmla="*/ 4541612 w 9662615"/>
              <a:gd name="connsiteY68" fmla="*/ 1545262 h 1598136"/>
              <a:gd name="connsiteX69" fmla="*/ 4422155 w 9662615"/>
              <a:gd name="connsiteY69" fmla="*/ 1542059 h 1598136"/>
              <a:gd name="connsiteX70" fmla="*/ 4221826 w 9662615"/>
              <a:gd name="connsiteY70" fmla="*/ 1508923 h 1598136"/>
              <a:gd name="connsiteX71" fmla="*/ 4096601 w 9662615"/>
              <a:gd name="connsiteY71" fmla="*/ 1521563 h 1598136"/>
              <a:gd name="connsiteX72" fmla="*/ 3970635 w 9662615"/>
              <a:gd name="connsiteY72" fmla="*/ 1544815 h 1598136"/>
              <a:gd name="connsiteX73" fmla="*/ 3833906 w 9662615"/>
              <a:gd name="connsiteY73" fmla="*/ 1516637 h 1598136"/>
              <a:gd name="connsiteX74" fmla="*/ 3696258 w 9662615"/>
              <a:gd name="connsiteY74" fmla="*/ 1537563 h 1598136"/>
              <a:gd name="connsiteX75" fmla="*/ 3594070 w 9662615"/>
              <a:gd name="connsiteY75" fmla="*/ 1509422 h 1598136"/>
              <a:gd name="connsiteX76" fmla="*/ 3565233 w 9662615"/>
              <a:gd name="connsiteY76" fmla="*/ 1515122 h 1598136"/>
              <a:gd name="connsiteX77" fmla="*/ 3560267 w 9662615"/>
              <a:gd name="connsiteY77" fmla="*/ 1516288 h 1598136"/>
              <a:gd name="connsiteX78" fmla="*/ 3540258 w 9662615"/>
              <a:gd name="connsiteY78" fmla="*/ 1516976 h 1598136"/>
              <a:gd name="connsiteX79" fmla="*/ 3534780 w 9662615"/>
              <a:gd name="connsiteY79" fmla="*/ 1522141 h 1598136"/>
              <a:gd name="connsiteX80" fmla="*/ 3504783 w 9662615"/>
              <a:gd name="connsiteY80" fmla="*/ 1526739 h 1598136"/>
              <a:gd name="connsiteX81" fmla="*/ 3430805 w 9662615"/>
              <a:gd name="connsiteY81" fmla="*/ 1542521 h 1598136"/>
              <a:gd name="connsiteX82" fmla="*/ 3292707 w 9662615"/>
              <a:gd name="connsiteY82" fmla="*/ 1520490 h 1598136"/>
              <a:gd name="connsiteX83" fmla="*/ 3187872 w 9662615"/>
              <a:gd name="connsiteY83" fmla="*/ 1519991 h 1598136"/>
              <a:gd name="connsiteX84" fmla="*/ 3148026 w 9662615"/>
              <a:gd name="connsiteY84" fmla="*/ 1524777 h 1598136"/>
              <a:gd name="connsiteX85" fmla="*/ 3092394 w 9662615"/>
              <a:gd name="connsiteY85" fmla="*/ 1528115 h 1598136"/>
              <a:gd name="connsiteX86" fmla="*/ 2994200 w 9662615"/>
              <a:gd name="connsiteY86" fmla="*/ 1537857 h 1598136"/>
              <a:gd name="connsiteX87" fmla="*/ 2862301 w 9662615"/>
              <a:gd name="connsiteY87" fmla="*/ 1544250 h 1598136"/>
              <a:gd name="connsiteX88" fmla="*/ 2766335 w 9662615"/>
              <a:gd name="connsiteY88" fmla="*/ 1527662 h 1598136"/>
              <a:gd name="connsiteX89" fmla="*/ 2757836 w 9662615"/>
              <a:gd name="connsiteY89" fmla="*/ 1531371 h 1598136"/>
              <a:gd name="connsiteX90" fmla="*/ 2691555 w 9662615"/>
              <a:gd name="connsiteY90" fmla="*/ 1530283 h 1598136"/>
              <a:gd name="connsiteX91" fmla="*/ 2491676 w 9662615"/>
              <a:gd name="connsiteY91" fmla="*/ 1500859 h 1598136"/>
              <a:gd name="connsiteX92" fmla="*/ 2378036 w 9662615"/>
              <a:gd name="connsiteY92" fmla="*/ 1520645 h 1598136"/>
              <a:gd name="connsiteX93" fmla="*/ 2284269 w 9662615"/>
              <a:gd name="connsiteY93" fmla="*/ 1503068 h 1598136"/>
              <a:gd name="connsiteX94" fmla="*/ 2207104 w 9662615"/>
              <a:gd name="connsiteY94" fmla="*/ 1508888 h 1598136"/>
              <a:gd name="connsiteX95" fmla="*/ 2149226 w 9662615"/>
              <a:gd name="connsiteY95" fmla="*/ 1523409 h 1598136"/>
              <a:gd name="connsiteX96" fmla="*/ 2084783 w 9662615"/>
              <a:gd name="connsiteY96" fmla="*/ 1524245 h 1598136"/>
              <a:gd name="connsiteX97" fmla="*/ 2070075 w 9662615"/>
              <a:gd name="connsiteY97" fmla="*/ 1511285 h 1598136"/>
              <a:gd name="connsiteX98" fmla="*/ 2001057 w 9662615"/>
              <a:gd name="connsiteY98" fmla="*/ 1516449 h 1598136"/>
              <a:gd name="connsiteX99" fmla="*/ 1896330 w 9662615"/>
              <a:gd name="connsiteY99" fmla="*/ 1525725 h 1598136"/>
              <a:gd name="connsiteX100" fmla="*/ 1835994 w 9662615"/>
              <a:gd name="connsiteY100" fmla="*/ 1527678 h 1598136"/>
              <a:gd name="connsiteX101" fmla="*/ 1671119 w 9662615"/>
              <a:gd name="connsiteY101" fmla="*/ 1536701 h 1598136"/>
              <a:gd name="connsiteX102" fmla="*/ 1601337 w 9662615"/>
              <a:gd name="connsiteY102" fmla="*/ 1548552 h 1598136"/>
              <a:gd name="connsiteX103" fmla="*/ 1407755 w 9662615"/>
              <a:gd name="connsiteY103" fmla="*/ 1571444 h 1598136"/>
              <a:gd name="connsiteX104" fmla="*/ 1271994 w 9662615"/>
              <a:gd name="connsiteY104" fmla="*/ 1579471 h 1598136"/>
              <a:gd name="connsiteX105" fmla="*/ 1249226 w 9662615"/>
              <a:gd name="connsiteY105" fmla="*/ 1583140 h 1598136"/>
              <a:gd name="connsiteX106" fmla="*/ 1217719 w 9662615"/>
              <a:gd name="connsiteY106" fmla="*/ 1580863 h 1598136"/>
              <a:gd name="connsiteX107" fmla="*/ 1091432 w 9662615"/>
              <a:gd name="connsiteY107" fmla="*/ 1571003 h 1598136"/>
              <a:gd name="connsiteX108" fmla="*/ 992039 w 9662615"/>
              <a:gd name="connsiteY108" fmla="*/ 1556662 h 1598136"/>
              <a:gd name="connsiteX109" fmla="*/ 868264 w 9662615"/>
              <a:gd name="connsiteY109" fmla="*/ 1566392 h 1598136"/>
              <a:gd name="connsiteX110" fmla="*/ 792765 w 9662615"/>
              <a:gd name="connsiteY110" fmla="*/ 1563102 h 1598136"/>
              <a:gd name="connsiteX111" fmla="*/ 669055 w 9662615"/>
              <a:gd name="connsiteY111" fmla="*/ 1543638 h 1598136"/>
              <a:gd name="connsiteX112" fmla="*/ 506152 w 9662615"/>
              <a:gd name="connsiteY112" fmla="*/ 1549124 h 1598136"/>
              <a:gd name="connsiteX113" fmla="*/ 472797 w 9662615"/>
              <a:gd name="connsiteY113" fmla="*/ 1568904 h 1598136"/>
              <a:gd name="connsiteX114" fmla="*/ 427864 w 9662615"/>
              <a:gd name="connsiteY114" fmla="*/ 1580848 h 1598136"/>
              <a:gd name="connsiteX115" fmla="*/ 408381 w 9662615"/>
              <a:gd name="connsiteY115" fmla="*/ 1552940 h 1598136"/>
              <a:gd name="connsiteX116" fmla="*/ 267163 w 9662615"/>
              <a:gd name="connsiteY116" fmla="*/ 1531913 h 1598136"/>
              <a:gd name="connsiteX117" fmla="*/ 196644 w 9662615"/>
              <a:gd name="connsiteY117" fmla="*/ 1524565 h 1598136"/>
              <a:gd name="connsiteX118" fmla="*/ 86819 w 9662615"/>
              <a:gd name="connsiteY118" fmla="*/ 1519517 h 1598136"/>
              <a:gd name="connsiteX119" fmla="*/ 53369 w 9662615"/>
              <a:gd name="connsiteY119" fmla="*/ 1516853 h 1598136"/>
              <a:gd name="connsiteX120" fmla="*/ 2359 w 9662615"/>
              <a:gd name="connsiteY120" fmla="*/ 1515247 h 1598136"/>
              <a:gd name="connsiteX121" fmla="*/ 0 w 9662615"/>
              <a:gd name="connsiteY121" fmla="*/ 1514932 h 1598136"/>
              <a:gd name="connsiteX122" fmla="*/ 0 w 9662615"/>
              <a:gd name="connsiteY122"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50958 w 9662615"/>
              <a:gd name="connsiteY51" fmla="*/ 1545776 h 1598136"/>
              <a:gd name="connsiteX52" fmla="*/ 5038524 w 9662615"/>
              <a:gd name="connsiteY52" fmla="*/ 1545675 h 1598136"/>
              <a:gd name="connsiteX53" fmla="*/ 5026564 w 9662615"/>
              <a:gd name="connsiteY53" fmla="*/ 1545376 h 1598136"/>
              <a:gd name="connsiteX54" fmla="*/ 4969433 w 9662615"/>
              <a:gd name="connsiteY54" fmla="*/ 1540263 h 1598136"/>
              <a:gd name="connsiteX55" fmla="*/ 4921303 w 9662615"/>
              <a:gd name="connsiteY55" fmla="*/ 1575379 h 1598136"/>
              <a:gd name="connsiteX56" fmla="*/ 4863775 w 9662615"/>
              <a:gd name="connsiteY56" fmla="*/ 1562633 h 1598136"/>
              <a:gd name="connsiteX57" fmla="*/ 4847242 w 9662615"/>
              <a:gd name="connsiteY57" fmla="*/ 1565435 h 1598136"/>
              <a:gd name="connsiteX58" fmla="*/ 4856839 w 9662615"/>
              <a:gd name="connsiteY58" fmla="*/ 1598136 h 1598136"/>
              <a:gd name="connsiteX59" fmla="*/ 4791466 w 9662615"/>
              <a:gd name="connsiteY59" fmla="*/ 1561324 h 1598136"/>
              <a:gd name="connsiteX60" fmla="*/ 4784247 w 9662615"/>
              <a:gd name="connsiteY60" fmla="*/ 1562342 h 1598136"/>
              <a:gd name="connsiteX61" fmla="*/ 4748477 w 9662615"/>
              <a:gd name="connsiteY61" fmla="*/ 1556925 h 1598136"/>
              <a:gd name="connsiteX62" fmla="*/ 4730033 w 9662615"/>
              <a:gd name="connsiteY62" fmla="*/ 1555274 h 1598136"/>
              <a:gd name="connsiteX63" fmla="*/ 4724747 w 9662615"/>
              <a:gd name="connsiteY63" fmla="*/ 1552439 h 1598136"/>
              <a:gd name="connsiteX64" fmla="*/ 4697562 w 9662615"/>
              <a:gd name="connsiteY64" fmla="*/ 1551206 h 1598136"/>
              <a:gd name="connsiteX65" fmla="*/ 4662664 w 9662615"/>
              <a:gd name="connsiteY65" fmla="*/ 1573162 h 1598136"/>
              <a:gd name="connsiteX66" fmla="*/ 4603028 w 9662615"/>
              <a:gd name="connsiteY66" fmla="*/ 1568821 h 1598136"/>
              <a:gd name="connsiteX67" fmla="*/ 4541612 w 9662615"/>
              <a:gd name="connsiteY67" fmla="*/ 1545262 h 1598136"/>
              <a:gd name="connsiteX68" fmla="*/ 4422155 w 9662615"/>
              <a:gd name="connsiteY68" fmla="*/ 1542059 h 1598136"/>
              <a:gd name="connsiteX69" fmla="*/ 4221826 w 9662615"/>
              <a:gd name="connsiteY69" fmla="*/ 1508923 h 1598136"/>
              <a:gd name="connsiteX70" fmla="*/ 4096601 w 9662615"/>
              <a:gd name="connsiteY70" fmla="*/ 1521563 h 1598136"/>
              <a:gd name="connsiteX71" fmla="*/ 3970635 w 9662615"/>
              <a:gd name="connsiteY71" fmla="*/ 1544815 h 1598136"/>
              <a:gd name="connsiteX72" fmla="*/ 3833906 w 9662615"/>
              <a:gd name="connsiteY72" fmla="*/ 1516637 h 1598136"/>
              <a:gd name="connsiteX73" fmla="*/ 3696258 w 9662615"/>
              <a:gd name="connsiteY73" fmla="*/ 1537563 h 1598136"/>
              <a:gd name="connsiteX74" fmla="*/ 3594070 w 9662615"/>
              <a:gd name="connsiteY74" fmla="*/ 1509422 h 1598136"/>
              <a:gd name="connsiteX75" fmla="*/ 3565233 w 9662615"/>
              <a:gd name="connsiteY75" fmla="*/ 1515122 h 1598136"/>
              <a:gd name="connsiteX76" fmla="*/ 3560267 w 9662615"/>
              <a:gd name="connsiteY76" fmla="*/ 1516288 h 1598136"/>
              <a:gd name="connsiteX77" fmla="*/ 3540258 w 9662615"/>
              <a:gd name="connsiteY77" fmla="*/ 1516976 h 1598136"/>
              <a:gd name="connsiteX78" fmla="*/ 3534780 w 9662615"/>
              <a:gd name="connsiteY78" fmla="*/ 1522141 h 1598136"/>
              <a:gd name="connsiteX79" fmla="*/ 3504783 w 9662615"/>
              <a:gd name="connsiteY79" fmla="*/ 1526739 h 1598136"/>
              <a:gd name="connsiteX80" fmla="*/ 3430805 w 9662615"/>
              <a:gd name="connsiteY80" fmla="*/ 1542521 h 1598136"/>
              <a:gd name="connsiteX81" fmla="*/ 3292707 w 9662615"/>
              <a:gd name="connsiteY81" fmla="*/ 1520490 h 1598136"/>
              <a:gd name="connsiteX82" fmla="*/ 3187872 w 9662615"/>
              <a:gd name="connsiteY82" fmla="*/ 1519991 h 1598136"/>
              <a:gd name="connsiteX83" fmla="*/ 3148026 w 9662615"/>
              <a:gd name="connsiteY83" fmla="*/ 1524777 h 1598136"/>
              <a:gd name="connsiteX84" fmla="*/ 3092394 w 9662615"/>
              <a:gd name="connsiteY84" fmla="*/ 1528115 h 1598136"/>
              <a:gd name="connsiteX85" fmla="*/ 2994200 w 9662615"/>
              <a:gd name="connsiteY85" fmla="*/ 1537857 h 1598136"/>
              <a:gd name="connsiteX86" fmla="*/ 2862301 w 9662615"/>
              <a:gd name="connsiteY86" fmla="*/ 1544250 h 1598136"/>
              <a:gd name="connsiteX87" fmla="*/ 2766335 w 9662615"/>
              <a:gd name="connsiteY87" fmla="*/ 1527662 h 1598136"/>
              <a:gd name="connsiteX88" fmla="*/ 2757836 w 9662615"/>
              <a:gd name="connsiteY88" fmla="*/ 1531371 h 1598136"/>
              <a:gd name="connsiteX89" fmla="*/ 2691555 w 9662615"/>
              <a:gd name="connsiteY89" fmla="*/ 1530283 h 1598136"/>
              <a:gd name="connsiteX90" fmla="*/ 2491676 w 9662615"/>
              <a:gd name="connsiteY90" fmla="*/ 1500859 h 1598136"/>
              <a:gd name="connsiteX91" fmla="*/ 2378036 w 9662615"/>
              <a:gd name="connsiteY91" fmla="*/ 1520645 h 1598136"/>
              <a:gd name="connsiteX92" fmla="*/ 2284269 w 9662615"/>
              <a:gd name="connsiteY92" fmla="*/ 1503068 h 1598136"/>
              <a:gd name="connsiteX93" fmla="*/ 2207104 w 9662615"/>
              <a:gd name="connsiteY93" fmla="*/ 1508888 h 1598136"/>
              <a:gd name="connsiteX94" fmla="*/ 2149226 w 9662615"/>
              <a:gd name="connsiteY94" fmla="*/ 1523409 h 1598136"/>
              <a:gd name="connsiteX95" fmla="*/ 2084783 w 9662615"/>
              <a:gd name="connsiteY95" fmla="*/ 1524245 h 1598136"/>
              <a:gd name="connsiteX96" fmla="*/ 2070075 w 9662615"/>
              <a:gd name="connsiteY96" fmla="*/ 1511285 h 1598136"/>
              <a:gd name="connsiteX97" fmla="*/ 2001057 w 9662615"/>
              <a:gd name="connsiteY97" fmla="*/ 1516449 h 1598136"/>
              <a:gd name="connsiteX98" fmla="*/ 1896330 w 9662615"/>
              <a:gd name="connsiteY98" fmla="*/ 1525725 h 1598136"/>
              <a:gd name="connsiteX99" fmla="*/ 1835994 w 9662615"/>
              <a:gd name="connsiteY99" fmla="*/ 1527678 h 1598136"/>
              <a:gd name="connsiteX100" fmla="*/ 1671119 w 9662615"/>
              <a:gd name="connsiteY100" fmla="*/ 1536701 h 1598136"/>
              <a:gd name="connsiteX101" fmla="*/ 1601337 w 9662615"/>
              <a:gd name="connsiteY101" fmla="*/ 1548552 h 1598136"/>
              <a:gd name="connsiteX102" fmla="*/ 1407755 w 9662615"/>
              <a:gd name="connsiteY102" fmla="*/ 1571444 h 1598136"/>
              <a:gd name="connsiteX103" fmla="*/ 1271994 w 9662615"/>
              <a:gd name="connsiteY103" fmla="*/ 1579471 h 1598136"/>
              <a:gd name="connsiteX104" fmla="*/ 1249226 w 9662615"/>
              <a:gd name="connsiteY104" fmla="*/ 1583140 h 1598136"/>
              <a:gd name="connsiteX105" fmla="*/ 1217719 w 9662615"/>
              <a:gd name="connsiteY105" fmla="*/ 1580863 h 1598136"/>
              <a:gd name="connsiteX106" fmla="*/ 1091432 w 9662615"/>
              <a:gd name="connsiteY106" fmla="*/ 1571003 h 1598136"/>
              <a:gd name="connsiteX107" fmla="*/ 992039 w 9662615"/>
              <a:gd name="connsiteY107" fmla="*/ 1556662 h 1598136"/>
              <a:gd name="connsiteX108" fmla="*/ 868264 w 9662615"/>
              <a:gd name="connsiteY108" fmla="*/ 1566392 h 1598136"/>
              <a:gd name="connsiteX109" fmla="*/ 792765 w 9662615"/>
              <a:gd name="connsiteY109" fmla="*/ 1563102 h 1598136"/>
              <a:gd name="connsiteX110" fmla="*/ 669055 w 9662615"/>
              <a:gd name="connsiteY110" fmla="*/ 1543638 h 1598136"/>
              <a:gd name="connsiteX111" fmla="*/ 506152 w 9662615"/>
              <a:gd name="connsiteY111" fmla="*/ 1549124 h 1598136"/>
              <a:gd name="connsiteX112" fmla="*/ 472797 w 9662615"/>
              <a:gd name="connsiteY112" fmla="*/ 1568904 h 1598136"/>
              <a:gd name="connsiteX113" fmla="*/ 427864 w 9662615"/>
              <a:gd name="connsiteY113" fmla="*/ 1580848 h 1598136"/>
              <a:gd name="connsiteX114" fmla="*/ 408381 w 9662615"/>
              <a:gd name="connsiteY114" fmla="*/ 1552940 h 1598136"/>
              <a:gd name="connsiteX115" fmla="*/ 267163 w 9662615"/>
              <a:gd name="connsiteY115" fmla="*/ 1531913 h 1598136"/>
              <a:gd name="connsiteX116" fmla="*/ 196644 w 9662615"/>
              <a:gd name="connsiteY116" fmla="*/ 1524565 h 1598136"/>
              <a:gd name="connsiteX117" fmla="*/ 86819 w 9662615"/>
              <a:gd name="connsiteY117" fmla="*/ 1519517 h 1598136"/>
              <a:gd name="connsiteX118" fmla="*/ 53369 w 9662615"/>
              <a:gd name="connsiteY118" fmla="*/ 1516853 h 1598136"/>
              <a:gd name="connsiteX119" fmla="*/ 2359 w 9662615"/>
              <a:gd name="connsiteY119" fmla="*/ 1515247 h 1598136"/>
              <a:gd name="connsiteX120" fmla="*/ 0 w 9662615"/>
              <a:gd name="connsiteY120" fmla="*/ 1514932 h 1598136"/>
              <a:gd name="connsiteX121" fmla="*/ 0 w 9662615"/>
              <a:gd name="connsiteY121"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38524 w 9662615"/>
              <a:gd name="connsiteY51" fmla="*/ 1545675 h 1598136"/>
              <a:gd name="connsiteX52" fmla="*/ 5026564 w 9662615"/>
              <a:gd name="connsiteY52" fmla="*/ 1545376 h 1598136"/>
              <a:gd name="connsiteX53" fmla="*/ 4969433 w 9662615"/>
              <a:gd name="connsiteY53" fmla="*/ 1540263 h 1598136"/>
              <a:gd name="connsiteX54" fmla="*/ 4921303 w 9662615"/>
              <a:gd name="connsiteY54" fmla="*/ 1575379 h 1598136"/>
              <a:gd name="connsiteX55" fmla="*/ 4863775 w 9662615"/>
              <a:gd name="connsiteY55" fmla="*/ 1562633 h 1598136"/>
              <a:gd name="connsiteX56" fmla="*/ 4847242 w 9662615"/>
              <a:gd name="connsiteY56" fmla="*/ 1565435 h 1598136"/>
              <a:gd name="connsiteX57" fmla="*/ 4856839 w 9662615"/>
              <a:gd name="connsiteY57" fmla="*/ 1598136 h 1598136"/>
              <a:gd name="connsiteX58" fmla="*/ 4791466 w 9662615"/>
              <a:gd name="connsiteY58" fmla="*/ 1561324 h 1598136"/>
              <a:gd name="connsiteX59" fmla="*/ 4784247 w 9662615"/>
              <a:gd name="connsiteY59" fmla="*/ 1562342 h 1598136"/>
              <a:gd name="connsiteX60" fmla="*/ 4748477 w 9662615"/>
              <a:gd name="connsiteY60" fmla="*/ 1556925 h 1598136"/>
              <a:gd name="connsiteX61" fmla="*/ 4730033 w 9662615"/>
              <a:gd name="connsiteY61" fmla="*/ 1555274 h 1598136"/>
              <a:gd name="connsiteX62" fmla="*/ 4724747 w 9662615"/>
              <a:gd name="connsiteY62" fmla="*/ 1552439 h 1598136"/>
              <a:gd name="connsiteX63" fmla="*/ 4697562 w 9662615"/>
              <a:gd name="connsiteY63" fmla="*/ 1551206 h 1598136"/>
              <a:gd name="connsiteX64" fmla="*/ 4662664 w 9662615"/>
              <a:gd name="connsiteY64" fmla="*/ 1573162 h 1598136"/>
              <a:gd name="connsiteX65" fmla="*/ 4603028 w 9662615"/>
              <a:gd name="connsiteY65" fmla="*/ 1568821 h 1598136"/>
              <a:gd name="connsiteX66" fmla="*/ 4541612 w 9662615"/>
              <a:gd name="connsiteY66" fmla="*/ 1545262 h 1598136"/>
              <a:gd name="connsiteX67" fmla="*/ 4422155 w 9662615"/>
              <a:gd name="connsiteY67" fmla="*/ 1542059 h 1598136"/>
              <a:gd name="connsiteX68" fmla="*/ 4221826 w 9662615"/>
              <a:gd name="connsiteY68" fmla="*/ 1508923 h 1598136"/>
              <a:gd name="connsiteX69" fmla="*/ 4096601 w 9662615"/>
              <a:gd name="connsiteY69" fmla="*/ 1521563 h 1598136"/>
              <a:gd name="connsiteX70" fmla="*/ 3970635 w 9662615"/>
              <a:gd name="connsiteY70" fmla="*/ 1544815 h 1598136"/>
              <a:gd name="connsiteX71" fmla="*/ 3833906 w 9662615"/>
              <a:gd name="connsiteY71" fmla="*/ 1516637 h 1598136"/>
              <a:gd name="connsiteX72" fmla="*/ 3696258 w 9662615"/>
              <a:gd name="connsiteY72" fmla="*/ 1537563 h 1598136"/>
              <a:gd name="connsiteX73" fmla="*/ 3594070 w 9662615"/>
              <a:gd name="connsiteY73" fmla="*/ 1509422 h 1598136"/>
              <a:gd name="connsiteX74" fmla="*/ 3565233 w 9662615"/>
              <a:gd name="connsiteY74" fmla="*/ 1515122 h 1598136"/>
              <a:gd name="connsiteX75" fmla="*/ 3560267 w 9662615"/>
              <a:gd name="connsiteY75" fmla="*/ 1516288 h 1598136"/>
              <a:gd name="connsiteX76" fmla="*/ 3540258 w 9662615"/>
              <a:gd name="connsiteY76" fmla="*/ 1516976 h 1598136"/>
              <a:gd name="connsiteX77" fmla="*/ 3534780 w 9662615"/>
              <a:gd name="connsiteY77" fmla="*/ 1522141 h 1598136"/>
              <a:gd name="connsiteX78" fmla="*/ 3504783 w 9662615"/>
              <a:gd name="connsiteY78" fmla="*/ 1526739 h 1598136"/>
              <a:gd name="connsiteX79" fmla="*/ 3430805 w 9662615"/>
              <a:gd name="connsiteY79" fmla="*/ 1542521 h 1598136"/>
              <a:gd name="connsiteX80" fmla="*/ 3292707 w 9662615"/>
              <a:gd name="connsiteY80" fmla="*/ 1520490 h 1598136"/>
              <a:gd name="connsiteX81" fmla="*/ 3187872 w 9662615"/>
              <a:gd name="connsiteY81" fmla="*/ 1519991 h 1598136"/>
              <a:gd name="connsiteX82" fmla="*/ 3148026 w 9662615"/>
              <a:gd name="connsiteY82" fmla="*/ 1524777 h 1598136"/>
              <a:gd name="connsiteX83" fmla="*/ 3092394 w 9662615"/>
              <a:gd name="connsiteY83" fmla="*/ 1528115 h 1598136"/>
              <a:gd name="connsiteX84" fmla="*/ 2994200 w 9662615"/>
              <a:gd name="connsiteY84" fmla="*/ 1537857 h 1598136"/>
              <a:gd name="connsiteX85" fmla="*/ 2862301 w 9662615"/>
              <a:gd name="connsiteY85" fmla="*/ 1544250 h 1598136"/>
              <a:gd name="connsiteX86" fmla="*/ 2766335 w 9662615"/>
              <a:gd name="connsiteY86" fmla="*/ 1527662 h 1598136"/>
              <a:gd name="connsiteX87" fmla="*/ 2757836 w 9662615"/>
              <a:gd name="connsiteY87" fmla="*/ 1531371 h 1598136"/>
              <a:gd name="connsiteX88" fmla="*/ 2691555 w 9662615"/>
              <a:gd name="connsiteY88" fmla="*/ 1530283 h 1598136"/>
              <a:gd name="connsiteX89" fmla="*/ 2491676 w 9662615"/>
              <a:gd name="connsiteY89" fmla="*/ 1500859 h 1598136"/>
              <a:gd name="connsiteX90" fmla="*/ 2378036 w 9662615"/>
              <a:gd name="connsiteY90" fmla="*/ 1520645 h 1598136"/>
              <a:gd name="connsiteX91" fmla="*/ 2284269 w 9662615"/>
              <a:gd name="connsiteY91" fmla="*/ 1503068 h 1598136"/>
              <a:gd name="connsiteX92" fmla="*/ 2207104 w 9662615"/>
              <a:gd name="connsiteY92" fmla="*/ 1508888 h 1598136"/>
              <a:gd name="connsiteX93" fmla="*/ 2149226 w 9662615"/>
              <a:gd name="connsiteY93" fmla="*/ 1523409 h 1598136"/>
              <a:gd name="connsiteX94" fmla="*/ 2084783 w 9662615"/>
              <a:gd name="connsiteY94" fmla="*/ 1524245 h 1598136"/>
              <a:gd name="connsiteX95" fmla="*/ 2070075 w 9662615"/>
              <a:gd name="connsiteY95" fmla="*/ 1511285 h 1598136"/>
              <a:gd name="connsiteX96" fmla="*/ 2001057 w 9662615"/>
              <a:gd name="connsiteY96" fmla="*/ 1516449 h 1598136"/>
              <a:gd name="connsiteX97" fmla="*/ 1896330 w 9662615"/>
              <a:gd name="connsiteY97" fmla="*/ 1525725 h 1598136"/>
              <a:gd name="connsiteX98" fmla="*/ 1835994 w 9662615"/>
              <a:gd name="connsiteY98" fmla="*/ 1527678 h 1598136"/>
              <a:gd name="connsiteX99" fmla="*/ 1671119 w 9662615"/>
              <a:gd name="connsiteY99" fmla="*/ 1536701 h 1598136"/>
              <a:gd name="connsiteX100" fmla="*/ 1601337 w 9662615"/>
              <a:gd name="connsiteY100" fmla="*/ 1548552 h 1598136"/>
              <a:gd name="connsiteX101" fmla="*/ 1407755 w 9662615"/>
              <a:gd name="connsiteY101" fmla="*/ 1571444 h 1598136"/>
              <a:gd name="connsiteX102" fmla="*/ 1271994 w 9662615"/>
              <a:gd name="connsiteY102" fmla="*/ 1579471 h 1598136"/>
              <a:gd name="connsiteX103" fmla="*/ 1249226 w 9662615"/>
              <a:gd name="connsiteY103" fmla="*/ 1583140 h 1598136"/>
              <a:gd name="connsiteX104" fmla="*/ 1217719 w 9662615"/>
              <a:gd name="connsiteY104" fmla="*/ 1580863 h 1598136"/>
              <a:gd name="connsiteX105" fmla="*/ 1091432 w 9662615"/>
              <a:gd name="connsiteY105" fmla="*/ 1571003 h 1598136"/>
              <a:gd name="connsiteX106" fmla="*/ 992039 w 9662615"/>
              <a:gd name="connsiteY106" fmla="*/ 1556662 h 1598136"/>
              <a:gd name="connsiteX107" fmla="*/ 868264 w 9662615"/>
              <a:gd name="connsiteY107" fmla="*/ 1566392 h 1598136"/>
              <a:gd name="connsiteX108" fmla="*/ 792765 w 9662615"/>
              <a:gd name="connsiteY108" fmla="*/ 1563102 h 1598136"/>
              <a:gd name="connsiteX109" fmla="*/ 669055 w 9662615"/>
              <a:gd name="connsiteY109" fmla="*/ 1543638 h 1598136"/>
              <a:gd name="connsiteX110" fmla="*/ 506152 w 9662615"/>
              <a:gd name="connsiteY110" fmla="*/ 1549124 h 1598136"/>
              <a:gd name="connsiteX111" fmla="*/ 472797 w 9662615"/>
              <a:gd name="connsiteY111" fmla="*/ 1568904 h 1598136"/>
              <a:gd name="connsiteX112" fmla="*/ 427864 w 9662615"/>
              <a:gd name="connsiteY112" fmla="*/ 1580848 h 1598136"/>
              <a:gd name="connsiteX113" fmla="*/ 408381 w 9662615"/>
              <a:gd name="connsiteY113" fmla="*/ 1552940 h 1598136"/>
              <a:gd name="connsiteX114" fmla="*/ 267163 w 9662615"/>
              <a:gd name="connsiteY114" fmla="*/ 1531913 h 1598136"/>
              <a:gd name="connsiteX115" fmla="*/ 196644 w 9662615"/>
              <a:gd name="connsiteY115" fmla="*/ 1524565 h 1598136"/>
              <a:gd name="connsiteX116" fmla="*/ 86819 w 9662615"/>
              <a:gd name="connsiteY116" fmla="*/ 1519517 h 1598136"/>
              <a:gd name="connsiteX117" fmla="*/ 53369 w 9662615"/>
              <a:gd name="connsiteY117" fmla="*/ 1516853 h 1598136"/>
              <a:gd name="connsiteX118" fmla="*/ 2359 w 9662615"/>
              <a:gd name="connsiteY118" fmla="*/ 1515247 h 1598136"/>
              <a:gd name="connsiteX119" fmla="*/ 0 w 9662615"/>
              <a:gd name="connsiteY119" fmla="*/ 1514932 h 1598136"/>
              <a:gd name="connsiteX120" fmla="*/ 0 w 9662615"/>
              <a:gd name="connsiteY120"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38524 w 9662615"/>
              <a:gd name="connsiteY51" fmla="*/ 1545675 h 1598136"/>
              <a:gd name="connsiteX52" fmla="*/ 5026564 w 9662615"/>
              <a:gd name="connsiteY52" fmla="*/ 1545376 h 1598136"/>
              <a:gd name="connsiteX53" fmla="*/ 4969433 w 9662615"/>
              <a:gd name="connsiteY53" fmla="*/ 1550865 h 1598136"/>
              <a:gd name="connsiteX54" fmla="*/ 4921303 w 9662615"/>
              <a:gd name="connsiteY54" fmla="*/ 1575379 h 1598136"/>
              <a:gd name="connsiteX55" fmla="*/ 4863775 w 9662615"/>
              <a:gd name="connsiteY55" fmla="*/ 1562633 h 1598136"/>
              <a:gd name="connsiteX56" fmla="*/ 4847242 w 9662615"/>
              <a:gd name="connsiteY56" fmla="*/ 1565435 h 1598136"/>
              <a:gd name="connsiteX57" fmla="*/ 4856839 w 9662615"/>
              <a:gd name="connsiteY57" fmla="*/ 1598136 h 1598136"/>
              <a:gd name="connsiteX58" fmla="*/ 4791466 w 9662615"/>
              <a:gd name="connsiteY58" fmla="*/ 1561324 h 1598136"/>
              <a:gd name="connsiteX59" fmla="*/ 4784247 w 9662615"/>
              <a:gd name="connsiteY59" fmla="*/ 1562342 h 1598136"/>
              <a:gd name="connsiteX60" fmla="*/ 4748477 w 9662615"/>
              <a:gd name="connsiteY60" fmla="*/ 1556925 h 1598136"/>
              <a:gd name="connsiteX61" fmla="*/ 4730033 w 9662615"/>
              <a:gd name="connsiteY61" fmla="*/ 1555274 h 1598136"/>
              <a:gd name="connsiteX62" fmla="*/ 4724747 w 9662615"/>
              <a:gd name="connsiteY62" fmla="*/ 1552439 h 1598136"/>
              <a:gd name="connsiteX63" fmla="*/ 4697562 w 9662615"/>
              <a:gd name="connsiteY63" fmla="*/ 1551206 h 1598136"/>
              <a:gd name="connsiteX64" fmla="*/ 4662664 w 9662615"/>
              <a:gd name="connsiteY64" fmla="*/ 1573162 h 1598136"/>
              <a:gd name="connsiteX65" fmla="*/ 4603028 w 9662615"/>
              <a:gd name="connsiteY65" fmla="*/ 1568821 h 1598136"/>
              <a:gd name="connsiteX66" fmla="*/ 4541612 w 9662615"/>
              <a:gd name="connsiteY66" fmla="*/ 1545262 h 1598136"/>
              <a:gd name="connsiteX67" fmla="*/ 4422155 w 9662615"/>
              <a:gd name="connsiteY67" fmla="*/ 1542059 h 1598136"/>
              <a:gd name="connsiteX68" fmla="*/ 4221826 w 9662615"/>
              <a:gd name="connsiteY68" fmla="*/ 1508923 h 1598136"/>
              <a:gd name="connsiteX69" fmla="*/ 4096601 w 9662615"/>
              <a:gd name="connsiteY69" fmla="*/ 1521563 h 1598136"/>
              <a:gd name="connsiteX70" fmla="*/ 3970635 w 9662615"/>
              <a:gd name="connsiteY70" fmla="*/ 1544815 h 1598136"/>
              <a:gd name="connsiteX71" fmla="*/ 3833906 w 9662615"/>
              <a:gd name="connsiteY71" fmla="*/ 1516637 h 1598136"/>
              <a:gd name="connsiteX72" fmla="*/ 3696258 w 9662615"/>
              <a:gd name="connsiteY72" fmla="*/ 1537563 h 1598136"/>
              <a:gd name="connsiteX73" fmla="*/ 3594070 w 9662615"/>
              <a:gd name="connsiteY73" fmla="*/ 1509422 h 1598136"/>
              <a:gd name="connsiteX74" fmla="*/ 3565233 w 9662615"/>
              <a:gd name="connsiteY74" fmla="*/ 1515122 h 1598136"/>
              <a:gd name="connsiteX75" fmla="*/ 3560267 w 9662615"/>
              <a:gd name="connsiteY75" fmla="*/ 1516288 h 1598136"/>
              <a:gd name="connsiteX76" fmla="*/ 3540258 w 9662615"/>
              <a:gd name="connsiteY76" fmla="*/ 1516976 h 1598136"/>
              <a:gd name="connsiteX77" fmla="*/ 3534780 w 9662615"/>
              <a:gd name="connsiteY77" fmla="*/ 1522141 h 1598136"/>
              <a:gd name="connsiteX78" fmla="*/ 3504783 w 9662615"/>
              <a:gd name="connsiteY78" fmla="*/ 1526739 h 1598136"/>
              <a:gd name="connsiteX79" fmla="*/ 3430805 w 9662615"/>
              <a:gd name="connsiteY79" fmla="*/ 1542521 h 1598136"/>
              <a:gd name="connsiteX80" fmla="*/ 3292707 w 9662615"/>
              <a:gd name="connsiteY80" fmla="*/ 1520490 h 1598136"/>
              <a:gd name="connsiteX81" fmla="*/ 3187872 w 9662615"/>
              <a:gd name="connsiteY81" fmla="*/ 1519991 h 1598136"/>
              <a:gd name="connsiteX82" fmla="*/ 3148026 w 9662615"/>
              <a:gd name="connsiteY82" fmla="*/ 1524777 h 1598136"/>
              <a:gd name="connsiteX83" fmla="*/ 3092394 w 9662615"/>
              <a:gd name="connsiteY83" fmla="*/ 1528115 h 1598136"/>
              <a:gd name="connsiteX84" fmla="*/ 2994200 w 9662615"/>
              <a:gd name="connsiteY84" fmla="*/ 1537857 h 1598136"/>
              <a:gd name="connsiteX85" fmla="*/ 2862301 w 9662615"/>
              <a:gd name="connsiteY85" fmla="*/ 1544250 h 1598136"/>
              <a:gd name="connsiteX86" fmla="*/ 2766335 w 9662615"/>
              <a:gd name="connsiteY86" fmla="*/ 1527662 h 1598136"/>
              <a:gd name="connsiteX87" fmla="*/ 2757836 w 9662615"/>
              <a:gd name="connsiteY87" fmla="*/ 1531371 h 1598136"/>
              <a:gd name="connsiteX88" fmla="*/ 2691555 w 9662615"/>
              <a:gd name="connsiteY88" fmla="*/ 1530283 h 1598136"/>
              <a:gd name="connsiteX89" fmla="*/ 2491676 w 9662615"/>
              <a:gd name="connsiteY89" fmla="*/ 1500859 h 1598136"/>
              <a:gd name="connsiteX90" fmla="*/ 2378036 w 9662615"/>
              <a:gd name="connsiteY90" fmla="*/ 1520645 h 1598136"/>
              <a:gd name="connsiteX91" fmla="*/ 2284269 w 9662615"/>
              <a:gd name="connsiteY91" fmla="*/ 1503068 h 1598136"/>
              <a:gd name="connsiteX92" fmla="*/ 2207104 w 9662615"/>
              <a:gd name="connsiteY92" fmla="*/ 1508888 h 1598136"/>
              <a:gd name="connsiteX93" fmla="*/ 2149226 w 9662615"/>
              <a:gd name="connsiteY93" fmla="*/ 1523409 h 1598136"/>
              <a:gd name="connsiteX94" fmla="*/ 2084783 w 9662615"/>
              <a:gd name="connsiteY94" fmla="*/ 1524245 h 1598136"/>
              <a:gd name="connsiteX95" fmla="*/ 2070075 w 9662615"/>
              <a:gd name="connsiteY95" fmla="*/ 1511285 h 1598136"/>
              <a:gd name="connsiteX96" fmla="*/ 2001057 w 9662615"/>
              <a:gd name="connsiteY96" fmla="*/ 1516449 h 1598136"/>
              <a:gd name="connsiteX97" fmla="*/ 1896330 w 9662615"/>
              <a:gd name="connsiteY97" fmla="*/ 1525725 h 1598136"/>
              <a:gd name="connsiteX98" fmla="*/ 1835994 w 9662615"/>
              <a:gd name="connsiteY98" fmla="*/ 1527678 h 1598136"/>
              <a:gd name="connsiteX99" fmla="*/ 1671119 w 9662615"/>
              <a:gd name="connsiteY99" fmla="*/ 1536701 h 1598136"/>
              <a:gd name="connsiteX100" fmla="*/ 1601337 w 9662615"/>
              <a:gd name="connsiteY100" fmla="*/ 1548552 h 1598136"/>
              <a:gd name="connsiteX101" fmla="*/ 1407755 w 9662615"/>
              <a:gd name="connsiteY101" fmla="*/ 1571444 h 1598136"/>
              <a:gd name="connsiteX102" fmla="*/ 1271994 w 9662615"/>
              <a:gd name="connsiteY102" fmla="*/ 1579471 h 1598136"/>
              <a:gd name="connsiteX103" fmla="*/ 1249226 w 9662615"/>
              <a:gd name="connsiteY103" fmla="*/ 1583140 h 1598136"/>
              <a:gd name="connsiteX104" fmla="*/ 1217719 w 9662615"/>
              <a:gd name="connsiteY104" fmla="*/ 1580863 h 1598136"/>
              <a:gd name="connsiteX105" fmla="*/ 1091432 w 9662615"/>
              <a:gd name="connsiteY105" fmla="*/ 1571003 h 1598136"/>
              <a:gd name="connsiteX106" fmla="*/ 992039 w 9662615"/>
              <a:gd name="connsiteY106" fmla="*/ 1556662 h 1598136"/>
              <a:gd name="connsiteX107" fmla="*/ 868264 w 9662615"/>
              <a:gd name="connsiteY107" fmla="*/ 1566392 h 1598136"/>
              <a:gd name="connsiteX108" fmla="*/ 792765 w 9662615"/>
              <a:gd name="connsiteY108" fmla="*/ 1563102 h 1598136"/>
              <a:gd name="connsiteX109" fmla="*/ 669055 w 9662615"/>
              <a:gd name="connsiteY109" fmla="*/ 1543638 h 1598136"/>
              <a:gd name="connsiteX110" fmla="*/ 506152 w 9662615"/>
              <a:gd name="connsiteY110" fmla="*/ 1549124 h 1598136"/>
              <a:gd name="connsiteX111" fmla="*/ 472797 w 9662615"/>
              <a:gd name="connsiteY111" fmla="*/ 1568904 h 1598136"/>
              <a:gd name="connsiteX112" fmla="*/ 427864 w 9662615"/>
              <a:gd name="connsiteY112" fmla="*/ 1580848 h 1598136"/>
              <a:gd name="connsiteX113" fmla="*/ 408381 w 9662615"/>
              <a:gd name="connsiteY113" fmla="*/ 1552940 h 1598136"/>
              <a:gd name="connsiteX114" fmla="*/ 267163 w 9662615"/>
              <a:gd name="connsiteY114" fmla="*/ 1531913 h 1598136"/>
              <a:gd name="connsiteX115" fmla="*/ 196644 w 9662615"/>
              <a:gd name="connsiteY115" fmla="*/ 1524565 h 1598136"/>
              <a:gd name="connsiteX116" fmla="*/ 86819 w 9662615"/>
              <a:gd name="connsiteY116" fmla="*/ 1519517 h 1598136"/>
              <a:gd name="connsiteX117" fmla="*/ 53369 w 9662615"/>
              <a:gd name="connsiteY117" fmla="*/ 1516853 h 1598136"/>
              <a:gd name="connsiteX118" fmla="*/ 2359 w 9662615"/>
              <a:gd name="connsiteY118" fmla="*/ 1515247 h 1598136"/>
              <a:gd name="connsiteX119" fmla="*/ 0 w 9662615"/>
              <a:gd name="connsiteY119" fmla="*/ 1514932 h 1598136"/>
              <a:gd name="connsiteX120" fmla="*/ 0 w 9662615"/>
              <a:gd name="connsiteY120" fmla="*/ 0 h 1598136"/>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48477 w 9662615"/>
              <a:gd name="connsiteY60" fmla="*/ 1556925 h 1592835"/>
              <a:gd name="connsiteX61" fmla="*/ 4730033 w 9662615"/>
              <a:gd name="connsiteY61" fmla="*/ 1555274 h 1592835"/>
              <a:gd name="connsiteX62" fmla="*/ 4724747 w 9662615"/>
              <a:gd name="connsiteY62" fmla="*/ 1552439 h 1592835"/>
              <a:gd name="connsiteX63" fmla="*/ 4697562 w 9662615"/>
              <a:gd name="connsiteY63" fmla="*/ 1551206 h 1592835"/>
              <a:gd name="connsiteX64" fmla="*/ 4662664 w 9662615"/>
              <a:gd name="connsiteY64" fmla="*/ 1573162 h 1592835"/>
              <a:gd name="connsiteX65" fmla="*/ 4603028 w 9662615"/>
              <a:gd name="connsiteY65" fmla="*/ 1568821 h 1592835"/>
              <a:gd name="connsiteX66" fmla="*/ 4541612 w 9662615"/>
              <a:gd name="connsiteY66" fmla="*/ 1545262 h 1592835"/>
              <a:gd name="connsiteX67" fmla="*/ 4422155 w 9662615"/>
              <a:gd name="connsiteY67" fmla="*/ 1542059 h 1592835"/>
              <a:gd name="connsiteX68" fmla="*/ 4221826 w 9662615"/>
              <a:gd name="connsiteY68" fmla="*/ 1508923 h 1592835"/>
              <a:gd name="connsiteX69" fmla="*/ 4096601 w 9662615"/>
              <a:gd name="connsiteY69" fmla="*/ 1521563 h 1592835"/>
              <a:gd name="connsiteX70" fmla="*/ 3970635 w 9662615"/>
              <a:gd name="connsiteY70" fmla="*/ 1544815 h 1592835"/>
              <a:gd name="connsiteX71" fmla="*/ 3833906 w 9662615"/>
              <a:gd name="connsiteY71" fmla="*/ 1516637 h 1592835"/>
              <a:gd name="connsiteX72" fmla="*/ 3696258 w 9662615"/>
              <a:gd name="connsiteY72" fmla="*/ 1537563 h 1592835"/>
              <a:gd name="connsiteX73" fmla="*/ 3594070 w 9662615"/>
              <a:gd name="connsiteY73" fmla="*/ 1509422 h 1592835"/>
              <a:gd name="connsiteX74" fmla="*/ 3565233 w 9662615"/>
              <a:gd name="connsiteY74" fmla="*/ 1515122 h 1592835"/>
              <a:gd name="connsiteX75" fmla="*/ 3560267 w 9662615"/>
              <a:gd name="connsiteY75" fmla="*/ 1516288 h 1592835"/>
              <a:gd name="connsiteX76" fmla="*/ 3540258 w 9662615"/>
              <a:gd name="connsiteY76" fmla="*/ 1516976 h 1592835"/>
              <a:gd name="connsiteX77" fmla="*/ 3534780 w 9662615"/>
              <a:gd name="connsiteY77" fmla="*/ 1522141 h 1592835"/>
              <a:gd name="connsiteX78" fmla="*/ 3504783 w 9662615"/>
              <a:gd name="connsiteY78" fmla="*/ 1526739 h 1592835"/>
              <a:gd name="connsiteX79" fmla="*/ 3430805 w 9662615"/>
              <a:gd name="connsiteY79" fmla="*/ 1542521 h 1592835"/>
              <a:gd name="connsiteX80" fmla="*/ 3292707 w 9662615"/>
              <a:gd name="connsiteY80" fmla="*/ 1520490 h 1592835"/>
              <a:gd name="connsiteX81" fmla="*/ 3187872 w 9662615"/>
              <a:gd name="connsiteY81" fmla="*/ 1519991 h 1592835"/>
              <a:gd name="connsiteX82" fmla="*/ 3148026 w 9662615"/>
              <a:gd name="connsiteY82" fmla="*/ 1524777 h 1592835"/>
              <a:gd name="connsiteX83" fmla="*/ 3092394 w 9662615"/>
              <a:gd name="connsiteY83" fmla="*/ 1528115 h 1592835"/>
              <a:gd name="connsiteX84" fmla="*/ 2994200 w 9662615"/>
              <a:gd name="connsiteY84" fmla="*/ 1537857 h 1592835"/>
              <a:gd name="connsiteX85" fmla="*/ 2862301 w 9662615"/>
              <a:gd name="connsiteY85" fmla="*/ 1544250 h 1592835"/>
              <a:gd name="connsiteX86" fmla="*/ 2766335 w 9662615"/>
              <a:gd name="connsiteY86" fmla="*/ 1527662 h 1592835"/>
              <a:gd name="connsiteX87" fmla="*/ 2757836 w 9662615"/>
              <a:gd name="connsiteY87" fmla="*/ 1531371 h 1592835"/>
              <a:gd name="connsiteX88" fmla="*/ 2691555 w 9662615"/>
              <a:gd name="connsiteY88" fmla="*/ 1530283 h 1592835"/>
              <a:gd name="connsiteX89" fmla="*/ 2491676 w 9662615"/>
              <a:gd name="connsiteY89" fmla="*/ 1500859 h 1592835"/>
              <a:gd name="connsiteX90" fmla="*/ 2378036 w 9662615"/>
              <a:gd name="connsiteY90" fmla="*/ 1520645 h 1592835"/>
              <a:gd name="connsiteX91" fmla="*/ 2284269 w 9662615"/>
              <a:gd name="connsiteY91" fmla="*/ 1503068 h 1592835"/>
              <a:gd name="connsiteX92" fmla="*/ 2207104 w 9662615"/>
              <a:gd name="connsiteY92" fmla="*/ 1508888 h 1592835"/>
              <a:gd name="connsiteX93" fmla="*/ 2149226 w 9662615"/>
              <a:gd name="connsiteY93" fmla="*/ 1523409 h 1592835"/>
              <a:gd name="connsiteX94" fmla="*/ 2084783 w 9662615"/>
              <a:gd name="connsiteY94" fmla="*/ 1524245 h 1592835"/>
              <a:gd name="connsiteX95" fmla="*/ 2070075 w 9662615"/>
              <a:gd name="connsiteY95" fmla="*/ 1511285 h 1592835"/>
              <a:gd name="connsiteX96" fmla="*/ 2001057 w 9662615"/>
              <a:gd name="connsiteY96" fmla="*/ 1516449 h 1592835"/>
              <a:gd name="connsiteX97" fmla="*/ 1896330 w 9662615"/>
              <a:gd name="connsiteY97" fmla="*/ 1525725 h 1592835"/>
              <a:gd name="connsiteX98" fmla="*/ 1835994 w 9662615"/>
              <a:gd name="connsiteY98" fmla="*/ 1527678 h 1592835"/>
              <a:gd name="connsiteX99" fmla="*/ 1671119 w 9662615"/>
              <a:gd name="connsiteY99" fmla="*/ 1536701 h 1592835"/>
              <a:gd name="connsiteX100" fmla="*/ 1601337 w 9662615"/>
              <a:gd name="connsiteY100" fmla="*/ 1548552 h 1592835"/>
              <a:gd name="connsiteX101" fmla="*/ 1407755 w 9662615"/>
              <a:gd name="connsiteY101" fmla="*/ 1571444 h 1592835"/>
              <a:gd name="connsiteX102" fmla="*/ 1271994 w 9662615"/>
              <a:gd name="connsiteY102" fmla="*/ 1579471 h 1592835"/>
              <a:gd name="connsiteX103" fmla="*/ 1249226 w 9662615"/>
              <a:gd name="connsiteY103" fmla="*/ 1583140 h 1592835"/>
              <a:gd name="connsiteX104" fmla="*/ 1217719 w 9662615"/>
              <a:gd name="connsiteY104" fmla="*/ 1580863 h 1592835"/>
              <a:gd name="connsiteX105" fmla="*/ 1091432 w 9662615"/>
              <a:gd name="connsiteY105" fmla="*/ 1571003 h 1592835"/>
              <a:gd name="connsiteX106" fmla="*/ 992039 w 9662615"/>
              <a:gd name="connsiteY106" fmla="*/ 1556662 h 1592835"/>
              <a:gd name="connsiteX107" fmla="*/ 868264 w 9662615"/>
              <a:gd name="connsiteY107" fmla="*/ 1566392 h 1592835"/>
              <a:gd name="connsiteX108" fmla="*/ 792765 w 9662615"/>
              <a:gd name="connsiteY108" fmla="*/ 1563102 h 1592835"/>
              <a:gd name="connsiteX109" fmla="*/ 669055 w 9662615"/>
              <a:gd name="connsiteY109" fmla="*/ 1543638 h 1592835"/>
              <a:gd name="connsiteX110" fmla="*/ 506152 w 9662615"/>
              <a:gd name="connsiteY110" fmla="*/ 1549124 h 1592835"/>
              <a:gd name="connsiteX111" fmla="*/ 472797 w 9662615"/>
              <a:gd name="connsiteY111" fmla="*/ 1568904 h 1592835"/>
              <a:gd name="connsiteX112" fmla="*/ 427864 w 9662615"/>
              <a:gd name="connsiteY112" fmla="*/ 1580848 h 1592835"/>
              <a:gd name="connsiteX113" fmla="*/ 408381 w 9662615"/>
              <a:gd name="connsiteY113" fmla="*/ 1552940 h 1592835"/>
              <a:gd name="connsiteX114" fmla="*/ 267163 w 9662615"/>
              <a:gd name="connsiteY114" fmla="*/ 1531913 h 1592835"/>
              <a:gd name="connsiteX115" fmla="*/ 196644 w 9662615"/>
              <a:gd name="connsiteY115" fmla="*/ 1524565 h 1592835"/>
              <a:gd name="connsiteX116" fmla="*/ 86819 w 9662615"/>
              <a:gd name="connsiteY116" fmla="*/ 1519517 h 1592835"/>
              <a:gd name="connsiteX117" fmla="*/ 53369 w 9662615"/>
              <a:gd name="connsiteY117" fmla="*/ 1516853 h 1592835"/>
              <a:gd name="connsiteX118" fmla="*/ 2359 w 9662615"/>
              <a:gd name="connsiteY118" fmla="*/ 1515247 h 1592835"/>
              <a:gd name="connsiteX119" fmla="*/ 0 w 9662615"/>
              <a:gd name="connsiteY119" fmla="*/ 1514932 h 1592835"/>
              <a:gd name="connsiteX120" fmla="*/ 0 w 9662615"/>
              <a:gd name="connsiteY120" fmla="*/ 0 h 1592835"/>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48477 w 9662615"/>
              <a:gd name="connsiteY60" fmla="*/ 1556925 h 1592835"/>
              <a:gd name="connsiteX61" fmla="*/ 4730033 w 9662615"/>
              <a:gd name="connsiteY61" fmla="*/ 1555274 h 1592835"/>
              <a:gd name="connsiteX62" fmla="*/ 4697562 w 9662615"/>
              <a:gd name="connsiteY62" fmla="*/ 1551206 h 1592835"/>
              <a:gd name="connsiteX63" fmla="*/ 4662664 w 9662615"/>
              <a:gd name="connsiteY63" fmla="*/ 1573162 h 1592835"/>
              <a:gd name="connsiteX64" fmla="*/ 4603028 w 9662615"/>
              <a:gd name="connsiteY64" fmla="*/ 1568821 h 1592835"/>
              <a:gd name="connsiteX65" fmla="*/ 4541612 w 9662615"/>
              <a:gd name="connsiteY65" fmla="*/ 1545262 h 1592835"/>
              <a:gd name="connsiteX66" fmla="*/ 4422155 w 9662615"/>
              <a:gd name="connsiteY66" fmla="*/ 1542059 h 1592835"/>
              <a:gd name="connsiteX67" fmla="*/ 4221826 w 9662615"/>
              <a:gd name="connsiteY67" fmla="*/ 1508923 h 1592835"/>
              <a:gd name="connsiteX68" fmla="*/ 4096601 w 9662615"/>
              <a:gd name="connsiteY68" fmla="*/ 1521563 h 1592835"/>
              <a:gd name="connsiteX69" fmla="*/ 3970635 w 9662615"/>
              <a:gd name="connsiteY69" fmla="*/ 1544815 h 1592835"/>
              <a:gd name="connsiteX70" fmla="*/ 3833906 w 9662615"/>
              <a:gd name="connsiteY70" fmla="*/ 1516637 h 1592835"/>
              <a:gd name="connsiteX71" fmla="*/ 3696258 w 9662615"/>
              <a:gd name="connsiteY71" fmla="*/ 1537563 h 1592835"/>
              <a:gd name="connsiteX72" fmla="*/ 3594070 w 9662615"/>
              <a:gd name="connsiteY72" fmla="*/ 1509422 h 1592835"/>
              <a:gd name="connsiteX73" fmla="*/ 3565233 w 9662615"/>
              <a:gd name="connsiteY73" fmla="*/ 1515122 h 1592835"/>
              <a:gd name="connsiteX74" fmla="*/ 3560267 w 9662615"/>
              <a:gd name="connsiteY74" fmla="*/ 1516288 h 1592835"/>
              <a:gd name="connsiteX75" fmla="*/ 3540258 w 9662615"/>
              <a:gd name="connsiteY75" fmla="*/ 1516976 h 1592835"/>
              <a:gd name="connsiteX76" fmla="*/ 3534780 w 9662615"/>
              <a:gd name="connsiteY76" fmla="*/ 1522141 h 1592835"/>
              <a:gd name="connsiteX77" fmla="*/ 3504783 w 9662615"/>
              <a:gd name="connsiteY77" fmla="*/ 1526739 h 1592835"/>
              <a:gd name="connsiteX78" fmla="*/ 3430805 w 9662615"/>
              <a:gd name="connsiteY78" fmla="*/ 1542521 h 1592835"/>
              <a:gd name="connsiteX79" fmla="*/ 3292707 w 9662615"/>
              <a:gd name="connsiteY79" fmla="*/ 1520490 h 1592835"/>
              <a:gd name="connsiteX80" fmla="*/ 3187872 w 9662615"/>
              <a:gd name="connsiteY80" fmla="*/ 1519991 h 1592835"/>
              <a:gd name="connsiteX81" fmla="*/ 3148026 w 9662615"/>
              <a:gd name="connsiteY81" fmla="*/ 1524777 h 1592835"/>
              <a:gd name="connsiteX82" fmla="*/ 3092394 w 9662615"/>
              <a:gd name="connsiteY82" fmla="*/ 1528115 h 1592835"/>
              <a:gd name="connsiteX83" fmla="*/ 2994200 w 9662615"/>
              <a:gd name="connsiteY83" fmla="*/ 1537857 h 1592835"/>
              <a:gd name="connsiteX84" fmla="*/ 2862301 w 9662615"/>
              <a:gd name="connsiteY84" fmla="*/ 1544250 h 1592835"/>
              <a:gd name="connsiteX85" fmla="*/ 2766335 w 9662615"/>
              <a:gd name="connsiteY85" fmla="*/ 1527662 h 1592835"/>
              <a:gd name="connsiteX86" fmla="*/ 2757836 w 9662615"/>
              <a:gd name="connsiteY86" fmla="*/ 1531371 h 1592835"/>
              <a:gd name="connsiteX87" fmla="*/ 2691555 w 9662615"/>
              <a:gd name="connsiteY87" fmla="*/ 1530283 h 1592835"/>
              <a:gd name="connsiteX88" fmla="*/ 2491676 w 9662615"/>
              <a:gd name="connsiteY88" fmla="*/ 1500859 h 1592835"/>
              <a:gd name="connsiteX89" fmla="*/ 2378036 w 9662615"/>
              <a:gd name="connsiteY89" fmla="*/ 1520645 h 1592835"/>
              <a:gd name="connsiteX90" fmla="*/ 2284269 w 9662615"/>
              <a:gd name="connsiteY90" fmla="*/ 1503068 h 1592835"/>
              <a:gd name="connsiteX91" fmla="*/ 2207104 w 9662615"/>
              <a:gd name="connsiteY91" fmla="*/ 1508888 h 1592835"/>
              <a:gd name="connsiteX92" fmla="*/ 2149226 w 9662615"/>
              <a:gd name="connsiteY92" fmla="*/ 1523409 h 1592835"/>
              <a:gd name="connsiteX93" fmla="*/ 2084783 w 9662615"/>
              <a:gd name="connsiteY93" fmla="*/ 1524245 h 1592835"/>
              <a:gd name="connsiteX94" fmla="*/ 2070075 w 9662615"/>
              <a:gd name="connsiteY94" fmla="*/ 1511285 h 1592835"/>
              <a:gd name="connsiteX95" fmla="*/ 2001057 w 9662615"/>
              <a:gd name="connsiteY95" fmla="*/ 1516449 h 1592835"/>
              <a:gd name="connsiteX96" fmla="*/ 1896330 w 9662615"/>
              <a:gd name="connsiteY96" fmla="*/ 1525725 h 1592835"/>
              <a:gd name="connsiteX97" fmla="*/ 1835994 w 9662615"/>
              <a:gd name="connsiteY97" fmla="*/ 1527678 h 1592835"/>
              <a:gd name="connsiteX98" fmla="*/ 1671119 w 9662615"/>
              <a:gd name="connsiteY98" fmla="*/ 1536701 h 1592835"/>
              <a:gd name="connsiteX99" fmla="*/ 1601337 w 9662615"/>
              <a:gd name="connsiteY99" fmla="*/ 1548552 h 1592835"/>
              <a:gd name="connsiteX100" fmla="*/ 1407755 w 9662615"/>
              <a:gd name="connsiteY100" fmla="*/ 1571444 h 1592835"/>
              <a:gd name="connsiteX101" fmla="*/ 1271994 w 9662615"/>
              <a:gd name="connsiteY101" fmla="*/ 1579471 h 1592835"/>
              <a:gd name="connsiteX102" fmla="*/ 1249226 w 9662615"/>
              <a:gd name="connsiteY102" fmla="*/ 1583140 h 1592835"/>
              <a:gd name="connsiteX103" fmla="*/ 1217719 w 9662615"/>
              <a:gd name="connsiteY103" fmla="*/ 1580863 h 1592835"/>
              <a:gd name="connsiteX104" fmla="*/ 1091432 w 9662615"/>
              <a:gd name="connsiteY104" fmla="*/ 1571003 h 1592835"/>
              <a:gd name="connsiteX105" fmla="*/ 992039 w 9662615"/>
              <a:gd name="connsiteY105" fmla="*/ 1556662 h 1592835"/>
              <a:gd name="connsiteX106" fmla="*/ 868264 w 9662615"/>
              <a:gd name="connsiteY106" fmla="*/ 1566392 h 1592835"/>
              <a:gd name="connsiteX107" fmla="*/ 792765 w 9662615"/>
              <a:gd name="connsiteY107" fmla="*/ 1563102 h 1592835"/>
              <a:gd name="connsiteX108" fmla="*/ 669055 w 9662615"/>
              <a:gd name="connsiteY108" fmla="*/ 1543638 h 1592835"/>
              <a:gd name="connsiteX109" fmla="*/ 506152 w 9662615"/>
              <a:gd name="connsiteY109" fmla="*/ 1549124 h 1592835"/>
              <a:gd name="connsiteX110" fmla="*/ 472797 w 9662615"/>
              <a:gd name="connsiteY110" fmla="*/ 1568904 h 1592835"/>
              <a:gd name="connsiteX111" fmla="*/ 427864 w 9662615"/>
              <a:gd name="connsiteY111" fmla="*/ 1580848 h 1592835"/>
              <a:gd name="connsiteX112" fmla="*/ 408381 w 9662615"/>
              <a:gd name="connsiteY112" fmla="*/ 1552940 h 1592835"/>
              <a:gd name="connsiteX113" fmla="*/ 267163 w 9662615"/>
              <a:gd name="connsiteY113" fmla="*/ 1531913 h 1592835"/>
              <a:gd name="connsiteX114" fmla="*/ 196644 w 9662615"/>
              <a:gd name="connsiteY114" fmla="*/ 1524565 h 1592835"/>
              <a:gd name="connsiteX115" fmla="*/ 86819 w 9662615"/>
              <a:gd name="connsiteY115" fmla="*/ 1519517 h 1592835"/>
              <a:gd name="connsiteX116" fmla="*/ 53369 w 9662615"/>
              <a:gd name="connsiteY116" fmla="*/ 1516853 h 1592835"/>
              <a:gd name="connsiteX117" fmla="*/ 2359 w 9662615"/>
              <a:gd name="connsiteY117" fmla="*/ 1515247 h 1592835"/>
              <a:gd name="connsiteX118" fmla="*/ 0 w 9662615"/>
              <a:gd name="connsiteY118" fmla="*/ 1514932 h 1592835"/>
              <a:gd name="connsiteX119" fmla="*/ 0 w 9662615"/>
              <a:gd name="connsiteY119" fmla="*/ 0 h 1592835"/>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30033 w 9662615"/>
              <a:gd name="connsiteY60" fmla="*/ 1555274 h 1592835"/>
              <a:gd name="connsiteX61" fmla="*/ 4697562 w 9662615"/>
              <a:gd name="connsiteY61" fmla="*/ 1551206 h 1592835"/>
              <a:gd name="connsiteX62" fmla="*/ 4662664 w 9662615"/>
              <a:gd name="connsiteY62" fmla="*/ 1573162 h 1592835"/>
              <a:gd name="connsiteX63" fmla="*/ 4603028 w 9662615"/>
              <a:gd name="connsiteY63" fmla="*/ 1568821 h 1592835"/>
              <a:gd name="connsiteX64" fmla="*/ 4541612 w 9662615"/>
              <a:gd name="connsiteY64" fmla="*/ 1545262 h 1592835"/>
              <a:gd name="connsiteX65" fmla="*/ 4422155 w 9662615"/>
              <a:gd name="connsiteY65" fmla="*/ 1542059 h 1592835"/>
              <a:gd name="connsiteX66" fmla="*/ 4221826 w 9662615"/>
              <a:gd name="connsiteY66" fmla="*/ 1508923 h 1592835"/>
              <a:gd name="connsiteX67" fmla="*/ 4096601 w 9662615"/>
              <a:gd name="connsiteY67" fmla="*/ 1521563 h 1592835"/>
              <a:gd name="connsiteX68" fmla="*/ 3970635 w 9662615"/>
              <a:gd name="connsiteY68" fmla="*/ 1544815 h 1592835"/>
              <a:gd name="connsiteX69" fmla="*/ 3833906 w 9662615"/>
              <a:gd name="connsiteY69" fmla="*/ 1516637 h 1592835"/>
              <a:gd name="connsiteX70" fmla="*/ 3696258 w 9662615"/>
              <a:gd name="connsiteY70" fmla="*/ 1537563 h 1592835"/>
              <a:gd name="connsiteX71" fmla="*/ 3594070 w 9662615"/>
              <a:gd name="connsiteY71" fmla="*/ 1509422 h 1592835"/>
              <a:gd name="connsiteX72" fmla="*/ 3565233 w 9662615"/>
              <a:gd name="connsiteY72" fmla="*/ 1515122 h 1592835"/>
              <a:gd name="connsiteX73" fmla="*/ 3560267 w 9662615"/>
              <a:gd name="connsiteY73" fmla="*/ 1516288 h 1592835"/>
              <a:gd name="connsiteX74" fmla="*/ 3540258 w 9662615"/>
              <a:gd name="connsiteY74" fmla="*/ 1516976 h 1592835"/>
              <a:gd name="connsiteX75" fmla="*/ 3534780 w 9662615"/>
              <a:gd name="connsiteY75" fmla="*/ 1522141 h 1592835"/>
              <a:gd name="connsiteX76" fmla="*/ 3504783 w 9662615"/>
              <a:gd name="connsiteY76" fmla="*/ 1526739 h 1592835"/>
              <a:gd name="connsiteX77" fmla="*/ 3430805 w 9662615"/>
              <a:gd name="connsiteY77" fmla="*/ 1542521 h 1592835"/>
              <a:gd name="connsiteX78" fmla="*/ 3292707 w 9662615"/>
              <a:gd name="connsiteY78" fmla="*/ 1520490 h 1592835"/>
              <a:gd name="connsiteX79" fmla="*/ 3187872 w 9662615"/>
              <a:gd name="connsiteY79" fmla="*/ 1519991 h 1592835"/>
              <a:gd name="connsiteX80" fmla="*/ 3148026 w 9662615"/>
              <a:gd name="connsiteY80" fmla="*/ 1524777 h 1592835"/>
              <a:gd name="connsiteX81" fmla="*/ 3092394 w 9662615"/>
              <a:gd name="connsiteY81" fmla="*/ 1528115 h 1592835"/>
              <a:gd name="connsiteX82" fmla="*/ 2994200 w 9662615"/>
              <a:gd name="connsiteY82" fmla="*/ 1537857 h 1592835"/>
              <a:gd name="connsiteX83" fmla="*/ 2862301 w 9662615"/>
              <a:gd name="connsiteY83" fmla="*/ 1544250 h 1592835"/>
              <a:gd name="connsiteX84" fmla="*/ 2766335 w 9662615"/>
              <a:gd name="connsiteY84" fmla="*/ 1527662 h 1592835"/>
              <a:gd name="connsiteX85" fmla="*/ 2757836 w 9662615"/>
              <a:gd name="connsiteY85" fmla="*/ 1531371 h 1592835"/>
              <a:gd name="connsiteX86" fmla="*/ 2691555 w 9662615"/>
              <a:gd name="connsiteY86" fmla="*/ 1530283 h 1592835"/>
              <a:gd name="connsiteX87" fmla="*/ 2491676 w 9662615"/>
              <a:gd name="connsiteY87" fmla="*/ 1500859 h 1592835"/>
              <a:gd name="connsiteX88" fmla="*/ 2378036 w 9662615"/>
              <a:gd name="connsiteY88" fmla="*/ 1520645 h 1592835"/>
              <a:gd name="connsiteX89" fmla="*/ 2284269 w 9662615"/>
              <a:gd name="connsiteY89" fmla="*/ 1503068 h 1592835"/>
              <a:gd name="connsiteX90" fmla="*/ 2207104 w 9662615"/>
              <a:gd name="connsiteY90" fmla="*/ 1508888 h 1592835"/>
              <a:gd name="connsiteX91" fmla="*/ 2149226 w 9662615"/>
              <a:gd name="connsiteY91" fmla="*/ 1523409 h 1592835"/>
              <a:gd name="connsiteX92" fmla="*/ 2084783 w 9662615"/>
              <a:gd name="connsiteY92" fmla="*/ 1524245 h 1592835"/>
              <a:gd name="connsiteX93" fmla="*/ 2070075 w 9662615"/>
              <a:gd name="connsiteY93" fmla="*/ 1511285 h 1592835"/>
              <a:gd name="connsiteX94" fmla="*/ 2001057 w 9662615"/>
              <a:gd name="connsiteY94" fmla="*/ 1516449 h 1592835"/>
              <a:gd name="connsiteX95" fmla="*/ 1896330 w 9662615"/>
              <a:gd name="connsiteY95" fmla="*/ 1525725 h 1592835"/>
              <a:gd name="connsiteX96" fmla="*/ 1835994 w 9662615"/>
              <a:gd name="connsiteY96" fmla="*/ 1527678 h 1592835"/>
              <a:gd name="connsiteX97" fmla="*/ 1671119 w 9662615"/>
              <a:gd name="connsiteY97" fmla="*/ 1536701 h 1592835"/>
              <a:gd name="connsiteX98" fmla="*/ 1601337 w 9662615"/>
              <a:gd name="connsiteY98" fmla="*/ 1548552 h 1592835"/>
              <a:gd name="connsiteX99" fmla="*/ 1407755 w 9662615"/>
              <a:gd name="connsiteY99" fmla="*/ 1571444 h 1592835"/>
              <a:gd name="connsiteX100" fmla="*/ 1271994 w 9662615"/>
              <a:gd name="connsiteY100" fmla="*/ 1579471 h 1592835"/>
              <a:gd name="connsiteX101" fmla="*/ 1249226 w 9662615"/>
              <a:gd name="connsiteY101" fmla="*/ 1583140 h 1592835"/>
              <a:gd name="connsiteX102" fmla="*/ 1217719 w 9662615"/>
              <a:gd name="connsiteY102" fmla="*/ 1580863 h 1592835"/>
              <a:gd name="connsiteX103" fmla="*/ 1091432 w 9662615"/>
              <a:gd name="connsiteY103" fmla="*/ 1571003 h 1592835"/>
              <a:gd name="connsiteX104" fmla="*/ 992039 w 9662615"/>
              <a:gd name="connsiteY104" fmla="*/ 1556662 h 1592835"/>
              <a:gd name="connsiteX105" fmla="*/ 868264 w 9662615"/>
              <a:gd name="connsiteY105" fmla="*/ 1566392 h 1592835"/>
              <a:gd name="connsiteX106" fmla="*/ 792765 w 9662615"/>
              <a:gd name="connsiteY106" fmla="*/ 1563102 h 1592835"/>
              <a:gd name="connsiteX107" fmla="*/ 669055 w 9662615"/>
              <a:gd name="connsiteY107" fmla="*/ 1543638 h 1592835"/>
              <a:gd name="connsiteX108" fmla="*/ 506152 w 9662615"/>
              <a:gd name="connsiteY108" fmla="*/ 1549124 h 1592835"/>
              <a:gd name="connsiteX109" fmla="*/ 472797 w 9662615"/>
              <a:gd name="connsiteY109" fmla="*/ 1568904 h 1592835"/>
              <a:gd name="connsiteX110" fmla="*/ 427864 w 9662615"/>
              <a:gd name="connsiteY110" fmla="*/ 1580848 h 1592835"/>
              <a:gd name="connsiteX111" fmla="*/ 408381 w 9662615"/>
              <a:gd name="connsiteY111" fmla="*/ 1552940 h 1592835"/>
              <a:gd name="connsiteX112" fmla="*/ 267163 w 9662615"/>
              <a:gd name="connsiteY112" fmla="*/ 1531913 h 1592835"/>
              <a:gd name="connsiteX113" fmla="*/ 196644 w 9662615"/>
              <a:gd name="connsiteY113" fmla="*/ 1524565 h 1592835"/>
              <a:gd name="connsiteX114" fmla="*/ 86819 w 9662615"/>
              <a:gd name="connsiteY114" fmla="*/ 1519517 h 1592835"/>
              <a:gd name="connsiteX115" fmla="*/ 53369 w 9662615"/>
              <a:gd name="connsiteY115" fmla="*/ 1516853 h 1592835"/>
              <a:gd name="connsiteX116" fmla="*/ 2359 w 9662615"/>
              <a:gd name="connsiteY116" fmla="*/ 1515247 h 1592835"/>
              <a:gd name="connsiteX117" fmla="*/ 0 w 9662615"/>
              <a:gd name="connsiteY117" fmla="*/ 1514932 h 1592835"/>
              <a:gd name="connsiteX118" fmla="*/ 0 w 9662615"/>
              <a:gd name="connsiteY118" fmla="*/ 0 h 1592835"/>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35334 w 9662615"/>
              <a:gd name="connsiteY60" fmla="*/ 1581778 h 1592835"/>
              <a:gd name="connsiteX61" fmla="*/ 4697562 w 9662615"/>
              <a:gd name="connsiteY61" fmla="*/ 1551206 h 1592835"/>
              <a:gd name="connsiteX62" fmla="*/ 4662664 w 9662615"/>
              <a:gd name="connsiteY62" fmla="*/ 1573162 h 1592835"/>
              <a:gd name="connsiteX63" fmla="*/ 4603028 w 9662615"/>
              <a:gd name="connsiteY63" fmla="*/ 1568821 h 1592835"/>
              <a:gd name="connsiteX64" fmla="*/ 4541612 w 9662615"/>
              <a:gd name="connsiteY64" fmla="*/ 1545262 h 1592835"/>
              <a:gd name="connsiteX65" fmla="*/ 4422155 w 9662615"/>
              <a:gd name="connsiteY65" fmla="*/ 1542059 h 1592835"/>
              <a:gd name="connsiteX66" fmla="*/ 4221826 w 9662615"/>
              <a:gd name="connsiteY66" fmla="*/ 1508923 h 1592835"/>
              <a:gd name="connsiteX67" fmla="*/ 4096601 w 9662615"/>
              <a:gd name="connsiteY67" fmla="*/ 1521563 h 1592835"/>
              <a:gd name="connsiteX68" fmla="*/ 3970635 w 9662615"/>
              <a:gd name="connsiteY68" fmla="*/ 1544815 h 1592835"/>
              <a:gd name="connsiteX69" fmla="*/ 3833906 w 9662615"/>
              <a:gd name="connsiteY69" fmla="*/ 1516637 h 1592835"/>
              <a:gd name="connsiteX70" fmla="*/ 3696258 w 9662615"/>
              <a:gd name="connsiteY70" fmla="*/ 1537563 h 1592835"/>
              <a:gd name="connsiteX71" fmla="*/ 3594070 w 9662615"/>
              <a:gd name="connsiteY71" fmla="*/ 1509422 h 1592835"/>
              <a:gd name="connsiteX72" fmla="*/ 3565233 w 9662615"/>
              <a:gd name="connsiteY72" fmla="*/ 1515122 h 1592835"/>
              <a:gd name="connsiteX73" fmla="*/ 3560267 w 9662615"/>
              <a:gd name="connsiteY73" fmla="*/ 1516288 h 1592835"/>
              <a:gd name="connsiteX74" fmla="*/ 3540258 w 9662615"/>
              <a:gd name="connsiteY74" fmla="*/ 1516976 h 1592835"/>
              <a:gd name="connsiteX75" fmla="*/ 3534780 w 9662615"/>
              <a:gd name="connsiteY75" fmla="*/ 1522141 h 1592835"/>
              <a:gd name="connsiteX76" fmla="*/ 3504783 w 9662615"/>
              <a:gd name="connsiteY76" fmla="*/ 1526739 h 1592835"/>
              <a:gd name="connsiteX77" fmla="*/ 3430805 w 9662615"/>
              <a:gd name="connsiteY77" fmla="*/ 1542521 h 1592835"/>
              <a:gd name="connsiteX78" fmla="*/ 3292707 w 9662615"/>
              <a:gd name="connsiteY78" fmla="*/ 1520490 h 1592835"/>
              <a:gd name="connsiteX79" fmla="*/ 3187872 w 9662615"/>
              <a:gd name="connsiteY79" fmla="*/ 1519991 h 1592835"/>
              <a:gd name="connsiteX80" fmla="*/ 3148026 w 9662615"/>
              <a:gd name="connsiteY80" fmla="*/ 1524777 h 1592835"/>
              <a:gd name="connsiteX81" fmla="*/ 3092394 w 9662615"/>
              <a:gd name="connsiteY81" fmla="*/ 1528115 h 1592835"/>
              <a:gd name="connsiteX82" fmla="*/ 2994200 w 9662615"/>
              <a:gd name="connsiteY82" fmla="*/ 1537857 h 1592835"/>
              <a:gd name="connsiteX83" fmla="*/ 2862301 w 9662615"/>
              <a:gd name="connsiteY83" fmla="*/ 1544250 h 1592835"/>
              <a:gd name="connsiteX84" fmla="*/ 2766335 w 9662615"/>
              <a:gd name="connsiteY84" fmla="*/ 1527662 h 1592835"/>
              <a:gd name="connsiteX85" fmla="*/ 2757836 w 9662615"/>
              <a:gd name="connsiteY85" fmla="*/ 1531371 h 1592835"/>
              <a:gd name="connsiteX86" fmla="*/ 2691555 w 9662615"/>
              <a:gd name="connsiteY86" fmla="*/ 1530283 h 1592835"/>
              <a:gd name="connsiteX87" fmla="*/ 2491676 w 9662615"/>
              <a:gd name="connsiteY87" fmla="*/ 1500859 h 1592835"/>
              <a:gd name="connsiteX88" fmla="*/ 2378036 w 9662615"/>
              <a:gd name="connsiteY88" fmla="*/ 1520645 h 1592835"/>
              <a:gd name="connsiteX89" fmla="*/ 2284269 w 9662615"/>
              <a:gd name="connsiteY89" fmla="*/ 1503068 h 1592835"/>
              <a:gd name="connsiteX90" fmla="*/ 2207104 w 9662615"/>
              <a:gd name="connsiteY90" fmla="*/ 1508888 h 1592835"/>
              <a:gd name="connsiteX91" fmla="*/ 2149226 w 9662615"/>
              <a:gd name="connsiteY91" fmla="*/ 1523409 h 1592835"/>
              <a:gd name="connsiteX92" fmla="*/ 2084783 w 9662615"/>
              <a:gd name="connsiteY92" fmla="*/ 1524245 h 1592835"/>
              <a:gd name="connsiteX93" fmla="*/ 2070075 w 9662615"/>
              <a:gd name="connsiteY93" fmla="*/ 1511285 h 1592835"/>
              <a:gd name="connsiteX94" fmla="*/ 2001057 w 9662615"/>
              <a:gd name="connsiteY94" fmla="*/ 1516449 h 1592835"/>
              <a:gd name="connsiteX95" fmla="*/ 1896330 w 9662615"/>
              <a:gd name="connsiteY95" fmla="*/ 1525725 h 1592835"/>
              <a:gd name="connsiteX96" fmla="*/ 1835994 w 9662615"/>
              <a:gd name="connsiteY96" fmla="*/ 1527678 h 1592835"/>
              <a:gd name="connsiteX97" fmla="*/ 1671119 w 9662615"/>
              <a:gd name="connsiteY97" fmla="*/ 1536701 h 1592835"/>
              <a:gd name="connsiteX98" fmla="*/ 1601337 w 9662615"/>
              <a:gd name="connsiteY98" fmla="*/ 1548552 h 1592835"/>
              <a:gd name="connsiteX99" fmla="*/ 1407755 w 9662615"/>
              <a:gd name="connsiteY99" fmla="*/ 1571444 h 1592835"/>
              <a:gd name="connsiteX100" fmla="*/ 1271994 w 9662615"/>
              <a:gd name="connsiteY100" fmla="*/ 1579471 h 1592835"/>
              <a:gd name="connsiteX101" fmla="*/ 1249226 w 9662615"/>
              <a:gd name="connsiteY101" fmla="*/ 1583140 h 1592835"/>
              <a:gd name="connsiteX102" fmla="*/ 1217719 w 9662615"/>
              <a:gd name="connsiteY102" fmla="*/ 1580863 h 1592835"/>
              <a:gd name="connsiteX103" fmla="*/ 1091432 w 9662615"/>
              <a:gd name="connsiteY103" fmla="*/ 1571003 h 1592835"/>
              <a:gd name="connsiteX104" fmla="*/ 992039 w 9662615"/>
              <a:gd name="connsiteY104" fmla="*/ 1556662 h 1592835"/>
              <a:gd name="connsiteX105" fmla="*/ 868264 w 9662615"/>
              <a:gd name="connsiteY105" fmla="*/ 1566392 h 1592835"/>
              <a:gd name="connsiteX106" fmla="*/ 792765 w 9662615"/>
              <a:gd name="connsiteY106" fmla="*/ 1563102 h 1592835"/>
              <a:gd name="connsiteX107" fmla="*/ 669055 w 9662615"/>
              <a:gd name="connsiteY107" fmla="*/ 1543638 h 1592835"/>
              <a:gd name="connsiteX108" fmla="*/ 506152 w 9662615"/>
              <a:gd name="connsiteY108" fmla="*/ 1549124 h 1592835"/>
              <a:gd name="connsiteX109" fmla="*/ 472797 w 9662615"/>
              <a:gd name="connsiteY109" fmla="*/ 1568904 h 1592835"/>
              <a:gd name="connsiteX110" fmla="*/ 427864 w 9662615"/>
              <a:gd name="connsiteY110" fmla="*/ 1580848 h 1592835"/>
              <a:gd name="connsiteX111" fmla="*/ 408381 w 9662615"/>
              <a:gd name="connsiteY111" fmla="*/ 1552940 h 1592835"/>
              <a:gd name="connsiteX112" fmla="*/ 267163 w 9662615"/>
              <a:gd name="connsiteY112" fmla="*/ 1531913 h 1592835"/>
              <a:gd name="connsiteX113" fmla="*/ 196644 w 9662615"/>
              <a:gd name="connsiteY113" fmla="*/ 1524565 h 1592835"/>
              <a:gd name="connsiteX114" fmla="*/ 86819 w 9662615"/>
              <a:gd name="connsiteY114" fmla="*/ 1519517 h 1592835"/>
              <a:gd name="connsiteX115" fmla="*/ 53369 w 9662615"/>
              <a:gd name="connsiteY115" fmla="*/ 1516853 h 1592835"/>
              <a:gd name="connsiteX116" fmla="*/ 2359 w 9662615"/>
              <a:gd name="connsiteY116" fmla="*/ 1515247 h 1592835"/>
              <a:gd name="connsiteX117" fmla="*/ 0 w 9662615"/>
              <a:gd name="connsiteY117" fmla="*/ 1514932 h 1592835"/>
              <a:gd name="connsiteX118" fmla="*/ 0 w 9662615"/>
              <a:gd name="connsiteY118" fmla="*/ 0 h 1592835"/>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63775 w 9662615"/>
              <a:gd name="connsiteY55" fmla="*/ 1562633 h 1692226"/>
              <a:gd name="connsiteX56" fmla="*/ 4847242 w 9662615"/>
              <a:gd name="connsiteY56" fmla="*/ 1565435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63775 w 9662615"/>
              <a:gd name="connsiteY55" fmla="*/ 1562633 h 1692226"/>
              <a:gd name="connsiteX56" fmla="*/ 4847242 w 9662615"/>
              <a:gd name="connsiteY56" fmla="*/ 1664826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71726 w 9662615"/>
              <a:gd name="connsiteY55" fmla="*/ 1570584 h 1692226"/>
              <a:gd name="connsiteX56" fmla="*/ 4847242 w 9662615"/>
              <a:gd name="connsiteY56" fmla="*/ 1664826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71726 w 9662615"/>
              <a:gd name="connsiteY55" fmla="*/ 1570584 h 1692226"/>
              <a:gd name="connsiteX56" fmla="*/ 4847242 w 9662615"/>
              <a:gd name="connsiteY56" fmla="*/ 1621094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21094"/>
              <a:gd name="connsiteX1" fmla="*/ 9662615 w 9662615"/>
              <a:gd name="connsiteY1" fmla="*/ 0 h 1621094"/>
              <a:gd name="connsiteX2" fmla="*/ 9662615 w 9662615"/>
              <a:gd name="connsiteY2" fmla="*/ 1280346 h 1621094"/>
              <a:gd name="connsiteX3" fmla="*/ 9658420 w 9662615"/>
              <a:gd name="connsiteY3" fmla="*/ 1280106 h 1621094"/>
              <a:gd name="connsiteX4" fmla="*/ 9469546 w 9662615"/>
              <a:gd name="connsiteY4" fmla="*/ 1289837 h 1621094"/>
              <a:gd name="connsiteX5" fmla="*/ 9385895 w 9662615"/>
              <a:gd name="connsiteY5" fmla="*/ 1269203 h 1621094"/>
              <a:gd name="connsiteX6" fmla="*/ 9144767 w 9662615"/>
              <a:gd name="connsiteY6" fmla="*/ 1264120 h 1621094"/>
              <a:gd name="connsiteX7" fmla="*/ 8837252 w 9662615"/>
              <a:gd name="connsiteY7" fmla="*/ 1350515 h 1621094"/>
              <a:gd name="connsiteX8" fmla="*/ 8705466 w 9662615"/>
              <a:gd name="connsiteY8" fmla="*/ 1342419 h 1621094"/>
              <a:gd name="connsiteX9" fmla="*/ 8652221 w 9662615"/>
              <a:gd name="connsiteY9" fmla="*/ 1326906 h 1621094"/>
              <a:gd name="connsiteX10" fmla="*/ 8632312 w 9662615"/>
              <a:gd name="connsiteY10" fmla="*/ 1326025 h 1621094"/>
              <a:gd name="connsiteX11" fmla="*/ 8591582 w 9662615"/>
              <a:gd name="connsiteY11" fmla="*/ 1341666 h 1621094"/>
              <a:gd name="connsiteX12" fmla="*/ 8537336 w 9662615"/>
              <a:gd name="connsiteY12" fmla="*/ 1341684 h 1621094"/>
              <a:gd name="connsiteX13" fmla="*/ 8472508 w 9662615"/>
              <a:gd name="connsiteY13" fmla="*/ 1363109 h 1621094"/>
              <a:gd name="connsiteX14" fmla="*/ 8258477 w 9662615"/>
              <a:gd name="connsiteY14" fmla="*/ 1370666 h 1621094"/>
              <a:gd name="connsiteX15" fmla="*/ 8197961 w 9662615"/>
              <a:gd name="connsiteY15" fmla="*/ 1392804 h 1621094"/>
              <a:gd name="connsiteX16" fmla="*/ 8171196 w 9662615"/>
              <a:gd name="connsiteY16" fmla="*/ 1397216 h 1621094"/>
              <a:gd name="connsiteX17" fmla="*/ 8127667 w 9662615"/>
              <a:gd name="connsiteY17" fmla="*/ 1418254 h 1621094"/>
              <a:gd name="connsiteX18" fmla="*/ 7974579 w 9662615"/>
              <a:gd name="connsiteY18" fmla="*/ 1383439 h 1621094"/>
              <a:gd name="connsiteX19" fmla="*/ 7768351 w 9662615"/>
              <a:gd name="connsiteY19" fmla="*/ 1395051 h 1621094"/>
              <a:gd name="connsiteX20" fmla="*/ 7635985 w 9662615"/>
              <a:gd name="connsiteY20" fmla="*/ 1386363 h 1621094"/>
              <a:gd name="connsiteX21" fmla="*/ 7466069 w 9662615"/>
              <a:gd name="connsiteY21" fmla="*/ 1377654 h 1621094"/>
              <a:gd name="connsiteX22" fmla="*/ 7355642 w 9662615"/>
              <a:gd name="connsiteY22" fmla="*/ 1407761 h 1621094"/>
              <a:gd name="connsiteX23" fmla="*/ 7151610 w 9662615"/>
              <a:gd name="connsiteY23" fmla="*/ 1397856 h 1621094"/>
              <a:gd name="connsiteX24" fmla="*/ 7082147 w 9662615"/>
              <a:gd name="connsiteY24" fmla="*/ 1406113 h 1621094"/>
              <a:gd name="connsiteX25" fmla="*/ 7014958 w 9662615"/>
              <a:gd name="connsiteY25" fmla="*/ 1396883 h 1621094"/>
              <a:gd name="connsiteX26" fmla="*/ 6907567 w 9662615"/>
              <a:gd name="connsiteY26" fmla="*/ 1419149 h 1621094"/>
              <a:gd name="connsiteX27" fmla="*/ 6748428 w 9662615"/>
              <a:gd name="connsiteY27" fmla="*/ 1420308 h 1621094"/>
              <a:gd name="connsiteX28" fmla="*/ 6654257 w 9662615"/>
              <a:gd name="connsiteY28" fmla="*/ 1424143 h 1621094"/>
              <a:gd name="connsiteX29" fmla="*/ 6620123 w 9662615"/>
              <a:gd name="connsiteY29" fmla="*/ 1430535 h 1621094"/>
              <a:gd name="connsiteX30" fmla="*/ 6571355 w 9662615"/>
              <a:gd name="connsiteY30" fmla="*/ 1436144 h 1621094"/>
              <a:gd name="connsiteX31" fmla="*/ 6486557 w 9662615"/>
              <a:gd name="connsiteY31" fmla="*/ 1449861 h 1621094"/>
              <a:gd name="connsiteX32" fmla="*/ 6370419 w 9662615"/>
              <a:gd name="connsiteY32" fmla="*/ 1461649 h 1621094"/>
              <a:gd name="connsiteX33" fmla="*/ 6278839 w 9662615"/>
              <a:gd name="connsiteY33" fmla="*/ 1449160 h 1621094"/>
              <a:gd name="connsiteX34" fmla="*/ 6272455 w 9662615"/>
              <a:gd name="connsiteY34" fmla="*/ 1453191 h 1621094"/>
              <a:gd name="connsiteX35" fmla="*/ 6212659 w 9662615"/>
              <a:gd name="connsiteY35" fmla="*/ 1454850 h 1621094"/>
              <a:gd name="connsiteX36" fmla="*/ 6069317 w 9662615"/>
              <a:gd name="connsiteY36" fmla="*/ 1445838 h 1621094"/>
              <a:gd name="connsiteX37" fmla="*/ 5878477 w 9662615"/>
              <a:gd name="connsiteY37" fmla="*/ 1439180 h 1621094"/>
              <a:gd name="connsiteX38" fmla="*/ 5838387 w 9662615"/>
              <a:gd name="connsiteY38" fmla="*/ 1444679 h 1621094"/>
              <a:gd name="connsiteX39" fmla="*/ 5771136 w 9662615"/>
              <a:gd name="connsiteY39" fmla="*/ 1453639 h 1621094"/>
              <a:gd name="connsiteX40" fmla="*/ 5724081 w 9662615"/>
              <a:gd name="connsiteY40" fmla="*/ 1470431 h 1621094"/>
              <a:gd name="connsiteX41" fmla="*/ 5666577 w 9662615"/>
              <a:gd name="connsiteY41" fmla="*/ 1473921 h 1621094"/>
              <a:gd name="connsiteX42" fmla="*/ 5649068 w 9662615"/>
              <a:gd name="connsiteY42" fmla="*/ 1461676 h 1621094"/>
              <a:gd name="connsiteX43" fmla="*/ 5588902 w 9662615"/>
              <a:gd name="connsiteY43" fmla="*/ 1469647 h 1621094"/>
              <a:gd name="connsiteX44" fmla="*/ 5498090 w 9662615"/>
              <a:gd name="connsiteY44" fmla="*/ 1483173 h 1621094"/>
              <a:gd name="connsiteX45" fmla="*/ 5444641 w 9662615"/>
              <a:gd name="connsiteY45" fmla="*/ 1487602 h 1621094"/>
              <a:gd name="connsiteX46" fmla="*/ 5299812 w 9662615"/>
              <a:gd name="connsiteY46" fmla="*/ 1503362 h 1621094"/>
              <a:gd name="connsiteX47" fmla="*/ 5213947 w 9662615"/>
              <a:gd name="connsiteY47" fmla="*/ 1516637 h 1621094"/>
              <a:gd name="connsiteX48" fmla="*/ 5090342 w 9662615"/>
              <a:gd name="connsiteY48" fmla="*/ 1546680 h 1621094"/>
              <a:gd name="connsiteX49" fmla="*/ 5129812 w 9662615"/>
              <a:gd name="connsiteY49" fmla="*/ 1521277 h 1621094"/>
              <a:gd name="connsiteX50" fmla="*/ 5059484 w 9662615"/>
              <a:gd name="connsiteY50" fmla="*/ 1546802 h 1621094"/>
              <a:gd name="connsiteX51" fmla="*/ 5038524 w 9662615"/>
              <a:gd name="connsiteY51" fmla="*/ 1545675 h 1621094"/>
              <a:gd name="connsiteX52" fmla="*/ 5026564 w 9662615"/>
              <a:gd name="connsiteY52" fmla="*/ 1545376 h 1621094"/>
              <a:gd name="connsiteX53" fmla="*/ 4969433 w 9662615"/>
              <a:gd name="connsiteY53" fmla="*/ 1550865 h 1621094"/>
              <a:gd name="connsiteX54" fmla="*/ 4921303 w 9662615"/>
              <a:gd name="connsiteY54" fmla="*/ 1575379 h 1621094"/>
              <a:gd name="connsiteX55" fmla="*/ 4871726 w 9662615"/>
              <a:gd name="connsiteY55" fmla="*/ 1570584 h 1621094"/>
              <a:gd name="connsiteX56" fmla="*/ 4847242 w 9662615"/>
              <a:gd name="connsiteY56" fmla="*/ 1621094 h 1621094"/>
              <a:gd name="connsiteX57" fmla="*/ 4821058 w 9662615"/>
              <a:gd name="connsiteY57" fmla="*/ 1553078 h 1621094"/>
              <a:gd name="connsiteX58" fmla="*/ 4791466 w 9662615"/>
              <a:gd name="connsiteY58" fmla="*/ 1561324 h 1621094"/>
              <a:gd name="connsiteX59" fmla="*/ 4784247 w 9662615"/>
              <a:gd name="connsiteY59" fmla="*/ 1562342 h 1621094"/>
              <a:gd name="connsiteX60" fmla="*/ 4735334 w 9662615"/>
              <a:gd name="connsiteY60" fmla="*/ 1581778 h 1621094"/>
              <a:gd name="connsiteX61" fmla="*/ 4697562 w 9662615"/>
              <a:gd name="connsiteY61" fmla="*/ 1551206 h 1621094"/>
              <a:gd name="connsiteX62" fmla="*/ 4662664 w 9662615"/>
              <a:gd name="connsiteY62" fmla="*/ 1573162 h 1621094"/>
              <a:gd name="connsiteX63" fmla="*/ 4603028 w 9662615"/>
              <a:gd name="connsiteY63" fmla="*/ 1568821 h 1621094"/>
              <a:gd name="connsiteX64" fmla="*/ 4541612 w 9662615"/>
              <a:gd name="connsiteY64" fmla="*/ 1545262 h 1621094"/>
              <a:gd name="connsiteX65" fmla="*/ 4422155 w 9662615"/>
              <a:gd name="connsiteY65" fmla="*/ 1542059 h 1621094"/>
              <a:gd name="connsiteX66" fmla="*/ 4221826 w 9662615"/>
              <a:gd name="connsiteY66" fmla="*/ 1508923 h 1621094"/>
              <a:gd name="connsiteX67" fmla="*/ 4096601 w 9662615"/>
              <a:gd name="connsiteY67" fmla="*/ 1521563 h 1621094"/>
              <a:gd name="connsiteX68" fmla="*/ 3970635 w 9662615"/>
              <a:gd name="connsiteY68" fmla="*/ 1544815 h 1621094"/>
              <a:gd name="connsiteX69" fmla="*/ 3833906 w 9662615"/>
              <a:gd name="connsiteY69" fmla="*/ 1516637 h 1621094"/>
              <a:gd name="connsiteX70" fmla="*/ 3696258 w 9662615"/>
              <a:gd name="connsiteY70" fmla="*/ 1537563 h 1621094"/>
              <a:gd name="connsiteX71" fmla="*/ 3594070 w 9662615"/>
              <a:gd name="connsiteY71" fmla="*/ 1509422 h 1621094"/>
              <a:gd name="connsiteX72" fmla="*/ 3565233 w 9662615"/>
              <a:gd name="connsiteY72" fmla="*/ 1515122 h 1621094"/>
              <a:gd name="connsiteX73" fmla="*/ 3560267 w 9662615"/>
              <a:gd name="connsiteY73" fmla="*/ 1516288 h 1621094"/>
              <a:gd name="connsiteX74" fmla="*/ 3540258 w 9662615"/>
              <a:gd name="connsiteY74" fmla="*/ 1516976 h 1621094"/>
              <a:gd name="connsiteX75" fmla="*/ 3534780 w 9662615"/>
              <a:gd name="connsiteY75" fmla="*/ 1522141 h 1621094"/>
              <a:gd name="connsiteX76" fmla="*/ 3504783 w 9662615"/>
              <a:gd name="connsiteY76" fmla="*/ 1526739 h 1621094"/>
              <a:gd name="connsiteX77" fmla="*/ 3430805 w 9662615"/>
              <a:gd name="connsiteY77" fmla="*/ 1542521 h 1621094"/>
              <a:gd name="connsiteX78" fmla="*/ 3292707 w 9662615"/>
              <a:gd name="connsiteY78" fmla="*/ 1520490 h 1621094"/>
              <a:gd name="connsiteX79" fmla="*/ 3187872 w 9662615"/>
              <a:gd name="connsiteY79" fmla="*/ 1519991 h 1621094"/>
              <a:gd name="connsiteX80" fmla="*/ 3148026 w 9662615"/>
              <a:gd name="connsiteY80" fmla="*/ 1524777 h 1621094"/>
              <a:gd name="connsiteX81" fmla="*/ 3092394 w 9662615"/>
              <a:gd name="connsiteY81" fmla="*/ 1528115 h 1621094"/>
              <a:gd name="connsiteX82" fmla="*/ 2994200 w 9662615"/>
              <a:gd name="connsiteY82" fmla="*/ 1537857 h 1621094"/>
              <a:gd name="connsiteX83" fmla="*/ 2862301 w 9662615"/>
              <a:gd name="connsiteY83" fmla="*/ 1544250 h 1621094"/>
              <a:gd name="connsiteX84" fmla="*/ 2766335 w 9662615"/>
              <a:gd name="connsiteY84" fmla="*/ 1527662 h 1621094"/>
              <a:gd name="connsiteX85" fmla="*/ 2757836 w 9662615"/>
              <a:gd name="connsiteY85" fmla="*/ 1531371 h 1621094"/>
              <a:gd name="connsiteX86" fmla="*/ 2691555 w 9662615"/>
              <a:gd name="connsiteY86" fmla="*/ 1530283 h 1621094"/>
              <a:gd name="connsiteX87" fmla="*/ 2491676 w 9662615"/>
              <a:gd name="connsiteY87" fmla="*/ 1500859 h 1621094"/>
              <a:gd name="connsiteX88" fmla="*/ 2378036 w 9662615"/>
              <a:gd name="connsiteY88" fmla="*/ 1520645 h 1621094"/>
              <a:gd name="connsiteX89" fmla="*/ 2284269 w 9662615"/>
              <a:gd name="connsiteY89" fmla="*/ 1503068 h 1621094"/>
              <a:gd name="connsiteX90" fmla="*/ 2207104 w 9662615"/>
              <a:gd name="connsiteY90" fmla="*/ 1508888 h 1621094"/>
              <a:gd name="connsiteX91" fmla="*/ 2149226 w 9662615"/>
              <a:gd name="connsiteY91" fmla="*/ 1523409 h 1621094"/>
              <a:gd name="connsiteX92" fmla="*/ 2084783 w 9662615"/>
              <a:gd name="connsiteY92" fmla="*/ 1524245 h 1621094"/>
              <a:gd name="connsiteX93" fmla="*/ 2070075 w 9662615"/>
              <a:gd name="connsiteY93" fmla="*/ 1511285 h 1621094"/>
              <a:gd name="connsiteX94" fmla="*/ 2001057 w 9662615"/>
              <a:gd name="connsiteY94" fmla="*/ 1516449 h 1621094"/>
              <a:gd name="connsiteX95" fmla="*/ 1896330 w 9662615"/>
              <a:gd name="connsiteY95" fmla="*/ 1525725 h 1621094"/>
              <a:gd name="connsiteX96" fmla="*/ 1835994 w 9662615"/>
              <a:gd name="connsiteY96" fmla="*/ 1527678 h 1621094"/>
              <a:gd name="connsiteX97" fmla="*/ 1671119 w 9662615"/>
              <a:gd name="connsiteY97" fmla="*/ 1536701 h 1621094"/>
              <a:gd name="connsiteX98" fmla="*/ 1601337 w 9662615"/>
              <a:gd name="connsiteY98" fmla="*/ 1548552 h 1621094"/>
              <a:gd name="connsiteX99" fmla="*/ 1407755 w 9662615"/>
              <a:gd name="connsiteY99" fmla="*/ 1571444 h 1621094"/>
              <a:gd name="connsiteX100" fmla="*/ 1271994 w 9662615"/>
              <a:gd name="connsiteY100" fmla="*/ 1579471 h 1621094"/>
              <a:gd name="connsiteX101" fmla="*/ 1249226 w 9662615"/>
              <a:gd name="connsiteY101" fmla="*/ 1583140 h 1621094"/>
              <a:gd name="connsiteX102" fmla="*/ 1217719 w 9662615"/>
              <a:gd name="connsiteY102" fmla="*/ 1580863 h 1621094"/>
              <a:gd name="connsiteX103" fmla="*/ 1091432 w 9662615"/>
              <a:gd name="connsiteY103" fmla="*/ 1571003 h 1621094"/>
              <a:gd name="connsiteX104" fmla="*/ 992039 w 9662615"/>
              <a:gd name="connsiteY104" fmla="*/ 1556662 h 1621094"/>
              <a:gd name="connsiteX105" fmla="*/ 868264 w 9662615"/>
              <a:gd name="connsiteY105" fmla="*/ 1566392 h 1621094"/>
              <a:gd name="connsiteX106" fmla="*/ 792765 w 9662615"/>
              <a:gd name="connsiteY106" fmla="*/ 1563102 h 1621094"/>
              <a:gd name="connsiteX107" fmla="*/ 669055 w 9662615"/>
              <a:gd name="connsiteY107" fmla="*/ 1543638 h 1621094"/>
              <a:gd name="connsiteX108" fmla="*/ 506152 w 9662615"/>
              <a:gd name="connsiteY108" fmla="*/ 1549124 h 1621094"/>
              <a:gd name="connsiteX109" fmla="*/ 472797 w 9662615"/>
              <a:gd name="connsiteY109" fmla="*/ 1568904 h 1621094"/>
              <a:gd name="connsiteX110" fmla="*/ 427864 w 9662615"/>
              <a:gd name="connsiteY110" fmla="*/ 1580848 h 1621094"/>
              <a:gd name="connsiteX111" fmla="*/ 408381 w 9662615"/>
              <a:gd name="connsiteY111" fmla="*/ 1552940 h 1621094"/>
              <a:gd name="connsiteX112" fmla="*/ 267163 w 9662615"/>
              <a:gd name="connsiteY112" fmla="*/ 1531913 h 1621094"/>
              <a:gd name="connsiteX113" fmla="*/ 196644 w 9662615"/>
              <a:gd name="connsiteY113" fmla="*/ 1524565 h 1621094"/>
              <a:gd name="connsiteX114" fmla="*/ 86819 w 9662615"/>
              <a:gd name="connsiteY114" fmla="*/ 1519517 h 1621094"/>
              <a:gd name="connsiteX115" fmla="*/ 53369 w 9662615"/>
              <a:gd name="connsiteY115" fmla="*/ 1516853 h 1621094"/>
              <a:gd name="connsiteX116" fmla="*/ 2359 w 9662615"/>
              <a:gd name="connsiteY116" fmla="*/ 1515247 h 1621094"/>
              <a:gd name="connsiteX117" fmla="*/ 0 w 9662615"/>
              <a:gd name="connsiteY117" fmla="*/ 1514932 h 1621094"/>
              <a:gd name="connsiteX118" fmla="*/ 0 w 9662615"/>
              <a:gd name="connsiteY118" fmla="*/ 0 h 1621094"/>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1303 w 9662615"/>
              <a:gd name="connsiteY54" fmla="*/ 1575379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5334 w 9662615"/>
              <a:gd name="connsiteY60" fmla="*/ 158177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422155 w 9662615"/>
              <a:gd name="connsiteY65" fmla="*/ 1542059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5334 w 9662615"/>
              <a:gd name="connsiteY60" fmla="*/ 158177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422155 w 9662615"/>
              <a:gd name="connsiteY65" fmla="*/ 1542059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97680"/>
              <a:gd name="connsiteX1" fmla="*/ 9662615 w 9662615"/>
              <a:gd name="connsiteY1" fmla="*/ 0 h 1597680"/>
              <a:gd name="connsiteX2" fmla="*/ 9662615 w 9662615"/>
              <a:gd name="connsiteY2" fmla="*/ 1280346 h 1597680"/>
              <a:gd name="connsiteX3" fmla="*/ 9658420 w 9662615"/>
              <a:gd name="connsiteY3" fmla="*/ 1280106 h 1597680"/>
              <a:gd name="connsiteX4" fmla="*/ 9469546 w 9662615"/>
              <a:gd name="connsiteY4" fmla="*/ 1289837 h 1597680"/>
              <a:gd name="connsiteX5" fmla="*/ 9385895 w 9662615"/>
              <a:gd name="connsiteY5" fmla="*/ 1269203 h 1597680"/>
              <a:gd name="connsiteX6" fmla="*/ 9144767 w 9662615"/>
              <a:gd name="connsiteY6" fmla="*/ 1264120 h 1597680"/>
              <a:gd name="connsiteX7" fmla="*/ 8837252 w 9662615"/>
              <a:gd name="connsiteY7" fmla="*/ 1350515 h 1597680"/>
              <a:gd name="connsiteX8" fmla="*/ 8705466 w 9662615"/>
              <a:gd name="connsiteY8" fmla="*/ 1342419 h 1597680"/>
              <a:gd name="connsiteX9" fmla="*/ 8652221 w 9662615"/>
              <a:gd name="connsiteY9" fmla="*/ 1326906 h 1597680"/>
              <a:gd name="connsiteX10" fmla="*/ 8632312 w 9662615"/>
              <a:gd name="connsiteY10" fmla="*/ 1326025 h 1597680"/>
              <a:gd name="connsiteX11" fmla="*/ 8591582 w 9662615"/>
              <a:gd name="connsiteY11" fmla="*/ 1341666 h 1597680"/>
              <a:gd name="connsiteX12" fmla="*/ 8537336 w 9662615"/>
              <a:gd name="connsiteY12" fmla="*/ 1341684 h 1597680"/>
              <a:gd name="connsiteX13" fmla="*/ 8472508 w 9662615"/>
              <a:gd name="connsiteY13" fmla="*/ 1363109 h 1597680"/>
              <a:gd name="connsiteX14" fmla="*/ 8258477 w 9662615"/>
              <a:gd name="connsiteY14" fmla="*/ 1370666 h 1597680"/>
              <a:gd name="connsiteX15" fmla="*/ 8197961 w 9662615"/>
              <a:gd name="connsiteY15" fmla="*/ 1392804 h 1597680"/>
              <a:gd name="connsiteX16" fmla="*/ 8171196 w 9662615"/>
              <a:gd name="connsiteY16" fmla="*/ 1397216 h 1597680"/>
              <a:gd name="connsiteX17" fmla="*/ 8127667 w 9662615"/>
              <a:gd name="connsiteY17" fmla="*/ 1418254 h 1597680"/>
              <a:gd name="connsiteX18" fmla="*/ 7974579 w 9662615"/>
              <a:gd name="connsiteY18" fmla="*/ 1383439 h 1597680"/>
              <a:gd name="connsiteX19" fmla="*/ 7768351 w 9662615"/>
              <a:gd name="connsiteY19" fmla="*/ 1395051 h 1597680"/>
              <a:gd name="connsiteX20" fmla="*/ 7635985 w 9662615"/>
              <a:gd name="connsiteY20" fmla="*/ 1386363 h 1597680"/>
              <a:gd name="connsiteX21" fmla="*/ 7466069 w 9662615"/>
              <a:gd name="connsiteY21" fmla="*/ 1377654 h 1597680"/>
              <a:gd name="connsiteX22" fmla="*/ 7355642 w 9662615"/>
              <a:gd name="connsiteY22" fmla="*/ 1407761 h 1597680"/>
              <a:gd name="connsiteX23" fmla="*/ 7151610 w 9662615"/>
              <a:gd name="connsiteY23" fmla="*/ 1397856 h 1597680"/>
              <a:gd name="connsiteX24" fmla="*/ 7082147 w 9662615"/>
              <a:gd name="connsiteY24" fmla="*/ 1406113 h 1597680"/>
              <a:gd name="connsiteX25" fmla="*/ 7014958 w 9662615"/>
              <a:gd name="connsiteY25" fmla="*/ 1396883 h 1597680"/>
              <a:gd name="connsiteX26" fmla="*/ 6907567 w 9662615"/>
              <a:gd name="connsiteY26" fmla="*/ 1419149 h 1597680"/>
              <a:gd name="connsiteX27" fmla="*/ 6748428 w 9662615"/>
              <a:gd name="connsiteY27" fmla="*/ 1420308 h 1597680"/>
              <a:gd name="connsiteX28" fmla="*/ 6654257 w 9662615"/>
              <a:gd name="connsiteY28" fmla="*/ 1424143 h 1597680"/>
              <a:gd name="connsiteX29" fmla="*/ 6620123 w 9662615"/>
              <a:gd name="connsiteY29" fmla="*/ 1430535 h 1597680"/>
              <a:gd name="connsiteX30" fmla="*/ 6571355 w 9662615"/>
              <a:gd name="connsiteY30" fmla="*/ 1436144 h 1597680"/>
              <a:gd name="connsiteX31" fmla="*/ 6486557 w 9662615"/>
              <a:gd name="connsiteY31" fmla="*/ 1449861 h 1597680"/>
              <a:gd name="connsiteX32" fmla="*/ 6370419 w 9662615"/>
              <a:gd name="connsiteY32" fmla="*/ 1461649 h 1597680"/>
              <a:gd name="connsiteX33" fmla="*/ 6278839 w 9662615"/>
              <a:gd name="connsiteY33" fmla="*/ 1449160 h 1597680"/>
              <a:gd name="connsiteX34" fmla="*/ 6272455 w 9662615"/>
              <a:gd name="connsiteY34" fmla="*/ 1453191 h 1597680"/>
              <a:gd name="connsiteX35" fmla="*/ 6212659 w 9662615"/>
              <a:gd name="connsiteY35" fmla="*/ 1454850 h 1597680"/>
              <a:gd name="connsiteX36" fmla="*/ 6069317 w 9662615"/>
              <a:gd name="connsiteY36" fmla="*/ 1445838 h 1597680"/>
              <a:gd name="connsiteX37" fmla="*/ 5878477 w 9662615"/>
              <a:gd name="connsiteY37" fmla="*/ 1439180 h 1597680"/>
              <a:gd name="connsiteX38" fmla="*/ 5838387 w 9662615"/>
              <a:gd name="connsiteY38" fmla="*/ 1444679 h 1597680"/>
              <a:gd name="connsiteX39" fmla="*/ 5771136 w 9662615"/>
              <a:gd name="connsiteY39" fmla="*/ 1453639 h 1597680"/>
              <a:gd name="connsiteX40" fmla="*/ 5724081 w 9662615"/>
              <a:gd name="connsiteY40" fmla="*/ 1470431 h 1597680"/>
              <a:gd name="connsiteX41" fmla="*/ 5666577 w 9662615"/>
              <a:gd name="connsiteY41" fmla="*/ 1473921 h 1597680"/>
              <a:gd name="connsiteX42" fmla="*/ 5649068 w 9662615"/>
              <a:gd name="connsiteY42" fmla="*/ 1461676 h 1597680"/>
              <a:gd name="connsiteX43" fmla="*/ 5588902 w 9662615"/>
              <a:gd name="connsiteY43" fmla="*/ 1469647 h 1597680"/>
              <a:gd name="connsiteX44" fmla="*/ 5498090 w 9662615"/>
              <a:gd name="connsiteY44" fmla="*/ 1483173 h 1597680"/>
              <a:gd name="connsiteX45" fmla="*/ 5444641 w 9662615"/>
              <a:gd name="connsiteY45" fmla="*/ 1487602 h 1597680"/>
              <a:gd name="connsiteX46" fmla="*/ 5299812 w 9662615"/>
              <a:gd name="connsiteY46" fmla="*/ 1503362 h 1597680"/>
              <a:gd name="connsiteX47" fmla="*/ 5213947 w 9662615"/>
              <a:gd name="connsiteY47" fmla="*/ 1516637 h 1597680"/>
              <a:gd name="connsiteX48" fmla="*/ 5090342 w 9662615"/>
              <a:gd name="connsiteY48" fmla="*/ 1546680 h 1597680"/>
              <a:gd name="connsiteX49" fmla="*/ 5129812 w 9662615"/>
              <a:gd name="connsiteY49" fmla="*/ 1521277 h 1597680"/>
              <a:gd name="connsiteX50" fmla="*/ 5059484 w 9662615"/>
              <a:gd name="connsiteY50" fmla="*/ 1546802 h 1597680"/>
              <a:gd name="connsiteX51" fmla="*/ 5038524 w 9662615"/>
              <a:gd name="connsiteY51" fmla="*/ 1545675 h 1597680"/>
              <a:gd name="connsiteX52" fmla="*/ 5026564 w 9662615"/>
              <a:gd name="connsiteY52" fmla="*/ 1545376 h 1597680"/>
              <a:gd name="connsiteX53" fmla="*/ 4969433 w 9662615"/>
              <a:gd name="connsiteY53" fmla="*/ 1550865 h 1597680"/>
              <a:gd name="connsiteX54" fmla="*/ 4929254 w 9662615"/>
              <a:gd name="connsiteY54" fmla="*/ 1563452 h 1597680"/>
              <a:gd name="connsiteX55" fmla="*/ 4871726 w 9662615"/>
              <a:gd name="connsiteY55" fmla="*/ 1570584 h 1597680"/>
              <a:gd name="connsiteX56" fmla="*/ 4843267 w 9662615"/>
              <a:gd name="connsiteY56" fmla="*/ 1561459 h 1597680"/>
              <a:gd name="connsiteX57" fmla="*/ 4821058 w 9662615"/>
              <a:gd name="connsiteY57" fmla="*/ 1553078 h 1597680"/>
              <a:gd name="connsiteX58" fmla="*/ 4791466 w 9662615"/>
              <a:gd name="connsiteY58" fmla="*/ 1561324 h 1597680"/>
              <a:gd name="connsiteX59" fmla="*/ 4784247 w 9662615"/>
              <a:gd name="connsiteY59" fmla="*/ 1562342 h 1597680"/>
              <a:gd name="connsiteX60" fmla="*/ 4743285 w 9662615"/>
              <a:gd name="connsiteY60" fmla="*/ 1597680 h 1597680"/>
              <a:gd name="connsiteX61" fmla="*/ 4697562 w 9662615"/>
              <a:gd name="connsiteY61" fmla="*/ 1551206 h 1597680"/>
              <a:gd name="connsiteX62" fmla="*/ 4662664 w 9662615"/>
              <a:gd name="connsiteY62" fmla="*/ 1573162 h 1597680"/>
              <a:gd name="connsiteX63" fmla="*/ 4603028 w 9662615"/>
              <a:gd name="connsiteY63" fmla="*/ 1568821 h 1597680"/>
              <a:gd name="connsiteX64" fmla="*/ 4541612 w 9662615"/>
              <a:gd name="connsiteY64" fmla="*/ 1545262 h 1597680"/>
              <a:gd name="connsiteX65" fmla="*/ 4422155 w 9662615"/>
              <a:gd name="connsiteY65" fmla="*/ 1542059 h 1597680"/>
              <a:gd name="connsiteX66" fmla="*/ 4221826 w 9662615"/>
              <a:gd name="connsiteY66" fmla="*/ 1508923 h 1597680"/>
              <a:gd name="connsiteX67" fmla="*/ 4096601 w 9662615"/>
              <a:gd name="connsiteY67" fmla="*/ 1521563 h 1597680"/>
              <a:gd name="connsiteX68" fmla="*/ 3970635 w 9662615"/>
              <a:gd name="connsiteY68" fmla="*/ 1544815 h 1597680"/>
              <a:gd name="connsiteX69" fmla="*/ 3833906 w 9662615"/>
              <a:gd name="connsiteY69" fmla="*/ 1516637 h 1597680"/>
              <a:gd name="connsiteX70" fmla="*/ 3696258 w 9662615"/>
              <a:gd name="connsiteY70" fmla="*/ 1537563 h 1597680"/>
              <a:gd name="connsiteX71" fmla="*/ 3594070 w 9662615"/>
              <a:gd name="connsiteY71" fmla="*/ 1509422 h 1597680"/>
              <a:gd name="connsiteX72" fmla="*/ 3565233 w 9662615"/>
              <a:gd name="connsiteY72" fmla="*/ 1515122 h 1597680"/>
              <a:gd name="connsiteX73" fmla="*/ 3560267 w 9662615"/>
              <a:gd name="connsiteY73" fmla="*/ 1516288 h 1597680"/>
              <a:gd name="connsiteX74" fmla="*/ 3540258 w 9662615"/>
              <a:gd name="connsiteY74" fmla="*/ 1516976 h 1597680"/>
              <a:gd name="connsiteX75" fmla="*/ 3534780 w 9662615"/>
              <a:gd name="connsiteY75" fmla="*/ 1522141 h 1597680"/>
              <a:gd name="connsiteX76" fmla="*/ 3504783 w 9662615"/>
              <a:gd name="connsiteY76" fmla="*/ 1526739 h 1597680"/>
              <a:gd name="connsiteX77" fmla="*/ 3430805 w 9662615"/>
              <a:gd name="connsiteY77" fmla="*/ 1542521 h 1597680"/>
              <a:gd name="connsiteX78" fmla="*/ 3292707 w 9662615"/>
              <a:gd name="connsiteY78" fmla="*/ 1520490 h 1597680"/>
              <a:gd name="connsiteX79" fmla="*/ 3187872 w 9662615"/>
              <a:gd name="connsiteY79" fmla="*/ 1519991 h 1597680"/>
              <a:gd name="connsiteX80" fmla="*/ 3148026 w 9662615"/>
              <a:gd name="connsiteY80" fmla="*/ 1524777 h 1597680"/>
              <a:gd name="connsiteX81" fmla="*/ 3092394 w 9662615"/>
              <a:gd name="connsiteY81" fmla="*/ 1528115 h 1597680"/>
              <a:gd name="connsiteX82" fmla="*/ 2994200 w 9662615"/>
              <a:gd name="connsiteY82" fmla="*/ 1537857 h 1597680"/>
              <a:gd name="connsiteX83" fmla="*/ 2862301 w 9662615"/>
              <a:gd name="connsiteY83" fmla="*/ 1544250 h 1597680"/>
              <a:gd name="connsiteX84" fmla="*/ 2766335 w 9662615"/>
              <a:gd name="connsiteY84" fmla="*/ 1527662 h 1597680"/>
              <a:gd name="connsiteX85" fmla="*/ 2757836 w 9662615"/>
              <a:gd name="connsiteY85" fmla="*/ 1531371 h 1597680"/>
              <a:gd name="connsiteX86" fmla="*/ 2691555 w 9662615"/>
              <a:gd name="connsiteY86" fmla="*/ 1530283 h 1597680"/>
              <a:gd name="connsiteX87" fmla="*/ 2491676 w 9662615"/>
              <a:gd name="connsiteY87" fmla="*/ 1500859 h 1597680"/>
              <a:gd name="connsiteX88" fmla="*/ 2378036 w 9662615"/>
              <a:gd name="connsiteY88" fmla="*/ 1520645 h 1597680"/>
              <a:gd name="connsiteX89" fmla="*/ 2284269 w 9662615"/>
              <a:gd name="connsiteY89" fmla="*/ 1503068 h 1597680"/>
              <a:gd name="connsiteX90" fmla="*/ 2207104 w 9662615"/>
              <a:gd name="connsiteY90" fmla="*/ 1508888 h 1597680"/>
              <a:gd name="connsiteX91" fmla="*/ 2149226 w 9662615"/>
              <a:gd name="connsiteY91" fmla="*/ 1523409 h 1597680"/>
              <a:gd name="connsiteX92" fmla="*/ 2084783 w 9662615"/>
              <a:gd name="connsiteY92" fmla="*/ 1524245 h 1597680"/>
              <a:gd name="connsiteX93" fmla="*/ 2070075 w 9662615"/>
              <a:gd name="connsiteY93" fmla="*/ 1511285 h 1597680"/>
              <a:gd name="connsiteX94" fmla="*/ 2001057 w 9662615"/>
              <a:gd name="connsiteY94" fmla="*/ 1516449 h 1597680"/>
              <a:gd name="connsiteX95" fmla="*/ 1896330 w 9662615"/>
              <a:gd name="connsiteY95" fmla="*/ 1525725 h 1597680"/>
              <a:gd name="connsiteX96" fmla="*/ 1835994 w 9662615"/>
              <a:gd name="connsiteY96" fmla="*/ 1527678 h 1597680"/>
              <a:gd name="connsiteX97" fmla="*/ 1671119 w 9662615"/>
              <a:gd name="connsiteY97" fmla="*/ 1536701 h 1597680"/>
              <a:gd name="connsiteX98" fmla="*/ 1601337 w 9662615"/>
              <a:gd name="connsiteY98" fmla="*/ 1548552 h 1597680"/>
              <a:gd name="connsiteX99" fmla="*/ 1407755 w 9662615"/>
              <a:gd name="connsiteY99" fmla="*/ 1571444 h 1597680"/>
              <a:gd name="connsiteX100" fmla="*/ 1271994 w 9662615"/>
              <a:gd name="connsiteY100" fmla="*/ 1579471 h 1597680"/>
              <a:gd name="connsiteX101" fmla="*/ 1249226 w 9662615"/>
              <a:gd name="connsiteY101" fmla="*/ 1583140 h 1597680"/>
              <a:gd name="connsiteX102" fmla="*/ 1217719 w 9662615"/>
              <a:gd name="connsiteY102" fmla="*/ 1580863 h 1597680"/>
              <a:gd name="connsiteX103" fmla="*/ 1091432 w 9662615"/>
              <a:gd name="connsiteY103" fmla="*/ 1571003 h 1597680"/>
              <a:gd name="connsiteX104" fmla="*/ 992039 w 9662615"/>
              <a:gd name="connsiteY104" fmla="*/ 1556662 h 1597680"/>
              <a:gd name="connsiteX105" fmla="*/ 868264 w 9662615"/>
              <a:gd name="connsiteY105" fmla="*/ 1566392 h 1597680"/>
              <a:gd name="connsiteX106" fmla="*/ 792765 w 9662615"/>
              <a:gd name="connsiteY106" fmla="*/ 1563102 h 1597680"/>
              <a:gd name="connsiteX107" fmla="*/ 669055 w 9662615"/>
              <a:gd name="connsiteY107" fmla="*/ 1543638 h 1597680"/>
              <a:gd name="connsiteX108" fmla="*/ 506152 w 9662615"/>
              <a:gd name="connsiteY108" fmla="*/ 1549124 h 1597680"/>
              <a:gd name="connsiteX109" fmla="*/ 472797 w 9662615"/>
              <a:gd name="connsiteY109" fmla="*/ 1568904 h 1597680"/>
              <a:gd name="connsiteX110" fmla="*/ 427864 w 9662615"/>
              <a:gd name="connsiteY110" fmla="*/ 1580848 h 1597680"/>
              <a:gd name="connsiteX111" fmla="*/ 408381 w 9662615"/>
              <a:gd name="connsiteY111" fmla="*/ 1552940 h 1597680"/>
              <a:gd name="connsiteX112" fmla="*/ 267163 w 9662615"/>
              <a:gd name="connsiteY112" fmla="*/ 1531913 h 1597680"/>
              <a:gd name="connsiteX113" fmla="*/ 196644 w 9662615"/>
              <a:gd name="connsiteY113" fmla="*/ 1524565 h 1597680"/>
              <a:gd name="connsiteX114" fmla="*/ 86819 w 9662615"/>
              <a:gd name="connsiteY114" fmla="*/ 1519517 h 1597680"/>
              <a:gd name="connsiteX115" fmla="*/ 53369 w 9662615"/>
              <a:gd name="connsiteY115" fmla="*/ 1516853 h 1597680"/>
              <a:gd name="connsiteX116" fmla="*/ 2359 w 9662615"/>
              <a:gd name="connsiteY116" fmla="*/ 1515247 h 1597680"/>
              <a:gd name="connsiteX117" fmla="*/ 0 w 9662615"/>
              <a:gd name="connsiteY117" fmla="*/ 1514932 h 1597680"/>
              <a:gd name="connsiteX118" fmla="*/ 0 w 9662615"/>
              <a:gd name="connsiteY118" fmla="*/ 0 h 1597680"/>
              <a:gd name="connsiteX0" fmla="*/ 0 w 9662615"/>
              <a:gd name="connsiteY0" fmla="*/ 0 h 1603753"/>
              <a:gd name="connsiteX1" fmla="*/ 9662615 w 9662615"/>
              <a:gd name="connsiteY1" fmla="*/ 0 h 1603753"/>
              <a:gd name="connsiteX2" fmla="*/ 9662615 w 9662615"/>
              <a:gd name="connsiteY2" fmla="*/ 1280346 h 1603753"/>
              <a:gd name="connsiteX3" fmla="*/ 9658420 w 9662615"/>
              <a:gd name="connsiteY3" fmla="*/ 1280106 h 1603753"/>
              <a:gd name="connsiteX4" fmla="*/ 9469546 w 9662615"/>
              <a:gd name="connsiteY4" fmla="*/ 1289837 h 1603753"/>
              <a:gd name="connsiteX5" fmla="*/ 9385895 w 9662615"/>
              <a:gd name="connsiteY5" fmla="*/ 1269203 h 1603753"/>
              <a:gd name="connsiteX6" fmla="*/ 9144767 w 9662615"/>
              <a:gd name="connsiteY6" fmla="*/ 1264120 h 1603753"/>
              <a:gd name="connsiteX7" fmla="*/ 8837252 w 9662615"/>
              <a:gd name="connsiteY7" fmla="*/ 1350515 h 1603753"/>
              <a:gd name="connsiteX8" fmla="*/ 8705466 w 9662615"/>
              <a:gd name="connsiteY8" fmla="*/ 1342419 h 1603753"/>
              <a:gd name="connsiteX9" fmla="*/ 8652221 w 9662615"/>
              <a:gd name="connsiteY9" fmla="*/ 1326906 h 1603753"/>
              <a:gd name="connsiteX10" fmla="*/ 8632312 w 9662615"/>
              <a:gd name="connsiteY10" fmla="*/ 1326025 h 1603753"/>
              <a:gd name="connsiteX11" fmla="*/ 8591582 w 9662615"/>
              <a:gd name="connsiteY11" fmla="*/ 1341666 h 1603753"/>
              <a:gd name="connsiteX12" fmla="*/ 8537336 w 9662615"/>
              <a:gd name="connsiteY12" fmla="*/ 1341684 h 1603753"/>
              <a:gd name="connsiteX13" fmla="*/ 8472508 w 9662615"/>
              <a:gd name="connsiteY13" fmla="*/ 1363109 h 1603753"/>
              <a:gd name="connsiteX14" fmla="*/ 8258477 w 9662615"/>
              <a:gd name="connsiteY14" fmla="*/ 1370666 h 1603753"/>
              <a:gd name="connsiteX15" fmla="*/ 8197961 w 9662615"/>
              <a:gd name="connsiteY15" fmla="*/ 1392804 h 1603753"/>
              <a:gd name="connsiteX16" fmla="*/ 8171196 w 9662615"/>
              <a:gd name="connsiteY16" fmla="*/ 1397216 h 1603753"/>
              <a:gd name="connsiteX17" fmla="*/ 8127667 w 9662615"/>
              <a:gd name="connsiteY17" fmla="*/ 1418254 h 1603753"/>
              <a:gd name="connsiteX18" fmla="*/ 7974579 w 9662615"/>
              <a:gd name="connsiteY18" fmla="*/ 1383439 h 1603753"/>
              <a:gd name="connsiteX19" fmla="*/ 7768351 w 9662615"/>
              <a:gd name="connsiteY19" fmla="*/ 1395051 h 1603753"/>
              <a:gd name="connsiteX20" fmla="*/ 7635985 w 9662615"/>
              <a:gd name="connsiteY20" fmla="*/ 1386363 h 1603753"/>
              <a:gd name="connsiteX21" fmla="*/ 7466069 w 9662615"/>
              <a:gd name="connsiteY21" fmla="*/ 1377654 h 1603753"/>
              <a:gd name="connsiteX22" fmla="*/ 7355642 w 9662615"/>
              <a:gd name="connsiteY22" fmla="*/ 1407761 h 1603753"/>
              <a:gd name="connsiteX23" fmla="*/ 7151610 w 9662615"/>
              <a:gd name="connsiteY23" fmla="*/ 1397856 h 1603753"/>
              <a:gd name="connsiteX24" fmla="*/ 7082147 w 9662615"/>
              <a:gd name="connsiteY24" fmla="*/ 1406113 h 1603753"/>
              <a:gd name="connsiteX25" fmla="*/ 7014958 w 9662615"/>
              <a:gd name="connsiteY25" fmla="*/ 1396883 h 1603753"/>
              <a:gd name="connsiteX26" fmla="*/ 6907567 w 9662615"/>
              <a:gd name="connsiteY26" fmla="*/ 1419149 h 1603753"/>
              <a:gd name="connsiteX27" fmla="*/ 6748428 w 9662615"/>
              <a:gd name="connsiteY27" fmla="*/ 1420308 h 1603753"/>
              <a:gd name="connsiteX28" fmla="*/ 6654257 w 9662615"/>
              <a:gd name="connsiteY28" fmla="*/ 1424143 h 1603753"/>
              <a:gd name="connsiteX29" fmla="*/ 6620123 w 9662615"/>
              <a:gd name="connsiteY29" fmla="*/ 1430535 h 1603753"/>
              <a:gd name="connsiteX30" fmla="*/ 6571355 w 9662615"/>
              <a:gd name="connsiteY30" fmla="*/ 1436144 h 1603753"/>
              <a:gd name="connsiteX31" fmla="*/ 6486557 w 9662615"/>
              <a:gd name="connsiteY31" fmla="*/ 1449861 h 1603753"/>
              <a:gd name="connsiteX32" fmla="*/ 6370419 w 9662615"/>
              <a:gd name="connsiteY32" fmla="*/ 1461649 h 1603753"/>
              <a:gd name="connsiteX33" fmla="*/ 6278839 w 9662615"/>
              <a:gd name="connsiteY33" fmla="*/ 1449160 h 1603753"/>
              <a:gd name="connsiteX34" fmla="*/ 6272455 w 9662615"/>
              <a:gd name="connsiteY34" fmla="*/ 1453191 h 1603753"/>
              <a:gd name="connsiteX35" fmla="*/ 6212659 w 9662615"/>
              <a:gd name="connsiteY35" fmla="*/ 1454850 h 1603753"/>
              <a:gd name="connsiteX36" fmla="*/ 6069317 w 9662615"/>
              <a:gd name="connsiteY36" fmla="*/ 1445838 h 1603753"/>
              <a:gd name="connsiteX37" fmla="*/ 5878477 w 9662615"/>
              <a:gd name="connsiteY37" fmla="*/ 1439180 h 1603753"/>
              <a:gd name="connsiteX38" fmla="*/ 5838387 w 9662615"/>
              <a:gd name="connsiteY38" fmla="*/ 1444679 h 1603753"/>
              <a:gd name="connsiteX39" fmla="*/ 5771136 w 9662615"/>
              <a:gd name="connsiteY39" fmla="*/ 1453639 h 1603753"/>
              <a:gd name="connsiteX40" fmla="*/ 5724081 w 9662615"/>
              <a:gd name="connsiteY40" fmla="*/ 1470431 h 1603753"/>
              <a:gd name="connsiteX41" fmla="*/ 5666577 w 9662615"/>
              <a:gd name="connsiteY41" fmla="*/ 1473921 h 1603753"/>
              <a:gd name="connsiteX42" fmla="*/ 5649068 w 9662615"/>
              <a:gd name="connsiteY42" fmla="*/ 1461676 h 1603753"/>
              <a:gd name="connsiteX43" fmla="*/ 5588902 w 9662615"/>
              <a:gd name="connsiteY43" fmla="*/ 1469647 h 1603753"/>
              <a:gd name="connsiteX44" fmla="*/ 5498090 w 9662615"/>
              <a:gd name="connsiteY44" fmla="*/ 1483173 h 1603753"/>
              <a:gd name="connsiteX45" fmla="*/ 5444641 w 9662615"/>
              <a:gd name="connsiteY45" fmla="*/ 1487602 h 1603753"/>
              <a:gd name="connsiteX46" fmla="*/ 5299812 w 9662615"/>
              <a:gd name="connsiteY46" fmla="*/ 1503362 h 1603753"/>
              <a:gd name="connsiteX47" fmla="*/ 5213947 w 9662615"/>
              <a:gd name="connsiteY47" fmla="*/ 1516637 h 1603753"/>
              <a:gd name="connsiteX48" fmla="*/ 5090342 w 9662615"/>
              <a:gd name="connsiteY48" fmla="*/ 1546680 h 1603753"/>
              <a:gd name="connsiteX49" fmla="*/ 5129812 w 9662615"/>
              <a:gd name="connsiteY49" fmla="*/ 1521277 h 1603753"/>
              <a:gd name="connsiteX50" fmla="*/ 5059484 w 9662615"/>
              <a:gd name="connsiteY50" fmla="*/ 1546802 h 1603753"/>
              <a:gd name="connsiteX51" fmla="*/ 5038524 w 9662615"/>
              <a:gd name="connsiteY51" fmla="*/ 1545675 h 1603753"/>
              <a:gd name="connsiteX52" fmla="*/ 5026564 w 9662615"/>
              <a:gd name="connsiteY52" fmla="*/ 1545376 h 1603753"/>
              <a:gd name="connsiteX53" fmla="*/ 4969433 w 9662615"/>
              <a:gd name="connsiteY53" fmla="*/ 1550865 h 1603753"/>
              <a:gd name="connsiteX54" fmla="*/ 4929254 w 9662615"/>
              <a:gd name="connsiteY54" fmla="*/ 1563452 h 1603753"/>
              <a:gd name="connsiteX55" fmla="*/ 4871726 w 9662615"/>
              <a:gd name="connsiteY55" fmla="*/ 1570584 h 1603753"/>
              <a:gd name="connsiteX56" fmla="*/ 4843267 w 9662615"/>
              <a:gd name="connsiteY56" fmla="*/ 1561459 h 1603753"/>
              <a:gd name="connsiteX57" fmla="*/ 4821058 w 9662615"/>
              <a:gd name="connsiteY57" fmla="*/ 1553078 h 1603753"/>
              <a:gd name="connsiteX58" fmla="*/ 4791466 w 9662615"/>
              <a:gd name="connsiteY58" fmla="*/ 1561324 h 1603753"/>
              <a:gd name="connsiteX59" fmla="*/ 4784247 w 9662615"/>
              <a:gd name="connsiteY59" fmla="*/ 1562342 h 1603753"/>
              <a:gd name="connsiteX60" fmla="*/ 4743285 w 9662615"/>
              <a:gd name="connsiteY60" fmla="*/ 1597680 h 1603753"/>
              <a:gd name="connsiteX61" fmla="*/ 4697562 w 9662615"/>
              <a:gd name="connsiteY61" fmla="*/ 1551206 h 1603753"/>
              <a:gd name="connsiteX62" fmla="*/ 4662664 w 9662615"/>
              <a:gd name="connsiteY62" fmla="*/ 1573162 h 1603753"/>
              <a:gd name="connsiteX63" fmla="*/ 4603028 w 9662615"/>
              <a:gd name="connsiteY63" fmla="*/ 1568821 h 1603753"/>
              <a:gd name="connsiteX64" fmla="*/ 4541612 w 9662615"/>
              <a:gd name="connsiteY64" fmla="*/ 1545262 h 1603753"/>
              <a:gd name="connsiteX65" fmla="*/ 4422155 w 9662615"/>
              <a:gd name="connsiteY65" fmla="*/ 1542059 h 1603753"/>
              <a:gd name="connsiteX66" fmla="*/ 4221826 w 9662615"/>
              <a:gd name="connsiteY66" fmla="*/ 1508923 h 1603753"/>
              <a:gd name="connsiteX67" fmla="*/ 4096601 w 9662615"/>
              <a:gd name="connsiteY67" fmla="*/ 1521563 h 1603753"/>
              <a:gd name="connsiteX68" fmla="*/ 3970635 w 9662615"/>
              <a:gd name="connsiteY68" fmla="*/ 1544815 h 1603753"/>
              <a:gd name="connsiteX69" fmla="*/ 3833906 w 9662615"/>
              <a:gd name="connsiteY69" fmla="*/ 1516637 h 1603753"/>
              <a:gd name="connsiteX70" fmla="*/ 3696258 w 9662615"/>
              <a:gd name="connsiteY70" fmla="*/ 1537563 h 1603753"/>
              <a:gd name="connsiteX71" fmla="*/ 3594070 w 9662615"/>
              <a:gd name="connsiteY71" fmla="*/ 1509422 h 1603753"/>
              <a:gd name="connsiteX72" fmla="*/ 3565233 w 9662615"/>
              <a:gd name="connsiteY72" fmla="*/ 1515122 h 1603753"/>
              <a:gd name="connsiteX73" fmla="*/ 3560267 w 9662615"/>
              <a:gd name="connsiteY73" fmla="*/ 1516288 h 1603753"/>
              <a:gd name="connsiteX74" fmla="*/ 3540258 w 9662615"/>
              <a:gd name="connsiteY74" fmla="*/ 1516976 h 1603753"/>
              <a:gd name="connsiteX75" fmla="*/ 3534780 w 9662615"/>
              <a:gd name="connsiteY75" fmla="*/ 1522141 h 1603753"/>
              <a:gd name="connsiteX76" fmla="*/ 3504783 w 9662615"/>
              <a:gd name="connsiteY76" fmla="*/ 1526739 h 1603753"/>
              <a:gd name="connsiteX77" fmla="*/ 3430805 w 9662615"/>
              <a:gd name="connsiteY77" fmla="*/ 1542521 h 1603753"/>
              <a:gd name="connsiteX78" fmla="*/ 3292707 w 9662615"/>
              <a:gd name="connsiteY78" fmla="*/ 1520490 h 1603753"/>
              <a:gd name="connsiteX79" fmla="*/ 3187872 w 9662615"/>
              <a:gd name="connsiteY79" fmla="*/ 1519991 h 1603753"/>
              <a:gd name="connsiteX80" fmla="*/ 3148026 w 9662615"/>
              <a:gd name="connsiteY80" fmla="*/ 1524777 h 1603753"/>
              <a:gd name="connsiteX81" fmla="*/ 3092394 w 9662615"/>
              <a:gd name="connsiteY81" fmla="*/ 1528115 h 1603753"/>
              <a:gd name="connsiteX82" fmla="*/ 2994200 w 9662615"/>
              <a:gd name="connsiteY82" fmla="*/ 1537857 h 1603753"/>
              <a:gd name="connsiteX83" fmla="*/ 2862301 w 9662615"/>
              <a:gd name="connsiteY83" fmla="*/ 1544250 h 1603753"/>
              <a:gd name="connsiteX84" fmla="*/ 2766335 w 9662615"/>
              <a:gd name="connsiteY84" fmla="*/ 1527662 h 1603753"/>
              <a:gd name="connsiteX85" fmla="*/ 2757836 w 9662615"/>
              <a:gd name="connsiteY85" fmla="*/ 1531371 h 1603753"/>
              <a:gd name="connsiteX86" fmla="*/ 2691555 w 9662615"/>
              <a:gd name="connsiteY86" fmla="*/ 1530283 h 1603753"/>
              <a:gd name="connsiteX87" fmla="*/ 2491676 w 9662615"/>
              <a:gd name="connsiteY87" fmla="*/ 1500859 h 1603753"/>
              <a:gd name="connsiteX88" fmla="*/ 2378036 w 9662615"/>
              <a:gd name="connsiteY88" fmla="*/ 1520645 h 1603753"/>
              <a:gd name="connsiteX89" fmla="*/ 2284269 w 9662615"/>
              <a:gd name="connsiteY89" fmla="*/ 1503068 h 1603753"/>
              <a:gd name="connsiteX90" fmla="*/ 2207104 w 9662615"/>
              <a:gd name="connsiteY90" fmla="*/ 1508888 h 1603753"/>
              <a:gd name="connsiteX91" fmla="*/ 2149226 w 9662615"/>
              <a:gd name="connsiteY91" fmla="*/ 1523409 h 1603753"/>
              <a:gd name="connsiteX92" fmla="*/ 2084783 w 9662615"/>
              <a:gd name="connsiteY92" fmla="*/ 1524245 h 1603753"/>
              <a:gd name="connsiteX93" fmla="*/ 2070075 w 9662615"/>
              <a:gd name="connsiteY93" fmla="*/ 1511285 h 1603753"/>
              <a:gd name="connsiteX94" fmla="*/ 2001057 w 9662615"/>
              <a:gd name="connsiteY94" fmla="*/ 1516449 h 1603753"/>
              <a:gd name="connsiteX95" fmla="*/ 1896330 w 9662615"/>
              <a:gd name="connsiteY95" fmla="*/ 1525725 h 1603753"/>
              <a:gd name="connsiteX96" fmla="*/ 1835994 w 9662615"/>
              <a:gd name="connsiteY96" fmla="*/ 1527678 h 1603753"/>
              <a:gd name="connsiteX97" fmla="*/ 1671119 w 9662615"/>
              <a:gd name="connsiteY97" fmla="*/ 1536701 h 1603753"/>
              <a:gd name="connsiteX98" fmla="*/ 1601337 w 9662615"/>
              <a:gd name="connsiteY98" fmla="*/ 1548552 h 1603753"/>
              <a:gd name="connsiteX99" fmla="*/ 1407755 w 9662615"/>
              <a:gd name="connsiteY99" fmla="*/ 1571444 h 1603753"/>
              <a:gd name="connsiteX100" fmla="*/ 1271994 w 9662615"/>
              <a:gd name="connsiteY100" fmla="*/ 1579471 h 1603753"/>
              <a:gd name="connsiteX101" fmla="*/ 1249226 w 9662615"/>
              <a:gd name="connsiteY101" fmla="*/ 1583140 h 1603753"/>
              <a:gd name="connsiteX102" fmla="*/ 1217719 w 9662615"/>
              <a:gd name="connsiteY102" fmla="*/ 1580863 h 1603753"/>
              <a:gd name="connsiteX103" fmla="*/ 1091432 w 9662615"/>
              <a:gd name="connsiteY103" fmla="*/ 1571003 h 1603753"/>
              <a:gd name="connsiteX104" fmla="*/ 992039 w 9662615"/>
              <a:gd name="connsiteY104" fmla="*/ 1556662 h 1603753"/>
              <a:gd name="connsiteX105" fmla="*/ 868264 w 9662615"/>
              <a:gd name="connsiteY105" fmla="*/ 1566392 h 1603753"/>
              <a:gd name="connsiteX106" fmla="*/ 792765 w 9662615"/>
              <a:gd name="connsiteY106" fmla="*/ 1563102 h 1603753"/>
              <a:gd name="connsiteX107" fmla="*/ 669055 w 9662615"/>
              <a:gd name="connsiteY107" fmla="*/ 1543638 h 1603753"/>
              <a:gd name="connsiteX108" fmla="*/ 506152 w 9662615"/>
              <a:gd name="connsiteY108" fmla="*/ 1549124 h 1603753"/>
              <a:gd name="connsiteX109" fmla="*/ 472797 w 9662615"/>
              <a:gd name="connsiteY109" fmla="*/ 1568904 h 1603753"/>
              <a:gd name="connsiteX110" fmla="*/ 427864 w 9662615"/>
              <a:gd name="connsiteY110" fmla="*/ 1580848 h 1603753"/>
              <a:gd name="connsiteX111" fmla="*/ 408381 w 9662615"/>
              <a:gd name="connsiteY111" fmla="*/ 1552940 h 1603753"/>
              <a:gd name="connsiteX112" fmla="*/ 267163 w 9662615"/>
              <a:gd name="connsiteY112" fmla="*/ 1531913 h 1603753"/>
              <a:gd name="connsiteX113" fmla="*/ 196644 w 9662615"/>
              <a:gd name="connsiteY113" fmla="*/ 1524565 h 1603753"/>
              <a:gd name="connsiteX114" fmla="*/ 86819 w 9662615"/>
              <a:gd name="connsiteY114" fmla="*/ 1519517 h 1603753"/>
              <a:gd name="connsiteX115" fmla="*/ 53369 w 9662615"/>
              <a:gd name="connsiteY115" fmla="*/ 1516853 h 1603753"/>
              <a:gd name="connsiteX116" fmla="*/ 2359 w 9662615"/>
              <a:gd name="connsiteY116" fmla="*/ 1515247 h 1603753"/>
              <a:gd name="connsiteX117" fmla="*/ 0 w 9662615"/>
              <a:gd name="connsiteY117" fmla="*/ 1514932 h 1603753"/>
              <a:gd name="connsiteX118" fmla="*/ 0 w 9662615"/>
              <a:gd name="connsiteY118" fmla="*/ 0 h 1603753"/>
              <a:gd name="connsiteX0" fmla="*/ 0 w 9662615"/>
              <a:gd name="connsiteY0" fmla="*/ 0 h 1603753"/>
              <a:gd name="connsiteX1" fmla="*/ 9662615 w 9662615"/>
              <a:gd name="connsiteY1" fmla="*/ 0 h 1603753"/>
              <a:gd name="connsiteX2" fmla="*/ 9662615 w 9662615"/>
              <a:gd name="connsiteY2" fmla="*/ 1280346 h 1603753"/>
              <a:gd name="connsiteX3" fmla="*/ 9658420 w 9662615"/>
              <a:gd name="connsiteY3" fmla="*/ 1280106 h 1603753"/>
              <a:gd name="connsiteX4" fmla="*/ 9469546 w 9662615"/>
              <a:gd name="connsiteY4" fmla="*/ 1289837 h 1603753"/>
              <a:gd name="connsiteX5" fmla="*/ 9385895 w 9662615"/>
              <a:gd name="connsiteY5" fmla="*/ 1269203 h 1603753"/>
              <a:gd name="connsiteX6" fmla="*/ 9144767 w 9662615"/>
              <a:gd name="connsiteY6" fmla="*/ 1264120 h 1603753"/>
              <a:gd name="connsiteX7" fmla="*/ 8837252 w 9662615"/>
              <a:gd name="connsiteY7" fmla="*/ 1350515 h 1603753"/>
              <a:gd name="connsiteX8" fmla="*/ 8705466 w 9662615"/>
              <a:gd name="connsiteY8" fmla="*/ 1342419 h 1603753"/>
              <a:gd name="connsiteX9" fmla="*/ 8652221 w 9662615"/>
              <a:gd name="connsiteY9" fmla="*/ 1326906 h 1603753"/>
              <a:gd name="connsiteX10" fmla="*/ 8632312 w 9662615"/>
              <a:gd name="connsiteY10" fmla="*/ 1326025 h 1603753"/>
              <a:gd name="connsiteX11" fmla="*/ 8591582 w 9662615"/>
              <a:gd name="connsiteY11" fmla="*/ 1341666 h 1603753"/>
              <a:gd name="connsiteX12" fmla="*/ 8537336 w 9662615"/>
              <a:gd name="connsiteY12" fmla="*/ 1341684 h 1603753"/>
              <a:gd name="connsiteX13" fmla="*/ 8472508 w 9662615"/>
              <a:gd name="connsiteY13" fmla="*/ 1363109 h 1603753"/>
              <a:gd name="connsiteX14" fmla="*/ 8258477 w 9662615"/>
              <a:gd name="connsiteY14" fmla="*/ 1370666 h 1603753"/>
              <a:gd name="connsiteX15" fmla="*/ 8197961 w 9662615"/>
              <a:gd name="connsiteY15" fmla="*/ 1392804 h 1603753"/>
              <a:gd name="connsiteX16" fmla="*/ 8171196 w 9662615"/>
              <a:gd name="connsiteY16" fmla="*/ 1397216 h 1603753"/>
              <a:gd name="connsiteX17" fmla="*/ 8127667 w 9662615"/>
              <a:gd name="connsiteY17" fmla="*/ 1418254 h 1603753"/>
              <a:gd name="connsiteX18" fmla="*/ 7974579 w 9662615"/>
              <a:gd name="connsiteY18" fmla="*/ 1383439 h 1603753"/>
              <a:gd name="connsiteX19" fmla="*/ 7768351 w 9662615"/>
              <a:gd name="connsiteY19" fmla="*/ 1395051 h 1603753"/>
              <a:gd name="connsiteX20" fmla="*/ 7635985 w 9662615"/>
              <a:gd name="connsiteY20" fmla="*/ 1386363 h 1603753"/>
              <a:gd name="connsiteX21" fmla="*/ 7466069 w 9662615"/>
              <a:gd name="connsiteY21" fmla="*/ 1377654 h 1603753"/>
              <a:gd name="connsiteX22" fmla="*/ 7355642 w 9662615"/>
              <a:gd name="connsiteY22" fmla="*/ 1407761 h 1603753"/>
              <a:gd name="connsiteX23" fmla="*/ 7151610 w 9662615"/>
              <a:gd name="connsiteY23" fmla="*/ 1397856 h 1603753"/>
              <a:gd name="connsiteX24" fmla="*/ 7082147 w 9662615"/>
              <a:gd name="connsiteY24" fmla="*/ 1406113 h 1603753"/>
              <a:gd name="connsiteX25" fmla="*/ 7014958 w 9662615"/>
              <a:gd name="connsiteY25" fmla="*/ 1396883 h 1603753"/>
              <a:gd name="connsiteX26" fmla="*/ 6907567 w 9662615"/>
              <a:gd name="connsiteY26" fmla="*/ 1419149 h 1603753"/>
              <a:gd name="connsiteX27" fmla="*/ 6748428 w 9662615"/>
              <a:gd name="connsiteY27" fmla="*/ 1420308 h 1603753"/>
              <a:gd name="connsiteX28" fmla="*/ 6654257 w 9662615"/>
              <a:gd name="connsiteY28" fmla="*/ 1424143 h 1603753"/>
              <a:gd name="connsiteX29" fmla="*/ 6620123 w 9662615"/>
              <a:gd name="connsiteY29" fmla="*/ 1430535 h 1603753"/>
              <a:gd name="connsiteX30" fmla="*/ 6571355 w 9662615"/>
              <a:gd name="connsiteY30" fmla="*/ 1436144 h 1603753"/>
              <a:gd name="connsiteX31" fmla="*/ 6486557 w 9662615"/>
              <a:gd name="connsiteY31" fmla="*/ 1449861 h 1603753"/>
              <a:gd name="connsiteX32" fmla="*/ 6370419 w 9662615"/>
              <a:gd name="connsiteY32" fmla="*/ 1461649 h 1603753"/>
              <a:gd name="connsiteX33" fmla="*/ 6278839 w 9662615"/>
              <a:gd name="connsiteY33" fmla="*/ 1449160 h 1603753"/>
              <a:gd name="connsiteX34" fmla="*/ 6272455 w 9662615"/>
              <a:gd name="connsiteY34" fmla="*/ 1453191 h 1603753"/>
              <a:gd name="connsiteX35" fmla="*/ 6212659 w 9662615"/>
              <a:gd name="connsiteY35" fmla="*/ 1454850 h 1603753"/>
              <a:gd name="connsiteX36" fmla="*/ 6069317 w 9662615"/>
              <a:gd name="connsiteY36" fmla="*/ 1445838 h 1603753"/>
              <a:gd name="connsiteX37" fmla="*/ 5878477 w 9662615"/>
              <a:gd name="connsiteY37" fmla="*/ 1439180 h 1603753"/>
              <a:gd name="connsiteX38" fmla="*/ 5838387 w 9662615"/>
              <a:gd name="connsiteY38" fmla="*/ 1444679 h 1603753"/>
              <a:gd name="connsiteX39" fmla="*/ 5771136 w 9662615"/>
              <a:gd name="connsiteY39" fmla="*/ 1453639 h 1603753"/>
              <a:gd name="connsiteX40" fmla="*/ 5724081 w 9662615"/>
              <a:gd name="connsiteY40" fmla="*/ 1470431 h 1603753"/>
              <a:gd name="connsiteX41" fmla="*/ 5666577 w 9662615"/>
              <a:gd name="connsiteY41" fmla="*/ 1473921 h 1603753"/>
              <a:gd name="connsiteX42" fmla="*/ 5649068 w 9662615"/>
              <a:gd name="connsiteY42" fmla="*/ 1461676 h 1603753"/>
              <a:gd name="connsiteX43" fmla="*/ 5588902 w 9662615"/>
              <a:gd name="connsiteY43" fmla="*/ 1469647 h 1603753"/>
              <a:gd name="connsiteX44" fmla="*/ 5498090 w 9662615"/>
              <a:gd name="connsiteY44" fmla="*/ 1483173 h 1603753"/>
              <a:gd name="connsiteX45" fmla="*/ 5444641 w 9662615"/>
              <a:gd name="connsiteY45" fmla="*/ 1487602 h 1603753"/>
              <a:gd name="connsiteX46" fmla="*/ 5299812 w 9662615"/>
              <a:gd name="connsiteY46" fmla="*/ 1503362 h 1603753"/>
              <a:gd name="connsiteX47" fmla="*/ 5213947 w 9662615"/>
              <a:gd name="connsiteY47" fmla="*/ 1516637 h 1603753"/>
              <a:gd name="connsiteX48" fmla="*/ 5090342 w 9662615"/>
              <a:gd name="connsiteY48" fmla="*/ 1546680 h 1603753"/>
              <a:gd name="connsiteX49" fmla="*/ 5129812 w 9662615"/>
              <a:gd name="connsiteY49" fmla="*/ 1521277 h 1603753"/>
              <a:gd name="connsiteX50" fmla="*/ 5059484 w 9662615"/>
              <a:gd name="connsiteY50" fmla="*/ 1546802 h 1603753"/>
              <a:gd name="connsiteX51" fmla="*/ 5038524 w 9662615"/>
              <a:gd name="connsiteY51" fmla="*/ 1545675 h 1603753"/>
              <a:gd name="connsiteX52" fmla="*/ 5026564 w 9662615"/>
              <a:gd name="connsiteY52" fmla="*/ 1545376 h 1603753"/>
              <a:gd name="connsiteX53" fmla="*/ 4969433 w 9662615"/>
              <a:gd name="connsiteY53" fmla="*/ 1550865 h 1603753"/>
              <a:gd name="connsiteX54" fmla="*/ 4929254 w 9662615"/>
              <a:gd name="connsiteY54" fmla="*/ 1563452 h 1603753"/>
              <a:gd name="connsiteX55" fmla="*/ 4871726 w 9662615"/>
              <a:gd name="connsiteY55" fmla="*/ 1570584 h 1603753"/>
              <a:gd name="connsiteX56" fmla="*/ 4843267 w 9662615"/>
              <a:gd name="connsiteY56" fmla="*/ 1561459 h 1603753"/>
              <a:gd name="connsiteX57" fmla="*/ 4821058 w 9662615"/>
              <a:gd name="connsiteY57" fmla="*/ 1553078 h 1603753"/>
              <a:gd name="connsiteX58" fmla="*/ 4791466 w 9662615"/>
              <a:gd name="connsiteY58" fmla="*/ 1561324 h 1603753"/>
              <a:gd name="connsiteX59" fmla="*/ 4784247 w 9662615"/>
              <a:gd name="connsiteY59" fmla="*/ 1562342 h 1603753"/>
              <a:gd name="connsiteX60" fmla="*/ 4743285 w 9662615"/>
              <a:gd name="connsiteY60" fmla="*/ 1597680 h 1603753"/>
              <a:gd name="connsiteX61" fmla="*/ 4697562 w 9662615"/>
              <a:gd name="connsiteY61" fmla="*/ 1551206 h 1603753"/>
              <a:gd name="connsiteX62" fmla="*/ 4662664 w 9662615"/>
              <a:gd name="connsiteY62" fmla="*/ 1573162 h 1603753"/>
              <a:gd name="connsiteX63" fmla="*/ 4603028 w 9662615"/>
              <a:gd name="connsiteY63" fmla="*/ 1568821 h 1603753"/>
              <a:gd name="connsiteX64" fmla="*/ 4541612 w 9662615"/>
              <a:gd name="connsiteY64" fmla="*/ 1545262 h 1603753"/>
              <a:gd name="connsiteX65" fmla="*/ 4422155 w 9662615"/>
              <a:gd name="connsiteY65" fmla="*/ 1542059 h 1603753"/>
              <a:gd name="connsiteX66" fmla="*/ 4221826 w 9662615"/>
              <a:gd name="connsiteY66" fmla="*/ 1508923 h 1603753"/>
              <a:gd name="connsiteX67" fmla="*/ 4096601 w 9662615"/>
              <a:gd name="connsiteY67" fmla="*/ 1521563 h 1603753"/>
              <a:gd name="connsiteX68" fmla="*/ 3970635 w 9662615"/>
              <a:gd name="connsiteY68" fmla="*/ 1544815 h 1603753"/>
              <a:gd name="connsiteX69" fmla="*/ 3833906 w 9662615"/>
              <a:gd name="connsiteY69" fmla="*/ 1516637 h 1603753"/>
              <a:gd name="connsiteX70" fmla="*/ 3696258 w 9662615"/>
              <a:gd name="connsiteY70" fmla="*/ 1537563 h 1603753"/>
              <a:gd name="connsiteX71" fmla="*/ 3594070 w 9662615"/>
              <a:gd name="connsiteY71" fmla="*/ 1509422 h 1603753"/>
              <a:gd name="connsiteX72" fmla="*/ 3565233 w 9662615"/>
              <a:gd name="connsiteY72" fmla="*/ 1515122 h 1603753"/>
              <a:gd name="connsiteX73" fmla="*/ 3560267 w 9662615"/>
              <a:gd name="connsiteY73" fmla="*/ 1516288 h 1603753"/>
              <a:gd name="connsiteX74" fmla="*/ 3540258 w 9662615"/>
              <a:gd name="connsiteY74" fmla="*/ 1516976 h 1603753"/>
              <a:gd name="connsiteX75" fmla="*/ 3534780 w 9662615"/>
              <a:gd name="connsiteY75" fmla="*/ 1522141 h 1603753"/>
              <a:gd name="connsiteX76" fmla="*/ 3504783 w 9662615"/>
              <a:gd name="connsiteY76" fmla="*/ 1526739 h 1603753"/>
              <a:gd name="connsiteX77" fmla="*/ 3430805 w 9662615"/>
              <a:gd name="connsiteY77" fmla="*/ 1542521 h 1603753"/>
              <a:gd name="connsiteX78" fmla="*/ 3292707 w 9662615"/>
              <a:gd name="connsiteY78" fmla="*/ 1520490 h 1603753"/>
              <a:gd name="connsiteX79" fmla="*/ 3187872 w 9662615"/>
              <a:gd name="connsiteY79" fmla="*/ 1519991 h 1603753"/>
              <a:gd name="connsiteX80" fmla="*/ 3148026 w 9662615"/>
              <a:gd name="connsiteY80" fmla="*/ 1524777 h 1603753"/>
              <a:gd name="connsiteX81" fmla="*/ 3092394 w 9662615"/>
              <a:gd name="connsiteY81" fmla="*/ 1528115 h 1603753"/>
              <a:gd name="connsiteX82" fmla="*/ 2994200 w 9662615"/>
              <a:gd name="connsiteY82" fmla="*/ 1537857 h 1603753"/>
              <a:gd name="connsiteX83" fmla="*/ 2862301 w 9662615"/>
              <a:gd name="connsiteY83" fmla="*/ 1544250 h 1603753"/>
              <a:gd name="connsiteX84" fmla="*/ 2766335 w 9662615"/>
              <a:gd name="connsiteY84" fmla="*/ 1527662 h 1603753"/>
              <a:gd name="connsiteX85" fmla="*/ 2757836 w 9662615"/>
              <a:gd name="connsiteY85" fmla="*/ 1531371 h 1603753"/>
              <a:gd name="connsiteX86" fmla="*/ 2691555 w 9662615"/>
              <a:gd name="connsiteY86" fmla="*/ 1530283 h 1603753"/>
              <a:gd name="connsiteX87" fmla="*/ 2491676 w 9662615"/>
              <a:gd name="connsiteY87" fmla="*/ 1500859 h 1603753"/>
              <a:gd name="connsiteX88" fmla="*/ 2378036 w 9662615"/>
              <a:gd name="connsiteY88" fmla="*/ 1520645 h 1603753"/>
              <a:gd name="connsiteX89" fmla="*/ 2284269 w 9662615"/>
              <a:gd name="connsiteY89" fmla="*/ 1503068 h 1603753"/>
              <a:gd name="connsiteX90" fmla="*/ 2207104 w 9662615"/>
              <a:gd name="connsiteY90" fmla="*/ 1508888 h 1603753"/>
              <a:gd name="connsiteX91" fmla="*/ 2149226 w 9662615"/>
              <a:gd name="connsiteY91" fmla="*/ 1523409 h 1603753"/>
              <a:gd name="connsiteX92" fmla="*/ 2084783 w 9662615"/>
              <a:gd name="connsiteY92" fmla="*/ 1524245 h 1603753"/>
              <a:gd name="connsiteX93" fmla="*/ 2070075 w 9662615"/>
              <a:gd name="connsiteY93" fmla="*/ 1511285 h 1603753"/>
              <a:gd name="connsiteX94" fmla="*/ 2001057 w 9662615"/>
              <a:gd name="connsiteY94" fmla="*/ 1516449 h 1603753"/>
              <a:gd name="connsiteX95" fmla="*/ 1896330 w 9662615"/>
              <a:gd name="connsiteY95" fmla="*/ 1525725 h 1603753"/>
              <a:gd name="connsiteX96" fmla="*/ 1835994 w 9662615"/>
              <a:gd name="connsiteY96" fmla="*/ 1527678 h 1603753"/>
              <a:gd name="connsiteX97" fmla="*/ 1671119 w 9662615"/>
              <a:gd name="connsiteY97" fmla="*/ 1536701 h 1603753"/>
              <a:gd name="connsiteX98" fmla="*/ 1601337 w 9662615"/>
              <a:gd name="connsiteY98" fmla="*/ 1548552 h 1603753"/>
              <a:gd name="connsiteX99" fmla="*/ 1407755 w 9662615"/>
              <a:gd name="connsiteY99" fmla="*/ 1571444 h 1603753"/>
              <a:gd name="connsiteX100" fmla="*/ 1271994 w 9662615"/>
              <a:gd name="connsiteY100" fmla="*/ 1579471 h 1603753"/>
              <a:gd name="connsiteX101" fmla="*/ 1249226 w 9662615"/>
              <a:gd name="connsiteY101" fmla="*/ 1583140 h 1603753"/>
              <a:gd name="connsiteX102" fmla="*/ 1217719 w 9662615"/>
              <a:gd name="connsiteY102" fmla="*/ 1580863 h 1603753"/>
              <a:gd name="connsiteX103" fmla="*/ 1091432 w 9662615"/>
              <a:gd name="connsiteY103" fmla="*/ 1571003 h 1603753"/>
              <a:gd name="connsiteX104" fmla="*/ 992039 w 9662615"/>
              <a:gd name="connsiteY104" fmla="*/ 1556662 h 1603753"/>
              <a:gd name="connsiteX105" fmla="*/ 868264 w 9662615"/>
              <a:gd name="connsiteY105" fmla="*/ 1566392 h 1603753"/>
              <a:gd name="connsiteX106" fmla="*/ 792765 w 9662615"/>
              <a:gd name="connsiteY106" fmla="*/ 1563102 h 1603753"/>
              <a:gd name="connsiteX107" fmla="*/ 669055 w 9662615"/>
              <a:gd name="connsiteY107" fmla="*/ 1543638 h 1603753"/>
              <a:gd name="connsiteX108" fmla="*/ 506152 w 9662615"/>
              <a:gd name="connsiteY108" fmla="*/ 1549124 h 1603753"/>
              <a:gd name="connsiteX109" fmla="*/ 472797 w 9662615"/>
              <a:gd name="connsiteY109" fmla="*/ 1568904 h 1603753"/>
              <a:gd name="connsiteX110" fmla="*/ 427864 w 9662615"/>
              <a:gd name="connsiteY110" fmla="*/ 1580848 h 1603753"/>
              <a:gd name="connsiteX111" fmla="*/ 408381 w 9662615"/>
              <a:gd name="connsiteY111" fmla="*/ 1552940 h 1603753"/>
              <a:gd name="connsiteX112" fmla="*/ 267163 w 9662615"/>
              <a:gd name="connsiteY112" fmla="*/ 1531913 h 1603753"/>
              <a:gd name="connsiteX113" fmla="*/ 196644 w 9662615"/>
              <a:gd name="connsiteY113" fmla="*/ 1524565 h 1603753"/>
              <a:gd name="connsiteX114" fmla="*/ 86819 w 9662615"/>
              <a:gd name="connsiteY114" fmla="*/ 1519517 h 1603753"/>
              <a:gd name="connsiteX115" fmla="*/ 53369 w 9662615"/>
              <a:gd name="connsiteY115" fmla="*/ 1516853 h 1603753"/>
              <a:gd name="connsiteX116" fmla="*/ 2359 w 9662615"/>
              <a:gd name="connsiteY116" fmla="*/ 1515247 h 1603753"/>
              <a:gd name="connsiteX117" fmla="*/ 0 w 9662615"/>
              <a:gd name="connsiteY117" fmla="*/ 1514932 h 1603753"/>
              <a:gd name="connsiteX118" fmla="*/ 0 w 9662615"/>
              <a:gd name="connsiteY118" fmla="*/ 0 h 1603753"/>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422155 w 9662615"/>
              <a:gd name="connsiteY65" fmla="*/ 1542059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595077 w 9662615"/>
              <a:gd name="connsiteY63" fmla="*/ 1552918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595077 w 9662615"/>
              <a:gd name="connsiteY63" fmla="*/ 1552918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66659 w 9662615"/>
              <a:gd name="connsiteY68" fmla="*/ 1528913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96499"/>
              <a:gd name="connsiteX1" fmla="*/ 9662615 w 9662615"/>
              <a:gd name="connsiteY1" fmla="*/ 0 h 1596499"/>
              <a:gd name="connsiteX2" fmla="*/ 9662615 w 9662615"/>
              <a:gd name="connsiteY2" fmla="*/ 1280346 h 1596499"/>
              <a:gd name="connsiteX3" fmla="*/ 9658420 w 9662615"/>
              <a:gd name="connsiteY3" fmla="*/ 1280106 h 1596499"/>
              <a:gd name="connsiteX4" fmla="*/ 9469546 w 9662615"/>
              <a:gd name="connsiteY4" fmla="*/ 1289837 h 1596499"/>
              <a:gd name="connsiteX5" fmla="*/ 9385895 w 9662615"/>
              <a:gd name="connsiteY5" fmla="*/ 1269203 h 1596499"/>
              <a:gd name="connsiteX6" fmla="*/ 9144767 w 9662615"/>
              <a:gd name="connsiteY6" fmla="*/ 1264120 h 1596499"/>
              <a:gd name="connsiteX7" fmla="*/ 8837252 w 9662615"/>
              <a:gd name="connsiteY7" fmla="*/ 1350515 h 1596499"/>
              <a:gd name="connsiteX8" fmla="*/ 8705466 w 9662615"/>
              <a:gd name="connsiteY8" fmla="*/ 1342419 h 1596499"/>
              <a:gd name="connsiteX9" fmla="*/ 8652221 w 9662615"/>
              <a:gd name="connsiteY9" fmla="*/ 1326906 h 1596499"/>
              <a:gd name="connsiteX10" fmla="*/ 8632312 w 9662615"/>
              <a:gd name="connsiteY10" fmla="*/ 1326025 h 1596499"/>
              <a:gd name="connsiteX11" fmla="*/ 8591582 w 9662615"/>
              <a:gd name="connsiteY11" fmla="*/ 1341666 h 1596499"/>
              <a:gd name="connsiteX12" fmla="*/ 8537336 w 9662615"/>
              <a:gd name="connsiteY12" fmla="*/ 1341684 h 1596499"/>
              <a:gd name="connsiteX13" fmla="*/ 8472508 w 9662615"/>
              <a:gd name="connsiteY13" fmla="*/ 1363109 h 1596499"/>
              <a:gd name="connsiteX14" fmla="*/ 8258477 w 9662615"/>
              <a:gd name="connsiteY14" fmla="*/ 1370666 h 1596499"/>
              <a:gd name="connsiteX15" fmla="*/ 8197961 w 9662615"/>
              <a:gd name="connsiteY15" fmla="*/ 1392804 h 1596499"/>
              <a:gd name="connsiteX16" fmla="*/ 8171196 w 9662615"/>
              <a:gd name="connsiteY16" fmla="*/ 1397216 h 1596499"/>
              <a:gd name="connsiteX17" fmla="*/ 8127667 w 9662615"/>
              <a:gd name="connsiteY17" fmla="*/ 1418254 h 1596499"/>
              <a:gd name="connsiteX18" fmla="*/ 7974579 w 9662615"/>
              <a:gd name="connsiteY18" fmla="*/ 1383439 h 1596499"/>
              <a:gd name="connsiteX19" fmla="*/ 7768351 w 9662615"/>
              <a:gd name="connsiteY19" fmla="*/ 1395051 h 1596499"/>
              <a:gd name="connsiteX20" fmla="*/ 7635985 w 9662615"/>
              <a:gd name="connsiteY20" fmla="*/ 1386363 h 1596499"/>
              <a:gd name="connsiteX21" fmla="*/ 7466069 w 9662615"/>
              <a:gd name="connsiteY21" fmla="*/ 1377654 h 1596499"/>
              <a:gd name="connsiteX22" fmla="*/ 7355642 w 9662615"/>
              <a:gd name="connsiteY22" fmla="*/ 1407761 h 1596499"/>
              <a:gd name="connsiteX23" fmla="*/ 7151610 w 9662615"/>
              <a:gd name="connsiteY23" fmla="*/ 1397856 h 1596499"/>
              <a:gd name="connsiteX24" fmla="*/ 7082147 w 9662615"/>
              <a:gd name="connsiteY24" fmla="*/ 1406113 h 1596499"/>
              <a:gd name="connsiteX25" fmla="*/ 7014958 w 9662615"/>
              <a:gd name="connsiteY25" fmla="*/ 1396883 h 1596499"/>
              <a:gd name="connsiteX26" fmla="*/ 6907567 w 9662615"/>
              <a:gd name="connsiteY26" fmla="*/ 1419149 h 1596499"/>
              <a:gd name="connsiteX27" fmla="*/ 6748428 w 9662615"/>
              <a:gd name="connsiteY27" fmla="*/ 1420308 h 1596499"/>
              <a:gd name="connsiteX28" fmla="*/ 6654257 w 9662615"/>
              <a:gd name="connsiteY28" fmla="*/ 1424143 h 1596499"/>
              <a:gd name="connsiteX29" fmla="*/ 6620123 w 9662615"/>
              <a:gd name="connsiteY29" fmla="*/ 1430535 h 1596499"/>
              <a:gd name="connsiteX30" fmla="*/ 6571355 w 9662615"/>
              <a:gd name="connsiteY30" fmla="*/ 1436144 h 1596499"/>
              <a:gd name="connsiteX31" fmla="*/ 6486557 w 9662615"/>
              <a:gd name="connsiteY31" fmla="*/ 1449861 h 1596499"/>
              <a:gd name="connsiteX32" fmla="*/ 6370419 w 9662615"/>
              <a:gd name="connsiteY32" fmla="*/ 1461649 h 1596499"/>
              <a:gd name="connsiteX33" fmla="*/ 6278839 w 9662615"/>
              <a:gd name="connsiteY33" fmla="*/ 1449160 h 1596499"/>
              <a:gd name="connsiteX34" fmla="*/ 6272455 w 9662615"/>
              <a:gd name="connsiteY34" fmla="*/ 1453191 h 1596499"/>
              <a:gd name="connsiteX35" fmla="*/ 6212659 w 9662615"/>
              <a:gd name="connsiteY35" fmla="*/ 1454850 h 1596499"/>
              <a:gd name="connsiteX36" fmla="*/ 6069317 w 9662615"/>
              <a:gd name="connsiteY36" fmla="*/ 1445838 h 1596499"/>
              <a:gd name="connsiteX37" fmla="*/ 5878477 w 9662615"/>
              <a:gd name="connsiteY37" fmla="*/ 1439180 h 1596499"/>
              <a:gd name="connsiteX38" fmla="*/ 5838387 w 9662615"/>
              <a:gd name="connsiteY38" fmla="*/ 1444679 h 1596499"/>
              <a:gd name="connsiteX39" fmla="*/ 5771136 w 9662615"/>
              <a:gd name="connsiteY39" fmla="*/ 1453639 h 1596499"/>
              <a:gd name="connsiteX40" fmla="*/ 5724081 w 9662615"/>
              <a:gd name="connsiteY40" fmla="*/ 1470431 h 1596499"/>
              <a:gd name="connsiteX41" fmla="*/ 5666577 w 9662615"/>
              <a:gd name="connsiteY41" fmla="*/ 1473921 h 1596499"/>
              <a:gd name="connsiteX42" fmla="*/ 5649068 w 9662615"/>
              <a:gd name="connsiteY42" fmla="*/ 1461676 h 1596499"/>
              <a:gd name="connsiteX43" fmla="*/ 5588902 w 9662615"/>
              <a:gd name="connsiteY43" fmla="*/ 1469647 h 1596499"/>
              <a:gd name="connsiteX44" fmla="*/ 5498090 w 9662615"/>
              <a:gd name="connsiteY44" fmla="*/ 1483173 h 1596499"/>
              <a:gd name="connsiteX45" fmla="*/ 5444641 w 9662615"/>
              <a:gd name="connsiteY45" fmla="*/ 1487602 h 1596499"/>
              <a:gd name="connsiteX46" fmla="*/ 5299812 w 9662615"/>
              <a:gd name="connsiteY46" fmla="*/ 1503362 h 1596499"/>
              <a:gd name="connsiteX47" fmla="*/ 5213947 w 9662615"/>
              <a:gd name="connsiteY47" fmla="*/ 1516637 h 1596499"/>
              <a:gd name="connsiteX48" fmla="*/ 5090342 w 9662615"/>
              <a:gd name="connsiteY48" fmla="*/ 1546680 h 1596499"/>
              <a:gd name="connsiteX49" fmla="*/ 5129812 w 9662615"/>
              <a:gd name="connsiteY49" fmla="*/ 1521277 h 1596499"/>
              <a:gd name="connsiteX50" fmla="*/ 5059484 w 9662615"/>
              <a:gd name="connsiteY50" fmla="*/ 1546802 h 1596499"/>
              <a:gd name="connsiteX51" fmla="*/ 5038524 w 9662615"/>
              <a:gd name="connsiteY51" fmla="*/ 1545675 h 1596499"/>
              <a:gd name="connsiteX52" fmla="*/ 5026564 w 9662615"/>
              <a:gd name="connsiteY52" fmla="*/ 1545376 h 1596499"/>
              <a:gd name="connsiteX53" fmla="*/ 4969433 w 9662615"/>
              <a:gd name="connsiteY53" fmla="*/ 1550865 h 1596499"/>
              <a:gd name="connsiteX54" fmla="*/ 4929254 w 9662615"/>
              <a:gd name="connsiteY54" fmla="*/ 1563452 h 1596499"/>
              <a:gd name="connsiteX55" fmla="*/ 4871726 w 9662615"/>
              <a:gd name="connsiteY55" fmla="*/ 1570584 h 1596499"/>
              <a:gd name="connsiteX56" fmla="*/ 4843267 w 9662615"/>
              <a:gd name="connsiteY56" fmla="*/ 1561459 h 1596499"/>
              <a:gd name="connsiteX57" fmla="*/ 4821058 w 9662615"/>
              <a:gd name="connsiteY57" fmla="*/ 1553078 h 1596499"/>
              <a:gd name="connsiteX58" fmla="*/ 4791466 w 9662615"/>
              <a:gd name="connsiteY58" fmla="*/ 1561324 h 1596499"/>
              <a:gd name="connsiteX59" fmla="*/ 4784247 w 9662615"/>
              <a:gd name="connsiteY59" fmla="*/ 1562342 h 1596499"/>
              <a:gd name="connsiteX60" fmla="*/ 4739309 w 9662615"/>
              <a:gd name="connsiteY60" fmla="*/ 1553948 h 1596499"/>
              <a:gd name="connsiteX61" fmla="*/ 4697562 w 9662615"/>
              <a:gd name="connsiteY61" fmla="*/ 1551206 h 1596499"/>
              <a:gd name="connsiteX62" fmla="*/ 4650737 w 9662615"/>
              <a:gd name="connsiteY62" fmla="*/ 1537381 h 1596499"/>
              <a:gd name="connsiteX63" fmla="*/ 4583150 w 9662615"/>
              <a:gd name="connsiteY63" fmla="*/ 1529064 h 1596499"/>
              <a:gd name="connsiteX64" fmla="*/ 4521734 w 9662615"/>
              <a:gd name="connsiteY64" fmla="*/ 1529359 h 1596499"/>
              <a:gd name="connsiteX65" fmla="*/ 4382398 w 9662615"/>
              <a:gd name="connsiteY65" fmla="*/ 1534108 h 1596499"/>
              <a:gd name="connsiteX66" fmla="*/ 4221826 w 9662615"/>
              <a:gd name="connsiteY66" fmla="*/ 1500972 h 1596499"/>
              <a:gd name="connsiteX67" fmla="*/ 4096601 w 9662615"/>
              <a:gd name="connsiteY67" fmla="*/ 1521563 h 1596499"/>
              <a:gd name="connsiteX68" fmla="*/ 3978586 w 9662615"/>
              <a:gd name="connsiteY68" fmla="*/ 1596499 h 1596499"/>
              <a:gd name="connsiteX69" fmla="*/ 3833906 w 9662615"/>
              <a:gd name="connsiteY69" fmla="*/ 1516637 h 1596499"/>
              <a:gd name="connsiteX70" fmla="*/ 3696258 w 9662615"/>
              <a:gd name="connsiteY70" fmla="*/ 1537563 h 1596499"/>
              <a:gd name="connsiteX71" fmla="*/ 3594070 w 9662615"/>
              <a:gd name="connsiteY71" fmla="*/ 1509422 h 1596499"/>
              <a:gd name="connsiteX72" fmla="*/ 3565233 w 9662615"/>
              <a:gd name="connsiteY72" fmla="*/ 1515122 h 1596499"/>
              <a:gd name="connsiteX73" fmla="*/ 3560267 w 9662615"/>
              <a:gd name="connsiteY73" fmla="*/ 1516288 h 1596499"/>
              <a:gd name="connsiteX74" fmla="*/ 3540258 w 9662615"/>
              <a:gd name="connsiteY74" fmla="*/ 1516976 h 1596499"/>
              <a:gd name="connsiteX75" fmla="*/ 3534780 w 9662615"/>
              <a:gd name="connsiteY75" fmla="*/ 1522141 h 1596499"/>
              <a:gd name="connsiteX76" fmla="*/ 3504783 w 9662615"/>
              <a:gd name="connsiteY76" fmla="*/ 1526739 h 1596499"/>
              <a:gd name="connsiteX77" fmla="*/ 3430805 w 9662615"/>
              <a:gd name="connsiteY77" fmla="*/ 1542521 h 1596499"/>
              <a:gd name="connsiteX78" fmla="*/ 3292707 w 9662615"/>
              <a:gd name="connsiteY78" fmla="*/ 1520490 h 1596499"/>
              <a:gd name="connsiteX79" fmla="*/ 3187872 w 9662615"/>
              <a:gd name="connsiteY79" fmla="*/ 1519991 h 1596499"/>
              <a:gd name="connsiteX80" fmla="*/ 3148026 w 9662615"/>
              <a:gd name="connsiteY80" fmla="*/ 1524777 h 1596499"/>
              <a:gd name="connsiteX81" fmla="*/ 3092394 w 9662615"/>
              <a:gd name="connsiteY81" fmla="*/ 1528115 h 1596499"/>
              <a:gd name="connsiteX82" fmla="*/ 2994200 w 9662615"/>
              <a:gd name="connsiteY82" fmla="*/ 1537857 h 1596499"/>
              <a:gd name="connsiteX83" fmla="*/ 2862301 w 9662615"/>
              <a:gd name="connsiteY83" fmla="*/ 1544250 h 1596499"/>
              <a:gd name="connsiteX84" fmla="*/ 2766335 w 9662615"/>
              <a:gd name="connsiteY84" fmla="*/ 1527662 h 1596499"/>
              <a:gd name="connsiteX85" fmla="*/ 2757836 w 9662615"/>
              <a:gd name="connsiteY85" fmla="*/ 1531371 h 1596499"/>
              <a:gd name="connsiteX86" fmla="*/ 2691555 w 9662615"/>
              <a:gd name="connsiteY86" fmla="*/ 1530283 h 1596499"/>
              <a:gd name="connsiteX87" fmla="*/ 2491676 w 9662615"/>
              <a:gd name="connsiteY87" fmla="*/ 1500859 h 1596499"/>
              <a:gd name="connsiteX88" fmla="*/ 2378036 w 9662615"/>
              <a:gd name="connsiteY88" fmla="*/ 1520645 h 1596499"/>
              <a:gd name="connsiteX89" fmla="*/ 2284269 w 9662615"/>
              <a:gd name="connsiteY89" fmla="*/ 1503068 h 1596499"/>
              <a:gd name="connsiteX90" fmla="*/ 2207104 w 9662615"/>
              <a:gd name="connsiteY90" fmla="*/ 1508888 h 1596499"/>
              <a:gd name="connsiteX91" fmla="*/ 2149226 w 9662615"/>
              <a:gd name="connsiteY91" fmla="*/ 1523409 h 1596499"/>
              <a:gd name="connsiteX92" fmla="*/ 2084783 w 9662615"/>
              <a:gd name="connsiteY92" fmla="*/ 1524245 h 1596499"/>
              <a:gd name="connsiteX93" fmla="*/ 2070075 w 9662615"/>
              <a:gd name="connsiteY93" fmla="*/ 1511285 h 1596499"/>
              <a:gd name="connsiteX94" fmla="*/ 2001057 w 9662615"/>
              <a:gd name="connsiteY94" fmla="*/ 1516449 h 1596499"/>
              <a:gd name="connsiteX95" fmla="*/ 1896330 w 9662615"/>
              <a:gd name="connsiteY95" fmla="*/ 1525725 h 1596499"/>
              <a:gd name="connsiteX96" fmla="*/ 1835994 w 9662615"/>
              <a:gd name="connsiteY96" fmla="*/ 1527678 h 1596499"/>
              <a:gd name="connsiteX97" fmla="*/ 1671119 w 9662615"/>
              <a:gd name="connsiteY97" fmla="*/ 1536701 h 1596499"/>
              <a:gd name="connsiteX98" fmla="*/ 1601337 w 9662615"/>
              <a:gd name="connsiteY98" fmla="*/ 1548552 h 1596499"/>
              <a:gd name="connsiteX99" fmla="*/ 1407755 w 9662615"/>
              <a:gd name="connsiteY99" fmla="*/ 1571444 h 1596499"/>
              <a:gd name="connsiteX100" fmla="*/ 1271994 w 9662615"/>
              <a:gd name="connsiteY100" fmla="*/ 1579471 h 1596499"/>
              <a:gd name="connsiteX101" fmla="*/ 1249226 w 9662615"/>
              <a:gd name="connsiteY101" fmla="*/ 1583140 h 1596499"/>
              <a:gd name="connsiteX102" fmla="*/ 1217719 w 9662615"/>
              <a:gd name="connsiteY102" fmla="*/ 1580863 h 1596499"/>
              <a:gd name="connsiteX103" fmla="*/ 1091432 w 9662615"/>
              <a:gd name="connsiteY103" fmla="*/ 1571003 h 1596499"/>
              <a:gd name="connsiteX104" fmla="*/ 992039 w 9662615"/>
              <a:gd name="connsiteY104" fmla="*/ 1556662 h 1596499"/>
              <a:gd name="connsiteX105" fmla="*/ 868264 w 9662615"/>
              <a:gd name="connsiteY105" fmla="*/ 1566392 h 1596499"/>
              <a:gd name="connsiteX106" fmla="*/ 792765 w 9662615"/>
              <a:gd name="connsiteY106" fmla="*/ 1563102 h 1596499"/>
              <a:gd name="connsiteX107" fmla="*/ 669055 w 9662615"/>
              <a:gd name="connsiteY107" fmla="*/ 1543638 h 1596499"/>
              <a:gd name="connsiteX108" fmla="*/ 506152 w 9662615"/>
              <a:gd name="connsiteY108" fmla="*/ 1549124 h 1596499"/>
              <a:gd name="connsiteX109" fmla="*/ 472797 w 9662615"/>
              <a:gd name="connsiteY109" fmla="*/ 1568904 h 1596499"/>
              <a:gd name="connsiteX110" fmla="*/ 427864 w 9662615"/>
              <a:gd name="connsiteY110" fmla="*/ 1580848 h 1596499"/>
              <a:gd name="connsiteX111" fmla="*/ 408381 w 9662615"/>
              <a:gd name="connsiteY111" fmla="*/ 1552940 h 1596499"/>
              <a:gd name="connsiteX112" fmla="*/ 267163 w 9662615"/>
              <a:gd name="connsiteY112" fmla="*/ 1531913 h 1596499"/>
              <a:gd name="connsiteX113" fmla="*/ 196644 w 9662615"/>
              <a:gd name="connsiteY113" fmla="*/ 1524565 h 1596499"/>
              <a:gd name="connsiteX114" fmla="*/ 86819 w 9662615"/>
              <a:gd name="connsiteY114" fmla="*/ 1519517 h 1596499"/>
              <a:gd name="connsiteX115" fmla="*/ 53369 w 9662615"/>
              <a:gd name="connsiteY115" fmla="*/ 1516853 h 1596499"/>
              <a:gd name="connsiteX116" fmla="*/ 2359 w 9662615"/>
              <a:gd name="connsiteY116" fmla="*/ 1515247 h 1596499"/>
              <a:gd name="connsiteX117" fmla="*/ 0 w 9662615"/>
              <a:gd name="connsiteY117" fmla="*/ 1514932 h 1596499"/>
              <a:gd name="connsiteX118" fmla="*/ 0 w 9662615"/>
              <a:gd name="connsiteY118" fmla="*/ 0 h 1596499"/>
              <a:gd name="connsiteX0" fmla="*/ 0 w 9662615"/>
              <a:gd name="connsiteY0" fmla="*/ 0 h 1600474"/>
              <a:gd name="connsiteX1" fmla="*/ 9662615 w 9662615"/>
              <a:gd name="connsiteY1" fmla="*/ 0 h 1600474"/>
              <a:gd name="connsiteX2" fmla="*/ 9662615 w 9662615"/>
              <a:gd name="connsiteY2" fmla="*/ 1280346 h 1600474"/>
              <a:gd name="connsiteX3" fmla="*/ 9658420 w 9662615"/>
              <a:gd name="connsiteY3" fmla="*/ 1280106 h 1600474"/>
              <a:gd name="connsiteX4" fmla="*/ 9469546 w 9662615"/>
              <a:gd name="connsiteY4" fmla="*/ 1289837 h 1600474"/>
              <a:gd name="connsiteX5" fmla="*/ 9385895 w 9662615"/>
              <a:gd name="connsiteY5" fmla="*/ 1269203 h 1600474"/>
              <a:gd name="connsiteX6" fmla="*/ 9144767 w 9662615"/>
              <a:gd name="connsiteY6" fmla="*/ 1264120 h 1600474"/>
              <a:gd name="connsiteX7" fmla="*/ 8837252 w 9662615"/>
              <a:gd name="connsiteY7" fmla="*/ 1350515 h 1600474"/>
              <a:gd name="connsiteX8" fmla="*/ 8705466 w 9662615"/>
              <a:gd name="connsiteY8" fmla="*/ 1342419 h 1600474"/>
              <a:gd name="connsiteX9" fmla="*/ 8652221 w 9662615"/>
              <a:gd name="connsiteY9" fmla="*/ 1326906 h 1600474"/>
              <a:gd name="connsiteX10" fmla="*/ 8632312 w 9662615"/>
              <a:gd name="connsiteY10" fmla="*/ 1326025 h 1600474"/>
              <a:gd name="connsiteX11" fmla="*/ 8591582 w 9662615"/>
              <a:gd name="connsiteY11" fmla="*/ 1341666 h 1600474"/>
              <a:gd name="connsiteX12" fmla="*/ 8537336 w 9662615"/>
              <a:gd name="connsiteY12" fmla="*/ 1341684 h 1600474"/>
              <a:gd name="connsiteX13" fmla="*/ 8472508 w 9662615"/>
              <a:gd name="connsiteY13" fmla="*/ 1363109 h 1600474"/>
              <a:gd name="connsiteX14" fmla="*/ 8258477 w 9662615"/>
              <a:gd name="connsiteY14" fmla="*/ 1370666 h 1600474"/>
              <a:gd name="connsiteX15" fmla="*/ 8197961 w 9662615"/>
              <a:gd name="connsiteY15" fmla="*/ 1392804 h 1600474"/>
              <a:gd name="connsiteX16" fmla="*/ 8171196 w 9662615"/>
              <a:gd name="connsiteY16" fmla="*/ 1397216 h 1600474"/>
              <a:gd name="connsiteX17" fmla="*/ 8127667 w 9662615"/>
              <a:gd name="connsiteY17" fmla="*/ 1418254 h 1600474"/>
              <a:gd name="connsiteX18" fmla="*/ 7974579 w 9662615"/>
              <a:gd name="connsiteY18" fmla="*/ 1383439 h 1600474"/>
              <a:gd name="connsiteX19" fmla="*/ 7768351 w 9662615"/>
              <a:gd name="connsiteY19" fmla="*/ 1395051 h 1600474"/>
              <a:gd name="connsiteX20" fmla="*/ 7635985 w 9662615"/>
              <a:gd name="connsiteY20" fmla="*/ 1386363 h 1600474"/>
              <a:gd name="connsiteX21" fmla="*/ 7466069 w 9662615"/>
              <a:gd name="connsiteY21" fmla="*/ 1377654 h 1600474"/>
              <a:gd name="connsiteX22" fmla="*/ 7355642 w 9662615"/>
              <a:gd name="connsiteY22" fmla="*/ 1407761 h 1600474"/>
              <a:gd name="connsiteX23" fmla="*/ 7151610 w 9662615"/>
              <a:gd name="connsiteY23" fmla="*/ 1397856 h 1600474"/>
              <a:gd name="connsiteX24" fmla="*/ 7082147 w 9662615"/>
              <a:gd name="connsiteY24" fmla="*/ 1406113 h 1600474"/>
              <a:gd name="connsiteX25" fmla="*/ 7014958 w 9662615"/>
              <a:gd name="connsiteY25" fmla="*/ 1396883 h 1600474"/>
              <a:gd name="connsiteX26" fmla="*/ 6907567 w 9662615"/>
              <a:gd name="connsiteY26" fmla="*/ 1419149 h 1600474"/>
              <a:gd name="connsiteX27" fmla="*/ 6748428 w 9662615"/>
              <a:gd name="connsiteY27" fmla="*/ 1420308 h 1600474"/>
              <a:gd name="connsiteX28" fmla="*/ 6654257 w 9662615"/>
              <a:gd name="connsiteY28" fmla="*/ 1424143 h 1600474"/>
              <a:gd name="connsiteX29" fmla="*/ 6620123 w 9662615"/>
              <a:gd name="connsiteY29" fmla="*/ 1430535 h 1600474"/>
              <a:gd name="connsiteX30" fmla="*/ 6571355 w 9662615"/>
              <a:gd name="connsiteY30" fmla="*/ 1436144 h 1600474"/>
              <a:gd name="connsiteX31" fmla="*/ 6486557 w 9662615"/>
              <a:gd name="connsiteY31" fmla="*/ 1449861 h 1600474"/>
              <a:gd name="connsiteX32" fmla="*/ 6370419 w 9662615"/>
              <a:gd name="connsiteY32" fmla="*/ 1461649 h 1600474"/>
              <a:gd name="connsiteX33" fmla="*/ 6278839 w 9662615"/>
              <a:gd name="connsiteY33" fmla="*/ 1449160 h 1600474"/>
              <a:gd name="connsiteX34" fmla="*/ 6272455 w 9662615"/>
              <a:gd name="connsiteY34" fmla="*/ 1453191 h 1600474"/>
              <a:gd name="connsiteX35" fmla="*/ 6212659 w 9662615"/>
              <a:gd name="connsiteY35" fmla="*/ 1454850 h 1600474"/>
              <a:gd name="connsiteX36" fmla="*/ 6069317 w 9662615"/>
              <a:gd name="connsiteY36" fmla="*/ 1445838 h 1600474"/>
              <a:gd name="connsiteX37" fmla="*/ 5878477 w 9662615"/>
              <a:gd name="connsiteY37" fmla="*/ 1439180 h 1600474"/>
              <a:gd name="connsiteX38" fmla="*/ 5838387 w 9662615"/>
              <a:gd name="connsiteY38" fmla="*/ 1444679 h 1600474"/>
              <a:gd name="connsiteX39" fmla="*/ 5771136 w 9662615"/>
              <a:gd name="connsiteY39" fmla="*/ 1453639 h 1600474"/>
              <a:gd name="connsiteX40" fmla="*/ 5724081 w 9662615"/>
              <a:gd name="connsiteY40" fmla="*/ 1470431 h 1600474"/>
              <a:gd name="connsiteX41" fmla="*/ 5666577 w 9662615"/>
              <a:gd name="connsiteY41" fmla="*/ 1473921 h 1600474"/>
              <a:gd name="connsiteX42" fmla="*/ 5649068 w 9662615"/>
              <a:gd name="connsiteY42" fmla="*/ 1461676 h 1600474"/>
              <a:gd name="connsiteX43" fmla="*/ 5588902 w 9662615"/>
              <a:gd name="connsiteY43" fmla="*/ 1469647 h 1600474"/>
              <a:gd name="connsiteX44" fmla="*/ 5498090 w 9662615"/>
              <a:gd name="connsiteY44" fmla="*/ 1483173 h 1600474"/>
              <a:gd name="connsiteX45" fmla="*/ 5444641 w 9662615"/>
              <a:gd name="connsiteY45" fmla="*/ 1487602 h 1600474"/>
              <a:gd name="connsiteX46" fmla="*/ 5299812 w 9662615"/>
              <a:gd name="connsiteY46" fmla="*/ 1503362 h 1600474"/>
              <a:gd name="connsiteX47" fmla="*/ 5213947 w 9662615"/>
              <a:gd name="connsiteY47" fmla="*/ 1516637 h 1600474"/>
              <a:gd name="connsiteX48" fmla="*/ 5090342 w 9662615"/>
              <a:gd name="connsiteY48" fmla="*/ 1546680 h 1600474"/>
              <a:gd name="connsiteX49" fmla="*/ 5129812 w 9662615"/>
              <a:gd name="connsiteY49" fmla="*/ 1521277 h 1600474"/>
              <a:gd name="connsiteX50" fmla="*/ 5059484 w 9662615"/>
              <a:gd name="connsiteY50" fmla="*/ 1546802 h 1600474"/>
              <a:gd name="connsiteX51" fmla="*/ 5038524 w 9662615"/>
              <a:gd name="connsiteY51" fmla="*/ 1545675 h 1600474"/>
              <a:gd name="connsiteX52" fmla="*/ 5026564 w 9662615"/>
              <a:gd name="connsiteY52" fmla="*/ 1545376 h 1600474"/>
              <a:gd name="connsiteX53" fmla="*/ 4969433 w 9662615"/>
              <a:gd name="connsiteY53" fmla="*/ 1550865 h 1600474"/>
              <a:gd name="connsiteX54" fmla="*/ 4929254 w 9662615"/>
              <a:gd name="connsiteY54" fmla="*/ 1563452 h 1600474"/>
              <a:gd name="connsiteX55" fmla="*/ 4871726 w 9662615"/>
              <a:gd name="connsiteY55" fmla="*/ 1570584 h 1600474"/>
              <a:gd name="connsiteX56" fmla="*/ 4843267 w 9662615"/>
              <a:gd name="connsiteY56" fmla="*/ 1561459 h 1600474"/>
              <a:gd name="connsiteX57" fmla="*/ 4821058 w 9662615"/>
              <a:gd name="connsiteY57" fmla="*/ 1553078 h 1600474"/>
              <a:gd name="connsiteX58" fmla="*/ 4791466 w 9662615"/>
              <a:gd name="connsiteY58" fmla="*/ 1561324 h 1600474"/>
              <a:gd name="connsiteX59" fmla="*/ 4784247 w 9662615"/>
              <a:gd name="connsiteY59" fmla="*/ 1562342 h 1600474"/>
              <a:gd name="connsiteX60" fmla="*/ 4739309 w 9662615"/>
              <a:gd name="connsiteY60" fmla="*/ 1553948 h 1600474"/>
              <a:gd name="connsiteX61" fmla="*/ 4697562 w 9662615"/>
              <a:gd name="connsiteY61" fmla="*/ 1551206 h 1600474"/>
              <a:gd name="connsiteX62" fmla="*/ 4650737 w 9662615"/>
              <a:gd name="connsiteY62" fmla="*/ 1537381 h 1600474"/>
              <a:gd name="connsiteX63" fmla="*/ 4583150 w 9662615"/>
              <a:gd name="connsiteY63" fmla="*/ 1529064 h 1600474"/>
              <a:gd name="connsiteX64" fmla="*/ 4521734 w 9662615"/>
              <a:gd name="connsiteY64" fmla="*/ 1529359 h 1600474"/>
              <a:gd name="connsiteX65" fmla="*/ 4382398 w 9662615"/>
              <a:gd name="connsiteY65" fmla="*/ 1534108 h 1600474"/>
              <a:gd name="connsiteX66" fmla="*/ 4221826 w 9662615"/>
              <a:gd name="connsiteY66" fmla="*/ 1500972 h 1600474"/>
              <a:gd name="connsiteX67" fmla="*/ 4096601 w 9662615"/>
              <a:gd name="connsiteY67" fmla="*/ 1521563 h 1600474"/>
              <a:gd name="connsiteX68" fmla="*/ 4046172 w 9662615"/>
              <a:gd name="connsiteY68" fmla="*/ 1600474 h 1600474"/>
              <a:gd name="connsiteX69" fmla="*/ 3833906 w 9662615"/>
              <a:gd name="connsiteY69" fmla="*/ 1516637 h 1600474"/>
              <a:gd name="connsiteX70" fmla="*/ 3696258 w 9662615"/>
              <a:gd name="connsiteY70" fmla="*/ 1537563 h 1600474"/>
              <a:gd name="connsiteX71" fmla="*/ 3594070 w 9662615"/>
              <a:gd name="connsiteY71" fmla="*/ 1509422 h 1600474"/>
              <a:gd name="connsiteX72" fmla="*/ 3565233 w 9662615"/>
              <a:gd name="connsiteY72" fmla="*/ 1515122 h 1600474"/>
              <a:gd name="connsiteX73" fmla="*/ 3560267 w 9662615"/>
              <a:gd name="connsiteY73" fmla="*/ 1516288 h 1600474"/>
              <a:gd name="connsiteX74" fmla="*/ 3540258 w 9662615"/>
              <a:gd name="connsiteY74" fmla="*/ 1516976 h 1600474"/>
              <a:gd name="connsiteX75" fmla="*/ 3534780 w 9662615"/>
              <a:gd name="connsiteY75" fmla="*/ 1522141 h 1600474"/>
              <a:gd name="connsiteX76" fmla="*/ 3504783 w 9662615"/>
              <a:gd name="connsiteY76" fmla="*/ 1526739 h 1600474"/>
              <a:gd name="connsiteX77" fmla="*/ 3430805 w 9662615"/>
              <a:gd name="connsiteY77" fmla="*/ 1542521 h 1600474"/>
              <a:gd name="connsiteX78" fmla="*/ 3292707 w 9662615"/>
              <a:gd name="connsiteY78" fmla="*/ 1520490 h 1600474"/>
              <a:gd name="connsiteX79" fmla="*/ 3187872 w 9662615"/>
              <a:gd name="connsiteY79" fmla="*/ 1519991 h 1600474"/>
              <a:gd name="connsiteX80" fmla="*/ 3148026 w 9662615"/>
              <a:gd name="connsiteY80" fmla="*/ 1524777 h 1600474"/>
              <a:gd name="connsiteX81" fmla="*/ 3092394 w 9662615"/>
              <a:gd name="connsiteY81" fmla="*/ 1528115 h 1600474"/>
              <a:gd name="connsiteX82" fmla="*/ 2994200 w 9662615"/>
              <a:gd name="connsiteY82" fmla="*/ 1537857 h 1600474"/>
              <a:gd name="connsiteX83" fmla="*/ 2862301 w 9662615"/>
              <a:gd name="connsiteY83" fmla="*/ 1544250 h 1600474"/>
              <a:gd name="connsiteX84" fmla="*/ 2766335 w 9662615"/>
              <a:gd name="connsiteY84" fmla="*/ 1527662 h 1600474"/>
              <a:gd name="connsiteX85" fmla="*/ 2757836 w 9662615"/>
              <a:gd name="connsiteY85" fmla="*/ 1531371 h 1600474"/>
              <a:gd name="connsiteX86" fmla="*/ 2691555 w 9662615"/>
              <a:gd name="connsiteY86" fmla="*/ 1530283 h 1600474"/>
              <a:gd name="connsiteX87" fmla="*/ 2491676 w 9662615"/>
              <a:gd name="connsiteY87" fmla="*/ 1500859 h 1600474"/>
              <a:gd name="connsiteX88" fmla="*/ 2378036 w 9662615"/>
              <a:gd name="connsiteY88" fmla="*/ 1520645 h 1600474"/>
              <a:gd name="connsiteX89" fmla="*/ 2284269 w 9662615"/>
              <a:gd name="connsiteY89" fmla="*/ 1503068 h 1600474"/>
              <a:gd name="connsiteX90" fmla="*/ 2207104 w 9662615"/>
              <a:gd name="connsiteY90" fmla="*/ 1508888 h 1600474"/>
              <a:gd name="connsiteX91" fmla="*/ 2149226 w 9662615"/>
              <a:gd name="connsiteY91" fmla="*/ 1523409 h 1600474"/>
              <a:gd name="connsiteX92" fmla="*/ 2084783 w 9662615"/>
              <a:gd name="connsiteY92" fmla="*/ 1524245 h 1600474"/>
              <a:gd name="connsiteX93" fmla="*/ 2070075 w 9662615"/>
              <a:gd name="connsiteY93" fmla="*/ 1511285 h 1600474"/>
              <a:gd name="connsiteX94" fmla="*/ 2001057 w 9662615"/>
              <a:gd name="connsiteY94" fmla="*/ 1516449 h 1600474"/>
              <a:gd name="connsiteX95" fmla="*/ 1896330 w 9662615"/>
              <a:gd name="connsiteY95" fmla="*/ 1525725 h 1600474"/>
              <a:gd name="connsiteX96" fmla="*/ 1835994 w 9662615"/>
              <a:gd name="connsiteY96" fmla="*/ 1527678 h 1600474"/>
              <a:gd name="connsiteX97" fmla="*/ 1671119 w 9662615"/>
              <a:gd name="connsiteY97" fmla="*/ 1536701 h 1600474"/>
              <a:gd name="connsiteX98" fmla="*/ 1601337 w 9662615"/>
              <a:gd name="connsiteY98" fmla="*/ 1548552 h 1600474"/>
              <a:gd name="connsiteX99" fmla="*/ 1407755 w 9662615"/>
              <a:gd name="connsiteY99" fmla="*/ 1571444 h 1600474"/>
              <a:gd name="connsiteX100" fmla="*/ 1271994 w 9662615"/>
              <a:gd name="connsiteY100" fmla="*/ 1579471 h 1600474"/>
              <a:gd name="connsiteX101" fmla="*/ 1249226 w 9662615"/>
              <a:gd name="connsiteY101" fmla="*/ 1583140 h 1600474"/>
              <a:gd name="connsiteX102" fmla="*/ 1217719 w 9662615"/>
              <a:gd name="connsiteY102" fmla="*/ 1580863 h 1600474"/>
              <a:gd name="connsiteX103" fmla="*/ 1091432 w 9662615"/>
              <a:gd name="connsiteY103" fmla="*/ 1571003 h 1600474"/>
              <a:gd name="connsiteX104" fmla="*/ 992039 w 9662615"/>
              <a:gd name="connsiteY104" fmla="*/ 1556662 h 1600474"/>
              <a:gd name="connsiteX105" fmla="*/ 868264 w 9662615"/>
              <a:gd name="connsiteY105" fmla="*/ 1566392 h 1600474"/>
              <a:gd name="connsiteX106" fmla="*/ 792765 w 9662615"/>
              <a:gd name="connsiteY106" fmla="*/ 1563102 h 1600474"/>
              <a:gd name="connsiteX107" fmla="*/ 669055 w 9662615"/>
              <a:gd name="connsiteY107" fmla="*/ 1543638 h 1600474"/>
              <a:gd name="connsiteX108" fmla="*/ 506152 w 9662615"/>
              <a:gd name="connsiteY108" fmla="*/ 1549124 h 1600474"/>
              <a:gd name="connsiteX109" fmla="*/ 472797 w 9662615"/>
              <a:gd name="connsiteY109" fmla="*/ 1568904 h 1600474"/>
              <a:gd name="connsiteX110" fmla="*/ 427864 w 9662615"/>
              <a:gd name="connsiteY110" fmla="*/ 1580848 h 1600474"/>
              <a:gd name="connsiteX111" fmla="*/ 408381 w 9662615"/>
              <a:gd name="connsiteY111" fmla="*/ 1552940 h 1600474"/>
              <a:gd name="connsiteX112" fmla="*/ 267163 w 9662615"/>
              <a:gd name="connsiteY112" fmla="*/ 1531913 h 1600474"/>
              <a:gd name="connsiteX113" fmla="*/ 196644 w 9662615"/>
              <a:gd name="connsiteY113" fmla="*/ 1524565 h 1600474"/>
              <a:gd name="connsiteX114" fmla="*/ 86819 w 9662615"/>
              <a:gd name="connsiteY114" fmla="*/ 1519517 h 1600474"/>
              <a:gd name="connsiteX115" fmla="*/ 53369 w 9662615"/>
              <a:gd name="connsiteY115" fmla="*/ 1516853 h 1600474"/>
              <a:gd name="connsiteX116" fmla="*/ 2359 w 9662615"/>
              <a:gd name="connsiteY116" fmla="*/ 1515247 h 1600474"/>
              <a:gd name="connsiteX117" fmla="*/ 0 w 9662615"/>
              <a:gd name="connsiteY117" fmla="*/ 1514932 h 1600474"/>
              <a:gd name="connsiteX118" fmla="*/ 0 w 9662615"/>
              <a:gd name="connsiteY118" fmla="*/ 0 h 1600474"/>
              <a:gd name="connsiteX0" fmla="*/ 0 w 9662615"/>
              <a:gd name="connsiteY0" fmla="*/ 0 h 1679987"/>
              <a:gd name="connsiteX1" fmla="*/ 9662615 w 9662615"/>
              <a:gd name="connsiteY1" fmla="*/ 0 h 1679987"/>
              <a:gd name="connsiteX2" fmla="*/ 9662615 w 9662615"/>
              <a:gd name="connsiteY2" fmla="*/ 1280346 h 1679987"/>
              <a:gd name="connsiteX3" fmla="*/ 9658420 w 9662615"/>
              <a:gd name="connsiteY3" fmla="*/ 1280106 h 1679987"/>
              <a:gd name="connsiteX4" fmla="*/ 9469546 w 9662615"/>
              <a:gd name="connsiteY4" fmla="*/ 1289837 h 1679987"/>
              <a:gd name="connsiteX5" fmla="*/ 9385895 w 9662615"/>
              <a:gd name="connsiteY5" fmla="*/ 1269203 h 1679987"/>
              <a:gd name="connsiteX6" fmla="*/ 9144767 w 9662615"/>
              <a:gd name="connsiteY6" fmla="*/ 1264120 h 1679987"/>
              <a:gd name="connsiteX7" fmla="*/ 8837252 w 9662615"/>
              <a:gd name="connsiteY7" fmla="*/ 1350515 h 1679987"/>
              <a:gd name="connsiteX8" fmla="*/ 8705466 w 9662615"/>
              <a:gd name="connsiteY8" fmla="*/ 1342419 h 1679987"/>
              <a:gd name="connsiteX9" fmla="*/ 8652221 w 9662615"/>
              <a:gd name="connsiteY9" fmla="*/ 1326906 h 1679987"/>
              <a:gd name="connsiteX10" fmla="*/ 8632312 w 9662615"/>
              <a:gd name="connsiteY10" fmla="*/ 1326025 h 1679987"/>
              <a:gd name="connsiteX11" fmla="*/ 8591582 w 9662615"/>
              <a:gd name="connsiteY11" fmla="*/ 1341666 h 1679987"/>
              <a:gd name="connsiteX12" fmla="*/ 8537336 w 9662615"/>
              <a:gd name="connsiteY12" fmla="*/ 1341684 h 1679987"/>
              <a:gd name="connsiteX13" fmla="*/ 8472508 w 9662615"/>
              <a:gd name="connsiteY13" fmla="*/ 1363109 h 1679987"/>
              <a:gd name="connsiteX14" fmla="*/ 8258477 w 9662615"/>
              <a:gd name="connsiteY14" fmla="*/ 1370666 h 1679987"/>
              <a:gd name="connsiteX15" fmla="*/ 8197961 w 9662615"/>
              <a:gd name="connsiteY15" fmla="*/ 1392804 h 1679987"/>
              <a:gd name="connsiteX16" fmla="*/ 8171196 w 9662615"/>
              <a:gd name="connsiteY16" fmla="*/ 1397216 h 1679987"/>
              <a:gd name="connsiteX17" fmla="*/ 8127667 w 9662615"/>
              <a:gd name="connsiteY17" fmla="*/ 1418254 h 1679987"/>
              <a:gd name="connsiteX18" fmla="*/ 7974579 w 9662615"/>
              <a:gd name="connsiteY18" fmla="*/ 1383439 h 1679987"/>
              <a:gd name="connsiteX19" fmla="*/ 7768351 w 9662615"/>
              <a:gd name="connsiteY19" fmla="*/ 1395051 h 1679987"/>
              <a:gd name="connsiteX20" fmla="*/ 7635985 w 9662615"/>
              <a:gd name="connsiteY20" fmla="*/ 1386363 h 1679987"/>
              <a:gd name="connsiteX21" fmla="*/ 7466069 w 9662615"/>
              <a:gd name="connsiteY21" fmla="*/ 1377654 h 1679987"/>
              <a:gd name="connsiteX22" fmla="*/ 7355642 w 9662615"/>
              <a:gd name="connsiteY22" fmla="*/ 1407761 h 1679987"/>
              <a:gd name="connsiteX23" fmla="*/ 7151610 w 9662615"/>
              <a:gd name="connsiteY23" fmla="*/ 1397856 h 1679987"/>
              <a:gd name="connsiteX24" fmla="*/ 7082147 w 9662615"/>
              <a:gd name="connsiteY24" fmla="*/ 1406113 h 1679987"/>
              <a:gd name="connsiteX25" fmla="*/ 7014958 w 9662615"/>
              <a:gd name="connsiteY25" fmla="*/ 1396883 h 1679987"/>
              <a:gd name="connsiteX26" fmla="*/ 6907567 w 9662615"/>
              <a:gd name="connsiteY26" fmla="*/ 1419149 h 1679987"/>
              <a:gd name="connsiteX27" fmla="*/ 6748428 w 9662615"/>
              <a:gd name="connsiteY27" fmla="*/ 1420308 h 1679987"/>
              <a:gd name="connsiteX28" fmla="*/ 6654257 w 9662615"/>
              <a:gd name="connsiteY28" fmla="*/ 1424143 h 1679987"/>
              <a:gd name="connsiteX29" fmla="*/ 6620123 w 9662615"/>
              <a:gd name="connsiteY29" fmla="*/ 1430535 h 1679987"/>
              <a:gd name="connsiteX30" fmla="*/ 6571355 w 9662615"/>
              <a:gd name="connsiteY30" fmla="*/ 1436144 h 1679987"/>
              <a:gd name="connsiteX31" fmla="*/ 6486557 w 9662615"/>
              <a:gd name="connsiteY31" fmla="*/ 1449861 h 1679987"/>
              <a:gd name="connsiteX32" fmla="*/ 6370419 w 9662615"/>
              <a:gd name="connsiteY32" fmla="*/ 1461649 h 1679987"/>
              <a:gd name="connsiteX33" fmla="*/ 6278839 w 9662615"/>
              <a:gd name="connsiteY33" fmla="*/ 1449160 h 1679987"/>
              <a:gd name="connsiteX34" fmla="*/ 6272455 w 9662615"/>
              <a:gd name="connsiteY34" fmla="*/ 1453191 h 1679987"/>
              <a:gd name="connsiteX35" fmla="*/ 6212659 w 9662615"/>
              <a:gd name="connsiteY35" fmla="*/ 1454850 h 1679987"/>
              <a:gd name="connsiteX36" fmla="*/ 6069317 w 9662615"/>
              <a:gd name="connsiteY36" fmla="*/ 1445838 h 1679987"/>
              <a:gd name="connsiteX37" fmla="*/ 5878477 w 9662615"/>
              <a:gd name="connsiteY37" fmla="*/ 1439180 h 1679987"/>
              <a:gd name="connsiteX38" fmla="*/ 5838387 w 9662615"/>
              <a:gd name="connsiteY38" fmla="*/ 1444679 h 1679987"/>
              <a:gd name="connsiteX39" fmla="*/ 5771136 w 9662615"/>
              <a:gd name="connsiteY39" fmla="*/ 1453639 h 1679987"/>
              <a:gd name="connsiteX40" fmla="*/ 5724081 w 9662615"/>
              <a:gd name="connsiteY40" fmla="*/ 1470431 h 1679987"/>
              <a:gd name="connsiteX41" fmla="*/ 5666577 w 9662615"/>
              <a:gd name="connsiteY41" fmla="*/ 1473921 h 1679987"/>
              <a:gd name="connsiteX42" fmla="*/ 5649068 w 9662615"/>
              <a:gd name="connsiteY42" fmla="*/ 1461676 h 1679987"/>
              <a:gd name="connsiteX43" fmla="*/ 5588902 w 9662615"/>
              <a:gd name="connsiteY43" fmla="*/ 1469647 h 1679987"/>
              <a:gd name="connsiteX44" fmla="*/ 5498090 w 9662615"/>
              <a:gd name="connsiteY44" fmla="*/ 1483173 h 1679987"/>
              <a:gd name="connsiteX45" fmla="*/ 5444641 w 9662615"/>
              <a:gd name="connsiteY45" fmla="*/ 1487602 h 1679987"/>
              <a:gd name="connsiteX46" fmla="*/ 5299812 w 9662615"/>
              <a:gd name="connsiteY46" fmla="*/ 1503362 h 1679987"/>
              <a:gd name="connsiteX47" fmla="*/ 5213947 w 9662615"/>
              <a:gd name="connsiteY47" fmla="*/ 1516637 h 1679987"/>
              <a:gd name="connsiteX48" fmla="*/ 5090342 w 9662615"/>
              <a:gd name="connsiteY48" fmla="*/ 1546680 h 1679987"/>
              <a:gd name="connsiteX49" fmla="*/ 5129812 w 9662615"/>
              <a:gd name="connsiteY49" fmla="*/ 1521277 h 1679987"/>
              <a:gd name="connsiteX50" fmla="*/ 5059484 w 9662615"/>
              <a:gd name="connsiteY50" fmla="*/ 1546802 h 1679987"/>
              <a:gd name="connsiteX51" fmla="*/ 5038524 w 9662615"/>
              <a:gd name="connsiteY51" fmla="*/ 1545675 h 1679987"/>
              <a:gd name="connsiteX52" fmla="*/ 5026564 w 9662615"/>
              <a:gd name="connsiteY52" fmla="*/ 1545376 h 1679987"/>
              <a:gd name="connsiteX53" fmla="*/ 4969433 w 9662615"/>
              <a:gd name="connsiteY53" fmla="*/ 1550865 h 1679987"/>
              <a:gd name="connsiteX54" fmla="*/ 4929254 w 9662615"/>
              <a:gd name="connsiteY54" fmla="*/ 1563452 h 1679987"/>
              <a:gd name="connsiteX55" fmla="*/ 4871726 w 9662615"/>
              <a:gd name="connsiteY55" fmla="*/ 1570584 h 1679987"/>
              <a:gd name="connsiteX56" fmla="*/ 4843267 w 9662615"/>
              <a:gd name="connsiteY56" fmla="*/ 1561459 h 1679987"/>
              <a:gd name="connsiteX57" fmla="*/ 4821058 w 9662615"/>
              <a:gd name="connsiteY57" fmla="*/ 1553078 h 1679987"/>
              <a:gd name="connsiteX58" fmla="*/ 4791466 w 9662615"/>
              <a:gd name="connsiteY58" fmla="*/ 1561324 h 1679987"/>
              <a:gd name="connsiteX59" fmla="*/ 4784247 w 9662615"/>
              <a:gd name="connsiteY59" fmla="*/ 1562342 h 1679987"/>
              <a:gd name="connsiteX60" fmla="*/ 4739309 w 9662615"/>
              <a:gd name="connsiteY60" fmla="*/ 1553948 h 1679987"/>
              <a:gd name="connsiteX61" fmla="*/ 4697562 w 9662615"/>
              <a:gd name="connsiteY61" fmla="*/ 1551206 h 1679987"/>
              <a:gd name="connsiteX62" fmla="*/ 4650737 w 9662615"/>
              <a:gd name="connsiteY62" fmla="*/ 1537381 h 1679987"/>
              <a:gd name="connsiteX63" fmla="*/ 4583150 w 9662615"/>
              <a:gd name="connsiteY63" fmla="*/ 1529064 h 1679987"/>
              <a:gd name="connsiteX64" fmla="*/ 4521734 w 9662615"/>
              <a:gd name="connsiteY64" fmla="*/ 1529359 h 1679987"/>
              <a:gd name="connsiteX65" fmla="*/ 4382398 w 9662615"/>
              <a:gd name="connsiteY65" fmla="*/ 1534108 h 1679987"/>
              <a:gd name="connsiteX66" fmla="*/ 4221826 w 9662615"/>
              <a:gd name="connsiteY66" fmla="*/ 1500972 h 1679987"/>
              <a:gd name="connsiteX67" fmla="*/ 4096601 w 9662615"/>
              <a:gd name="connsiteY67" fmla="*/ 1521563 h 1679987"/>
              <a:gd name="connsiteX68" fmla="*/ 3879195 w 9662615"/>
              <a:gd name="connsiteY68" fmla="*/ 1679987 h 1679987"/>
              <a:gd name="connsiteX69" fmla="*/ 3833906 w 9662615"/>
              <a:gd name="connsiteY69" fmla="*/ 1516637 h 1679987"/>
              <a:gd name="connsiteX70" fmla="*/ 3696258 w 9662615"/>
              <a:gd name="connsiteY70" fmla="*/ 1537563 h 1679987"/>
              <a:gd name="connsiteX71" fmla="*/ 3594070 w 9662615"/>
              <a:gd name="connsiteY71" fmla="*/ 1509422 h 1679987"/>
              <a:gd name="connsiteX72" fmla="*/ 3565233 w 9662615"/>
              <a:gd name="connsiteY72" fmla="*/ 1515122 h 1679987"/>
              <a:gd name="connsiteX73" fmla="*/ 3560267 w 9662615"/>
              <a:gd name="connsiteY73" fmla="*/ 1516288 h 1679987"/>
              <a:gd name="connsiteX74" fmla="*/ 3540258 w 9662615"/>
              <a:gd name="connsiteY74" fmla="*/ 1516976 h 1679987"/>
              <a:gd name="connsiteX75" fmla="*/ 3534780 w 9662615"/>
              <a:gd name="connsiteY75" fmla="*/ 1522141 h 1679987"/>
              <a:gd name="connsiteX76" fmla="*/ 3504783 w 9662615"/>
              <a:gd name="connsiteY76" fmla="*/ 1526739 h 1679987"/>
              <a:gd name="connsiteX77" fmla="*/ 3430805 w 9662615"/>
              <a:gd name="connsiteY77" fmla="*/ 1542521 h 1679987"/>
              <a:gd name="connsiteX78" fmla="*/ 3292707 w 9662615"/>
              <a:gd name="connsiteY78" fmla="*/ 1520490 h 1679987"/>
              <a:gd name="connsiteX79" fmla="*/ 3187872 w 9662615"/>
              <a:gd name="connsiteY79" fmla="*/ 1519991 h 1679987"/>
              <a:gd name="connsiteX80" fmla="*/ 3148026 w 9662615"/>
              <a:gd name="connsiteY80" fmla="*/ 1524777 h 1679987"/>
              <a:gd name="connsiteX81" fmla="*/ 3092394 w 9662615"/>
              <a:gd name="connsiteY81" fmla="*/ 1528115 h 1679987"/>
              <a:gd name="connsiteX82" fmla="*/ 2994200 w 9662615"/>
              <a:gd name="connsiteY82" fmla="*/ 1537857 h 1679987"/>
              <a:gd name="connsiteX83" fmla="*/ 2862301 w 9662615"/>
              <a:gd name="connsiteY83" fmla="*/ 1544250 h 1679987"/>
              <a:gd name="connsiteX84" fmla="*/ 2766335 w 9662615"/>
              <a:gd name="connsiteY84" fmla="*/ 1527662 h 1679987"/>
              <a:gd name="connsiteX85" fmla="*/ 2757836 w 9662615"/>
              <a:gd name="connsiteY85" fmla="*/ 1531371 h 1679987"/>
              <a:gd name="connsiteX86" fmla="*/ 2691555 w 9662615"/>
              <a:gd name="connsiteY86" fmla="*/ 1530283 h 1679987"/>
              <a:gd name="connsiteX87" fmla="*/ 2491676 w 9662615"/>
              <a:gd name="connsiteY87" fmla="*/ 1500859 h 1679987"/>
              <a:gd name="connsiteX88" fmla="*/ 2378036 w 9662615"/>
              <a:gd name="connsiteY88" fmla="*/ 1520645 h 1679987"/>
              <a:gd name="connsiteX89" fmla="*/ 2284269 w 9662615"/>
              <a:gd name="connsiteY89" fmla="*/ 1503068 h 1679987"/>
              <a:gd name="connsiteX90" fmla="*/ 2207104 w 9662615"/>
              <a:gd name="connsiteY90" fmla="*/ 1508888 h 1679987"/>
              <a:gd name="connsiteX91" fmla="*/ 2149226 w 9662615"/>
              <a:gd name="connsiteY91" fmla="*/ 1523409 h 1679987"/>
              <a:gd name="connsiteX92" fmla="*/ 2084783 w 9662615"/>
              <a:gd name="connsiteY92" fmla="*/ 1524245 h 1679987"/>
              <a:gd name="connsiteX93" fmla="*/ 2070075 w 9662615"/>
              <a:gd name="connsiteY93" fmla="*/ 1511285 h 1679987"/>
              <a:gd name="connsiteX94" fmla="*/ 2001057 w 9662615"/>
              <a:gd name="connsiteY94" fmla="*/ 1516449 h 1679987"/>
              <a:gd name="connsiteX95" fmla="*/ 1896330 w 9662615"/>
              <a:gd name="connsiteY95" fmla="*/ 1525725 h 1679987"/>
              <a:gd name="connsiteX96" fmla="*/ 1835994 w 9662615"/>
              <a:gd name="connsiteY96" fmla="*/ 1527678 h 1679987"/>
              <a:gd name="connsiteX97" fmla="*/ 1671119 w 9662615"/>
              <a:gd name="connsiteY97" fmla="*/ 1536701 h 1679987"/>
              <a:gd name="connsiteX98" fmla="*/ 1601337 w 9662615"/>
              <a:gd name="connsiteY98" fmla="*/ 1548552 h 1679987"/>
              <a:gd name="connsiteX99" fmla="*/ 1407755 w 9662615"/>
              <a:gd name="connsiteY99" fmla="*/ 1571444 h 1679987"/>
              <a:gd name="connsiteX100" fmla="*/ 1271994 w 9662615"/>
              <a:gd name="connsiteY100" fmla="*/ 1579471 h 1679987"/>
              <a:gd name="connsiteX101" fmla="*/ 1249226 w 9662615"/>
              <a:gd name="connsiteY101" fmla="*/ 1583140 h 1679987"/>
              <a:gd name="connsiteX102" fmla="*/ 1217719 w 9662615"/>
              <a:gd name="connsiteY102" fmla="*/ 1580863 h 1679987"/>
              <a:gd name="connsiteX103" fmla="*/ 1091432 w 9662615"/>
              <a:gd name="connsiteY103" fmla="*/ 1571003 h 1679987"/>
              <a:gd name="connsiteX104" fmla="*/ 992039 w 9662615"/>
              <a:gd name="connsiteY104" fmla="*/ 1556662 h 1679987"/>
              <a:gd name="connsiteX105" fmla="*/ 868264 w 9662615"/>
              <a:gd name="connsiteY105" fmla="*/ 1566392 h 1679987"/>
              <a:gd name="connsiteX106" fmla="*/ 792765 w 9662615"/>
              <a:gd name="connsiteY106" fmla="*/ 1563102 h 1679987"/>
              <a:gd name="connsiteX107" fmla="*/ 669055 w 9662615"/>
              <a:gd name="connsiteY107" fmla="*/ 1543638 h 1679987"/>
              <a:gd name="connsiteX108" fmla="*/ 506152 w 9662615"/>
              <a:gd name="connsiteY108" fmla="*/ 1549124 h 1679987"/>
              <a:gd name="connsiteX109" fmla="*/ 472797 w 9662615"/>
              <a:gd name="connsiteY109" fmla="*/ 1568904 h 1679987"/>
              <a:gd name="connsiteX110" fmla="*/ 427864 w 9662615"/>
              <a:gd name="connsiteY110" fmla="*/ 1580848 h 1679987"/>
              <a:gd name="connsiteX111" fmla="*/ 408381 w 9662615"/>
              <a:gd name="connsiteY111" fmla="*/ 1552940 h 1679987"/>
              <a:gd name="connsiteX112" fmla="*/ 267163 w 9662615"/>
              <a:gd name="connsiteY112" fmla="*/ 1531913 h 1679987"/>
              <a:gd name="connsiteX113" fmla="*/ 196644 w 9662615"/>
              <a:gd name="connsiteY113" fmla="*/ 1524565 h 1679987"/>
              <a:gd name="connsiteX114" fmla="*/ 86819 w 9662615"/>
              <a:gd name="connsiteY114" fmla="*/ 1519517 h 1679987"/>
              <a:gd name="connsiteX115" fmla="*/ 53369 w 9662615"/>
              <a:gd name="connsiteY115" fmla="*/ 1516853 h 1679987"/>
              <a:gd name="connsiteX116" fmla="*/ 2359 w 9662615"/>
              <a:gd name="connsiteY116" fmla="*/ 1515247 h 1679987"/>
              <a:gd name="connsiteX117" fmla="*/ 0 w 9662615"/>
              <a:gd name="connsiteY117" fmla="*/ 1514932 h 1679987"/>
              <a:gd name="connsiteX118" fmla="*/ 0 w 9662615"/>
              <a:gd name="connsiteY118" fmla="*/ 0 h 1679987"/>
              <a:gd name="connsiteX0" fmla="*/ 0 w 9662615"/>
              <a:gd name="connsiteY0" fmla="*/ 0 h 1648182"/>
              <a:gd name="connsiteX1" fmla="*/ 9662615 w 9662615"/>
              <a:gd name="connsiteY1" fmla="*/ 0 h 1648182"/>
              <a:gd name="connsiteX2" fmla="*/ 9662615 w 9662615"/>
              <a:gd name="connsiteY2" fmla="*/ 1280346 h 1648182"/>
              <a:gd name="connsiteX3" fmla="*/ 9658420 w 9662615"/>
              <a:gd name="connsiteY3" fmla="*/ 1280106 h 1648182"/>
              <a:gd name="connsiteX4" fmla="*/ 9469546 w 9662615"/>
              <a:gd name="connsiteY4" fmla="*/ 1289837 h 1648182"/>
              <a:gd name="connsiteX5" fmla="*/ 9385895 w 9662615"/>
              <a:gd name="connsiteY5" fmla="*/ 1269203 h 1648182"/>
              <a:gd name="connsiteX6" fmla="*/ 9144767 w 9662615"/>
              <a:gd name="connsiteY6" fmla="*/ 1264120 h 1648182"/>
              <a:gd name="connsiteX7" fmla="*/ 8837252 w 9662615"/>
              <a:gd name="connsiteY7" fmla="*/ 1350515 h 1648182"/>
              <a:gd name="connsiteX8" fmla="*/ 8705466 w 9662615"/>
              <a:gd name="connsiteY8" fmla="*/ 1342419 h 1648182"/>
              <a:gd name="connsiteX9" fmla="*/ 8652221 w 9662615"/>
              <a:gd name="connsiteY9" fmla="*/ 1326906 h 1648182"/>
              <a:gd name="connsiteX10" fmla="*/ 8632312 w 9662615"/>
              <a:gd name="connsiteY10" fmla="*/ 1326025 h 1648182"/>
              <a:gd name="connsiteX11" fmla="*/ 8591582 w 9662615"/>
              <a:gd name="connsiteY11" fmla="*/ 1341666 h 1648182"/>
              <a:gd name="connsiteX12" fmla="*/ 8537336 w 9662615"/>
              <a:gd name="connsiteY12" fmla="*/ 1341684 h 1648182"/>
              <a:gd name="connsiteX13" fmla="*/ 8472508 w 9662615"/>
              <a:gd name="connsiteY13" fmla="*/ 1363109 h 1648182"/>
              <a:gd name="connsiteX14" fmla="*/ 8258477 w 9662615"/>
              <a:gd name="connsiteY14" fmla="*/ 1370666 h 1648182"/>
              <a:gd name="connsiteX15" fmla="*/ 8197961 w 9662615"/>
              <a:gd name="connsiteY15" fmla="*/ 1392804 h 1648182"/>
              <a:gd name="connsiteX16" fmla="*/ 8171196 w 9662615"/>
              <a:gd name="connsiteY16" fmla="*/ 1397216 h 1648182"/>
              <a:gd name="connsiteX17" fmla="*/ 8127667 w 9662615"/>
              <a:gd name="connsiteY17" fmla="*/ 1418254 h 1648182"/>
              <a:gd name="connsiteX18" fmla="*/ 7974579 w 9662615"/>
              <a:gd name="connsiteY18" fmla="*/ 1383439 h 1648182"/>
              <a:gd name="connsiteX19" fmla="*/ 7768351 w 9662615"/>
              <a:gd name="connsiteY19" fmla="*/ 1395051 h 1648182"/>
              <a:gd name="connsiteX20" fmla="*/ 7635985 w 9662615"/>
              <a:gd name="connsiteY20" fmla="*/ 1386363 h 1648182"/>
              <a:gd name="connsiteX21" fmla="*/ 7466069 w 9662615"/>
              <a:gd name="connsiteY21" fmla="*/ 1377654 h 1648182"/>
              <a:gd name="connsiteX22" fmla="*/ 7355642 w 9662615"/>
              <a:gd name="connsiteY22" fmla="*/ 1407761 h 1648182"/>
              <a:gd name="connsiteX23" fmla="*/ 7151610 w 9662615"/>
              <a:gd name="connsiteY23" fmla="*/ 1397856 h 1648182"/>
              <a:gd name="connsiteX24" fmla="*/ 7082147 w 9662615"/>
              <a:gd name="connsiteY24" fmla="*/ 1406113 h 1648182"/>
              <a:gd name="connsiteX25" fmla="*/ 7014958 w 9662615"/>
              <a:gd name="connsiteY25" fmla="*/ 1396883 h 1648182"/>
              <a:gd name="connsiteX26" fmla="*/ 6907567 w 9662615"/>
              <a:gd name="connsiteY26" fmla="*/ 1419149 h 1648182"/>
              <a:gd name="connsiteX27" fmla="*/ 6748428 w 9662615"/>
              <a:gd name="connsiteY27" fmla="*/ 1420308 h 1648182"/>
              <a:gd name="connsiteX28" fmla="*/ 6654257 w 9662615"/>
              <a:gd name="connsiteY28" fmla="*/ 1424143 h 1648182"/>
              <a:gd name="connsiteX29" fmla="*/ 6620123 w 9662615"/>
              <a:gd name="connsiteY29" fmla="*/ 1430535 h 1648182"/>
              <a:gd name="connsiteX30" fmla="*/ 6571355 w 9662615"/>
              <a:gd name="connsiteY30" fmla="*/ 1436144 h 1648182"/>
              <a:gd name="connsiteX31" fmla="*/ 6486557 w 9662615"/>
              <a:gd name="connsiteY31" fmla="*/ 1449861 h 1648182"/>
              <a:gd name="connsiteX32" fmla="*/ 6370419 w 9662615"/>
              <a:gd name="connsiteY32" fmla="*/ 1461649 h 1648182"/>
              <a:gd name="connsiteX33" fmla="*/ 6278839 w 9662615"/>
              <a:gd name="connsiteY33" fmla="*/ 1449160 h 1648182"/>
              <a:gd name="connsiteX34" fmla="*/ 6272455 w 9662615"/>
              <a:gd name="connsiteY34" fmla="*/ 1453191 h 1648182"/>
              <a:gd name="connsiteX35" fmla="*/ 6212659 w 9662615"/>
              <a:gd name="connsiteY35" fmla="*/ 1454850 h 1648182"/>
              <a:gd name="connsiteX36" fmla="*/ 6069317 w 9662615"/>
              <a:gd name="connsiteY36" fmla="*/ 1445838 h 1648182"/>
              <a:gd name="connsiteX37" fmla="*/ 5878477 w 9662615"/>
              <a:gd name="connsiteY37" fmla="*/ 1439180 h 1648182"/>
              <a:gd name="connsiteX38" fmla="*/ 5838387 w 9662615"/>
              <a:gd name="connsiteY38" fmla="*/ 1444679 h 1648182"/>
              <a:gd name="connsiteX39" fmla="*/ 5771136 w 9662615"/>
              <a:gd name="connsiteY39" fmla="*/ 1453639 h 1648182"/>
              <a:gd name="connsiteX40" fmla="*/ 5724081 w 9662615"/>
              <a:gd name="connsiteY40" fmla="*/ 1470431 h 1648182"/>
              <a:gd name="connsiteX41" fmla="*/ 5666577 w 9662615"/>
              <a:gd name="connsiteY41" fmla="*/ 1473921 h 1648182"/>
              <a:gd name="connsiteX42" fmla="*/ 5649068 w 9662615"/>
              <a:gd name="connsiteY42" fmla="*/ 1461676 h 1648182"/>
              <a:gd name="connsiteX43" fmla="*/ 5588902 w 9662615"/>
              <a:gd name="connsiteY43" fmla="*/ 1469647 h 1648182"/>
              <a:gd name="connsiteX44" fmla="*/ 5498090 w 9662615"/>
              <a:gd name="connsiteY44" fmla="*/ 1483173 h 1648182"/>
              <a:gd name="connsiteX45" fmla="*/ 5444641 w 9662615"/>
              <a:gd name="connsiteY45" fmla="*/ 1487602 h 1648182"/>
              <a:gd name="connsiteX46" fmla="*/ 5299812 w 9662615"/>
              <a:gd name="connsiteY46" fmla="*/ 1503362 h 1648182"/>
              <a:gd name="connsiteX47" fmla="*/ 5213947 w 9662615"/>
              <a:gd name="connsiteY47" fmla="*/ 1516637 h 1648182"/>
              <a:gd name="connsiteX48" fmla="*/ 5090342 w 9662615"/>
              <a:gd name="connsiteY48" fmla="*/ 1546680 h 1648182"/>
              <a:gd name="connsiteX49" fmla="*/ 5129812 w 9662615"/>
              <a:gd name="connsiteY49" fmla="*/ 1521277 h 1648182"/>
              <a:gd name="connsiteX50" fmla="*/ 5059484 w 9662615"/>
              <a:gd name="connsiteY50" fmla="*/ 1546802 h 1648182"/>
              <a:gd name="connsiteX51" fmla="*/ 5038524 w 9662615"/>
              <a:gd name="connsiteY51" fmla="*/ 1545675 h 1648182"/>
              <a:gd name="connsiteX52" fmla="*/ 5026564 w 9662615"/>
              <a:gd name="connsiteY52" fmla="*/ 1545376 h 1648182"/>
              <a:gd name="connsiteX53" fmla="*/ 4969433 w 9662615"/>
              <a:gd name="connsiteY53" fmla="*/ 1550865 h 1648182"/>
              <a:gd name="connsiteX54" fmla="*/ 4929254 w 9662615"/>
              <a:gd name="connsiteY54" fmla="*/ 1563452 h 1648182"/>
              <a:gd name="connsiteX55" fmla="*/ 4871726 w 9662615"/>
              <a:gd name="connsiteY55" fmla="*/ 1570584 h 1648182"/>
              <a:gd name="connsiteX56" fmla="*/ 4843267 w 9662615"/>
              <a:gd name="connsiteY56" fmla="*/ 1561459 h 1648182"/>
              <a:gd name="connsiteX57" fmla="*/ 4821058 w 9662615"/>
              <a:gd name="connsiteY57" fmla="*/ 1553078 h 1648182"/>
              <a:gd name="connsiteX58" fmla="*/ 4791466 w 9662615"/>
              <a:gd name="connsiteY58" fmla="*/ 1561324 h 1648182"/>
              <a:gd name="connsiteX59" fmla="*/ 4784247 w 9662615"/>
              <a:gd name="connsiteY59" fmla="*/ 1562342 h 1648182"/>
              <a:gd name="connsiteX60" fmla="*/ 4739309 w 9662615"/>
              <a:gd name="connsiteY60" fmla="*/ 1553948 h 1648182"/>
              <a:gd name="connsiteX61" fmla="*/ 4697562 w 9662615"/>
              <a:gd name="connsiteY61" fmla="*/ 1551206 h 1648182"/>
              <a:gd name="connsiteX62" fmla="*/ 4650737 w 9662615"/>
              <a:gd name="connsiteY62" fmla="*/ 1537381 h 1648182"/>
              <a:gd name="connsiteX63" fmla="*/ 4583150 w 9662615"/>
              <a:gd name="connsiteY63" fmla="*/ 1529064 h 1648182"/>
              <a:gd name="connsiteX64" fmla="*/ 4521734 w 9662615"/>
              <a:gd name="connsiteY64" fmla="*/ 1529359 h 1648182"/>
              <a:gd name="connsiteX65" fmla="*/ 4382398 w 9662615"/>
              <a:gd name="connsiteY65" fmla="*/ 1534108 h 1648182"/>
              <a:gd name="connsiteX66" fmla="*/ 4221826 w 9662615"/>
              <a:gd name="connsiteY66" fmla="*/ 1500972 h 1648182"/>
              <a:gd name="connsiteX67" fmla="*/ 4096601 w 9662615"/>
              <a:gd name="connsiteY67" fmla="*/ 1521563 h 1648182"/>
              <a:gd name="connsiteX68" fmla="*/ 4058099 w 9662615"/>
              <a:gd name="connsiteY68" fmla="*/ 1648182 h 1648182"/>
              <a:gd name="connsiteX69" fmla="*/ 3833906 w 9662615"/>
              <a:gd name="connsiteY69" fmla="*/ 1516637 h 1648182"/>
              <a:gd name="connsiteX70" fmla="*/ 3696258 w 9662615"/>
              <a:gd name="connsiteY70" fmla="*/ 1537563 h 1648182"/>
              <a:gd name="connsiteX71" fmla="*/ 3594070 w 9662615"/>
              <a:gd name="connsiteY71" fmla="*/ 1509422 h 1648182"/>
              <a:gd name="connsiteX72" fmla="*/ 3565233 w 9662615"/>
              <a:gd name="connsiteY72" fmla="*/ 1515122 h 1648182"/>
              <a:gd name="connsiteX73" fmla="*/ 3560267 w 9662615"/>
              <a:gd name="connsiteY73" fmla="*/ 1516288 h 1648182"/>
              <a:gd name="connsiteX74" fmla="*/ 3540258 w 9662615"/>
              <a:gd name="connsiteY74" fmla="*/ 1516976 h 1648182"/>
              <a:gd name="connsiteX75" fmla="*/ 3534780 w 9662615"/>
              <a:gd name="connsiteY75" fmla="*/ 1522141 h 1648182"/>
              <a:gd name="connsiteX76" fmla="*/ 3504783 w 9662615"/>
              <a:gd name="connsiteY76" fmla="*/ 1526739 h 1648182"/>
              <a:gd name="connsiteX77" fmla="*/ 3430805 w 9662615"/>
              <a:gd name="connsiteY77" fmla="*/ 1542521 h 1648182"/>
              <a:gd name="connsiteX78" fmla="*/ 3292707 w 9662615"/>
              <a:gd name="connsiteY78" fmla="*/ 1520490 h 1648182"/>
              <a:gd name="connsiteX79" fmla="*/ 3187872 w 9662615"/>
              <a:gd name="connsiteY79" fmla="*/ 1519991 h 1648182"/>
              <a:gd name="connsiteX80" fmla="*/ 3148026 w 9662615"/>
              <a:gd name="connsiteY80" fmla="*/ 1524777 h 1648182"/>
              <a:gd name="connsiteX81" fmla="*/ 3092394 w 9662615"/>
              <a:gd name="connsiteY81" fmla="*/ 1528115 h 1648182"/>
              <a:gd name="connsiteX82" fmla="*/ 2994200 w 9662615"/>
              <a:gd name="connsiteY82" fmla="*/ 1537857 h 1648182"/>
              <a:gd name="connsiteX83" fmla="*/ 2862301 w 9662615"/>
              <a:gd name="connsiteY83" fmla="*/ 1544250 h 1648182"/>
              <a:gd name="connsiteX84" fmla="*/ 2766335 w 9662615"/>
              <a:gd name="connsiteY84" fmla="*/ 1527662 h 1648182"/>
              <a:gd name="connsiteX85" fmla="*/ 2757836 w 9662615"/>
              <a:gd name="connsiteY85" fmla="*/ 1531371 h 1648182"/>
              <a:gd name="connsiteX86" fmla="*/ 2691555 w 9662615"/>
              <a:gd name="connsiteY86" fmla="*/ 1530283 h 1648182"/>
              <a:gd name="connsiteX87" fmla="*/ 2491676 w 9662615"/>
              <a:gd name="connsiteY87" fmla="*/ 1500859 h 1648182"/>
              <a:gd name="connsiteX88" fmla="*/ 2378036 w 9662615"/>
              <a:gd name="connsiteY88" fmla="*/ 1520645 h 1648182"/>
              <a:gd name="connsiteX89" fmla="*/ 2284269 w 9662615"/>
              <a:gd name="connsiteY89" fmla="*/ 1503068 h 1648182"/>
              <a:gd name="connsiteX90" fmla="*/ 2207104 w 9662615"/>
              <a:gd name="connsiteY90" fmla="*/ 1508888 h 1648182"/>
              <a:gd name="connsiteX91" fmla="*/ 2149226 w 9662615"/>
              <a:gd name="connsiteY91" fmla="*/ 1523409 h 1648182"/>
              <a:gd name="connsiteX92" fmla="*/ 2084783 w 9662615"/>
              <a:gd name="connsiteY92" fmla="*/ 1524245 h 1648182"/>
              <a:gd name="connsiteX93" fmla="*/ 2070075 w 9662615"/>
              <a:gd name="connsiteY93" fmla="*/ 1511285 h 1648182"/>
              <a:gd name="connsiteX94" fmla="*/ 2001057 w 9662615"/>
              <a:gd name="connsiteY94" fmla="*/ 1516449 h 1648182"/>
              <a:gd name="connsiteX95" fmla="*/ 1896330 w 9662615"/>
              <a:gd name="connsiteY95" fmla="*/ 1525725 h 1648182"/>
              <a:gd name="connsiteX96" fmla="*/ 1835994 w 9662615"/>
              <a:gd name="connsiteY96" fmla="*/ 1527678 h 1648182"/>
              <a:gd name="connsiteX97" fmla="*/ 1671119 w 9662615"/>
              <a:gd name="connsiteY97" fmla="*/ 1536701 h 1648182"/>
              <a:gd name="connsiteX98" fmla="*/ 1601337 w 9662615"/>
              <a:gd name="connsiteY98" fmla="*/ 1548552 h 1648182"/>
              <a:gd name="connsiteX99" fmla="*/ 1407755 w 9662615"/>
              <a:gd name="connsiteY99" fmla="*/ 1571444 h 1648182"/>
              <a:gd name="connsiteX100" fmla="*/ 1271994 w 9662615"/>
              <a:gd name="connsiteY100" fmla="*/ 1579471 h 1648182"/>
              <a:gd name="connsiteX101" fmla="*/ 1249226 w 9662615"/>
              <a:gd name="connsiteY101" fmla="*/ 1583140 h 1648182"/>
              <a:gd name="connsiteX102" fmla="*/ 1217719 w 9662615"/>
              <a:gd name="connsiteY102" fmla="*/ 1580863 h 1648182"/>
              <a:gd name="connsiteX103" fmla="*/ 1091432 w 9662615"/>
              <a:gd name="connsiteY103" fmla="*/ 1571003 h 1648182"/>
              <a:gd name="connsiteX104" fmla="*/ 992039 w 9662615"/>
              <a:gd name="connsiteY104" fmla="*/ 1556662 h 1648182"/>
              <a:gd name="connsiteX105" fmla="*/ 868264 w 9662615"/>
              <a:gd name="connsiteY105" fmla="*/ 1566392 h 1648182"/>
              <a:gd name="connsiteX106" fmla="*/ 792765 w 9662615"/>
              <a:gd name="connsiteY106" fmla="*/ 1563102 h 1648182"/>
              <a:gd name="connsiteX107" fmla="*/ 669055 w 9662615"/>
              <a:gd name="connsiteY107" fmla="*/ 1543638 h 1648182"/>
              <a:gd name="connsiteX108" fmla="*/ 506152 w 9662615"/>
              <a:gd name="connsiteY108" fmla="*/ 1549124 h 1648182"/>
              <a:gd name="connsiteX109" fmla="*/ 472797 w 9662615"/>
              <a:gd name="connsiteY109" fmla="*/ 1568904 h 1648182"/>
              <a:gd name="connsiteX110" fmla="*/ 427864 w 9662615"/>
              <a:gd name="connsiteY110" fmla="*/ 1580848 h 1648182"/>
              <a:gd name="connsiteX111" fmla="*/ 408381 w 9662615"/>
              <a:gd name="connsiteY111" fmla="*/ 1552940 h 1648182"/>
              <a:gd name="connsiteX112" fmla="*/ 267163 w 9662615"/>
              <a:gd name="connsiteY112" fmla="*/ 1531913 h 1648182"/>
              <a:gd name="connsiteX113" fmla="*/ 196644 w 9662615"/>
              <a:gd name="connsiteY113" fmla="*/ 1524565 h 1648182"/>
              <a:gd name="connsiteX114" fmla="*/ 86819 w 9662615"/>
              <a:gd name="connsiteY114" fmla="*/ 1519517 h 1648182"/>
              <a:gd name="connsiteX115" fmla="*/ 53369 w 9662615"/>
              <a:gd name="connsiteY115" fmla="*/ 1516853 h 1648182"/>
              <a:gd name="connsiteX116" fmla="*/ 2359 w 9662615"/>
              <a:gd name="connsiteY116" fmla="*/ 1515247 h 1648182"/>
              <a:gd name="connsiteX117" fmla="*/ 0 w 9662615"/>
              <a:gd name="connsiteY117" fmla="*/ 1514932 h 1648182"/>
              <a:gd name="connsiteX118" fmla="*/ 0 w 9662615"/>
              <a:gd name="connsiteY118" fmla="*/ 0 h 1648182"/>
              <a:gd name="connsiteX0" fmla="*/ 0 w 9662615"/>
              <a:gd name="connsiteY0" fmla="*/ 0 h 1648182"/>
              <a:gd name="connsiteX1" fmla="*/ 9662615 w 9662615"/>
              <a:gd name="connsiteY1" fmla="*/ 0 h 1648182"/>
              <a:gd name="connsiteX2" fmla="*/ 9662615 w 9662615"/>
              <a:gd name="connsiteY2" fmla="*/ 1280346 h 1648182"/>
              <a:gd name="connsiteX3" fmla="*/ 9658420 w 9662615"/>
              <a:gd name="connsiteY3" fmla="*/ 1280106 h 1648182"/>
              <a:gd name="connsiteX4" fmla="*/ 9469546 w 9662615"/>
              <a:gd name="connsiteY4" fmla="*/ 1289837 h 1648182"/>
              <a:gd name="connsiteX5" fmla="*/ 9385895 w 9662615"/>
              <a:gd name="connsiteY5" fmla="*/ 1269203 h 1648182"/>
              <a:gd name="connsiteX6" fmla="*/ 9144767 w 9662615"/>
              <a:gd name="connsiteY6" fmla="*/ 1264120 h 1648182"/>
              <a:gd name="connsiteX7" fmla="*/ 8837252 w 9662615"/>
              <a:gd name="connsiteY7" fmla="*/ 1350515 h 1648182"/>
              <a:gd name="connsiteX8" fmla="*/ 8705466 w 9662615"/>
              <a:gd name="connsiteY8" fmla="*/ 1342419 h 1648182"/>
              <a:gd name="connsiteX9" fmla="*/ 8652221 w 9662615"/>
              <a:gd name="connsiteY9" fmla="*/ 1326906 h 1648182"/>
              <a:gd name="connsiteX10" fmla="*/ 8632312 w 9662615"/>
              <a:gd name="connsiteY10" fmla="*/ 1326025 h 1648182"/>
              <a:gd name="connsiteX11" fmla="*/ 8591582 w 9662615"/>
              <a:gd name="connsiteY11" fmla="*/ 1341666 h 1648182"/>
              <a:gd name="connsiteX12" fmla="*/ 8537336 w 9662615"/>
              <a:gd name="connsiteY12" fmla="*/ 1341684 h 1648182"/>
              <a:gd name="connsiteX13" fmla="*/ 8472508 w 9662615"/>
              <a:gd name="connsiteY13" fmla="*/ 1363109 h 1648182"/>
              <a:gd name="connsiteX14" fmla="*/ 8258477 w 9662615"/>
              <a:gd name="connsiteY14" fmla="*/ 1370666 h 1648182"/>
              <a:gd name="connsiteX15" fmla="*/ 8197961 w 9662615"/>
              <a:gd name="connsiteY15" fmla="*/ 1392804 h 1648182"/>
              <a:gd name="connsiteX16" fmla="*/ 8171196 w 9662615"/>
              <a:gd name="connsiteY16" fmla="*/ 1397216 h 1648182"/>
              <a:gd name="connsiteX17" fmla="*/ 8127667 w 9662615"/>
              <a:gd name="connsiteY17" fmla="*/ 1418254 h 1648182"/>
              <a:gd name="connsiteX18" fmla="*/ 7974579 w 9662615"/>
              <a:gd name="connsiteY18" fmla="*/ 1383439 h 1648182"/>
              <a:gd name="connsiteX19" fmla="*/ 7768351 w 9662615"/>
              <a:gd name="connsiteY19" fmla="*/ 1395051 h 1648182"/>
              <a:gd name="connsiteX20" fmla="*/ 7635985 w 9662615"/>
              <a:gd name="connsiteY20" fmla="*/ 1386363 h 1648182"/>
              <a:gd name="connsiteX21" fmla="*/ 7466069 w 9662615"/>
              <a:gd name="connsiteY21" fmla="*/ 1377654 h 1648182"/>
              <a:gd name="connsiteX22" fmla="*/ 7355642 w 9662615"/>
              <a:gd name="connsiteY22" fmla="*/ 1407761 h 1648182"/>
              <a:gd name="connsiteX23" fmla="*/ 7151610 w 9662615"/>
              <a:gd name="connsiteY23" fmla="*/ 1397856 h 1648182"/>
              <a:gd name="connsiteX24" fmla="*/ 7082147 w 9662615"/>
              <a:gd name="connsiteY24" fmla="*/ 1406113 h 1648182"/>
              <a:gd name="connsiteX25" fmla="*/ 7014958 w 9662615"/>
              <a:gd name="connsiteY25" fmla="*/ 1396883 h 1648182"/>
              <a:gd name="connsiteX26" fmla="*/ 6907567 w 9662615"/>
              <a:gd name="connsiteY26" fmla="*/ 1419149 h 1648182"/>
              <a:gd name="connsiteX27" fmla="*/ 6748428 w 9662615"/>
              <a:gd name="connsiteY27" fmla="*/ 1420308 h 1648182"/>
              <a:gd name="connsiteX28" fmla="*/ 6654257 w 9662615"/>
              <a:gd name="connsiteY28" fmla="*/ 1424143 h 1648182"/>
              <a:gd name="connsiteX29" fmla="*/ 6620123 w 9662615"/>
              <a:gd name="connsiteY29" fmla="*/ 1430535 h 1648182"/>
              <a:gd name="connsiteX30" fmla="*/ 6571355 w 9662615"/>
              <a:gd name="connsiteY30" fmla="*/ 1436144 h 1648182"/>
              <a:gd name="connsiteX31" fmla="*/ 6486557 w 9662615"/>
              <a:gd name="connsiteY31" fmla="*/ 1449861 h 1648182"/>
              <a:gd name="connsiteX32" fmla="*/ 6370419 w 9662615"/>
              <a:gd name="connsiteY32" fmla="*/ 1461649 h 1648182"/>
              <a:gd name="connsiteX33" fmla="*/ 6278839 w 9662615"/>
              <a:gd name="connsiteY33" fmla="*/ 1449160 h 1648182"/>
              <a:gd name="connsiteX34" fmla="*/ 6272455 w 9662615"/>
              <a:gd name="connsiteY34" fmla="*/ 1453191 h 1648182"/>
              <a:gd name="connsiteX35" fmla="*/ 6212659 w 9662615"/>
              <a:gd name="connsiteY35" fmla="*/ 1454850 h 1648182"/>
              <a:gd name="connsiteX36" fmla="*/ 6069317 w 9662615"/>
              <a:gd name="connsiteY36" fmla="*/ 1445838 h 1648182"/>
              <a:gd name="connsiteX37" fmla="*/ 5878477 w 9662615"/>
              <a:gd name="connsiteY37" fmla="*/ 1439180 h 1648182"/>
              <a:gd name="connsiteX38" fmla="*/ 5838387 w 9662615"/>
              <a:gd name="connsiteY38" fmla="*/ 1444679 h 1648182"/>
              <a:gd name="connsiteX39" fmla="*/ 5771136 w 9662615"/>
              <a:gd name="connsiteY39" fmla="*/ 1453639 h 1648182"/>
              <a:gd name="connsiteX40" fmla="*/ 5724081 w 9662615"/>
              <a:gd name="connsiteY40" fmla="*/ 1470431 h 1648182"/>
              <a:gd name="connsiteX41" fmla="*/ 5666577 w 9662615"/>
              <a:gd name="connsiteY41" fmla="*/ 1473921 h 1648182"/>
              <a:gd name="connsiteX42" fmla="*/ 5649068 w 9662615"/>
              <a:gd name="connsiteY42" fmla="*/ 1461676 h 1648182"/>
              <a:gd name="connsiteX43" fmla="*/ 5588902 w 9662615"/>
              <a:gd name="connsiteY43" fmla="*/ 1469647 h 1648182"/>
              <a:gd name="connsiteX44" fmla="*/ 5498090 w 9662615"/>
              <a:gd name="connsiteY44" fmla="*/ 1483173 h 1648182"/>
              <a:gd name="connsiteX45" fmla="*/ 5444641 w 9662615"/>
              <a:gd name="connsiteY45" fmla="*/ 1487602 h 1648182"/>
              <a:gd name="connsiteX46" fmla="*/ 5299812 w 9662615"/>
              <a:gd name="connsiteY46" fmla="*/ 1503362 h 1648182"/>
              <a:gd name="connsiteX47" fmla="*/ 5213947 w 9662615"/>
              <a:gd name="connsiteY47" fmla="*/ 1516637 h 1648182"/>
              <a:gd name="connsiteX48" fmla="*/ 5090342 w 9662615"/>
              <a:gd name="connsiteY48" fmla="*/ 1546680 h 1648182"/>
              <a:gd name="connsiteX49" fmla="*/ 5129812 w 9662615"/>
              <a:gd name="connsiteY49" fmla="*/ 1521277 h 1648182"/>
              <a:gd name="connsiteX50" fmla="*/ 5059484 w 9662615"/>
              <a:gd name="connsiteY50" fmla="*/ 1546802 h 1648182"/>
              <a:gd name="connsiteX51" fmla="*/ 5038524 w 9662615"/>
              <a:gd name="connsiteY51" fmla="*/ 1545675 h 1648182"/>
              <a:gd name="connsiteX52" fmla="*/ 5026564 w 9662615"/>
              <a:gd name="connsiteY52" fmla="*/ 1545376 h 1648182"/>
              <a:gd name="connsiteX53" fmla="*/ 4969433 w 9662615"/>
              <a:gd name="connsiteY53" fmla="*/ 1550865 h 1648182"/>
              <a:gd name="connsiteX54" fmla="*/ 4929254 w 9662615"/>
              <a:gd name="connsiteY54" fmla="*/ 1563452 h 1648182"/>
              <a:gd name="connsiteX55" fmla="*/ 4871726 w 9662615"/>
              <a:gd name="connsiteY55" fmla="*/ 1570584 h 1648182"/>
              <a:gd name="connsiteX56" fmla="*/ 4843267 w 9662615"/>
              <a:gd name="connsiteY56" fmla="*/ 1561459 h 1648182"/>
              <a:gd name="connsiteX57" fmla="*/ 4821058 w 9662615"/>
              <a:gd name="connsiteY57" fmla="*/ 1553078 h 1648182"/>
              <a:gd name="connsiteX58" fmla="*/ 4791466 w 9662615"/>
              <a:gd name="connsiteY58" fmla="*/ 1561324 h 1648182"/>
              <a:gd name="connsiteX59" fmla="*/ 4784247 w 9662615"/>
              <a:gd name="connsiteY59" fmla="*/ 1562342 h 1648182"/>
              <a:gd name="connsiteX60" fmla="*/ 4739309 w 9662615"/>
              <a:gd name="connsiteY60" fmla="*/ 1553948 h 1648182"/>
              <a:gd name="connsiteX61" fmla="*/ 4697562 w 9662615"/>
              <a:gd name="connsiteY61" fmla="*/ 1551206 h 1648182"/>
              <a:gd name="connsiteX62" fmla="*/ 4650737 w 9662615"/>
              <a:gd name="connsiteY62" fmla="*/ 1537381 h 1648182"/>
              <a:gd name="connsiteX63" fmla="*/ 4583150 w 9662615"/>
              <a:gd name="connsiteY63" fmla="*/ 1529064 h 1648182"/>
              <a:gd name="connsiteX64" fmla="*/ 4521734 w 9662615"/>
              <a:gd name="connsiteY64" fmla="*/ 1529359 h 1648182"/>
              <a:gd name="connsiteX65" fmla="*/ 4382398 w 9662615"/>
              <a:gd name="connsiteY65" fmla="*/ 1534108 h 1648182"/>
              <a:gd name="connsiteX66" fmla="*/ 4221826 w 9662615"/>
              <a:gd name="connsiteY66" fmla="*/ 1500972 h 1648182"/>
              <a:gd name="connsiteX67" fmla="*/ 4096601 w 9662615"/>
              <a:gd name="connsiteY67" fmla="*/ 1521563 h 1648182"/>
              <a:gd name="connsiteX68" fmla="*/ 4058099 w 9662615"/>
              <a:gd name="connsiteY68" fmla="*/ 1648182 h 1648182"/>
              <a:gd name="connsiteX69" fmla="*/ 3833906 w 9662615"/>
              <a:gd name="connsiteY69" fmla="*/ 1516637 h 1648182"/>
              <a:gd name="connsiteX70" fmla="*/ 3696258 w 9662615"/>
              <a:gd name="connsiteY70" fmla="*/ 1537563 h 1648182"/>
              <a:gd name="connsiteX71" fmla="*/ 3594070 w 9662615"/>
              <a:gd name="connsiteY71" fmla="*/ 1509422 h 1648182"/>
              <a:gd name="connsiteX72" fmla="*/ 3565233 w 9662615"/>
              <a:gd name="connsiteY72" fmla="*/ 1515122 h 1648182"/>
              <a:gd name="connsiteX73" fmla="*/ 3560267 w 9662615"/>
              <a:gd name="connsiteY73" fmla="*/ 1516288 h 1648182"/>
              <a:gd name="connsiteX74" fmla="*/ 3540258 w 9662615"/>
              <a:gd name="connsiteY74" fmla="*/ 1516976 h 1648182"/>
              <a:gd name="connsiteX75" fmla="*/ 3534780 w 9662615"/>
              <a:gd name="connsiteY75" fmla="*/ 1522141 h 1648182"/>
              <a:gd name="connsiteX76" fmla="*/ 3504783 w 9662615"/>
              <a:gd name="connsiteY76" fmla="*/ 1526739 h 1648182"/>
              <a:gd name="connsiteX77" fmla="*/ 3430805 w 9662615"/>
              <a:gd name="connsiteY77" fmla="*/ 1542521 h 1648182"/>
              <a:gd name="connsiteX78" fmla="*/ 3292707 w 9662615"/>
              <a:gd name="connsiteY78" fmla="*/ 1520490 h 1648182"/>
              <a:gd name="connsiteX79" fmla="*/ 3187872 w 9662615"/>
              <a:gd name="connsiteY79" fmla="*/ 1519991 h 1648182"/>
              <a:gd name="connsiteX80" fmla="*/ 3148026 w 9662615"/>
              <a:gd name="connsiteY80" fmla="*/ 1524777 h 1648182"/>
              <a:gd name="connsiteX81" fmla="*/ 3092394 w 9662615"/>
              <a:gd name="connsiteY81" fmla="*/ 1528115 h 1648182"/>
              <a:gd name="connsiteX82" fmla="*/ 2994200 w 9662615"/>
              <a:gd name="connsiteY82" fmla="*/ 1537857 h 1648182"/>
              <a:gd name="connsiteX83" fmla="*/ 2862301 w 9662615"/>
              <a:gd name="connsiteY83" fmla="*/ 1544250 h 1648182"/>
              <a:gd name="connsiteX84" fmla="*/ 2766335 w 9662615"/>
              <a:gd name="connsiteY84" fmla="*/ 1527662 h 1648182"/>
              <a:gd name="connsiteX85" fmla="*/ 2757836 w 9662615"/>
              <a:gd name="connsiteY85" fmla="*/ 1531371 h 1648182"/>
              <a:gd name="connsiteX86" fmla="*/ 2691555 w 9662615"/>
              <a:gd name="connsiteY86" fmla="*/ 1530283 h 1648182"/>
              <a:gd name="connsiteX87" fmla="*/ 2491676 w 9662615"/>
              <a:gd name="connsiteY87" fmla="*/ 1500859 h 1648182"/>
              <a:gd name="connsiteX88" fmla="*/ 2378036 w 9662615"/>
              <a:gd name="connsiteY88" fmla="*/ 1520645 h 1648182"/>
              <a:gd name="connsiteX89" fmla="*/ 2284269 w 9662615"/>
              <a:gd name="connsiteY89" fmla="*/ 1503068 h 1648182"/>
              <a:gd name="connsiteX90" fmla="*/ 2207104 w 9662615"/>
              <a:gd name="connsiteY90" fmla="*/ 1508888 h 1648182"/>
              <a:gd name="connsiteX91" fmla="*/ 2149226 w 9662615"/>
              <a:gd name="connsiteY91" fmla="*/ 1523409 h 1648182"/>
              <a:gd name="connsiteX92" fmla="*/ 2084783 w 9662615"/>
              <a:gd name="connsiteY92" fmla="*/ 1524245 h 1648182"/>
              <a:gd name="connsiteX93" fmla="*/ 2070075 w 9662615"/>
              <a:gd name="connsiteY93" fmla="*/ 1511285 h 1648182"/>
              <a:gd name="connsiteX94" fmla="*/ 2001057 w 9662615"/>
              <a:gd name="connsiteY94" fmla="*/ 1516449 h 1648182"/>
              <a:gd name="connsiteX95" fmla="*/ 1896330 w 9662615"/>
              <a:gd name="connsiteY95" fmla="*/ 1525725 h 1648182"/>
              <a:gd name="connsiteX96" fmla="*/ 1835994 w 9662615"/>
              <a:gd name="connsiteY96" fmla="*/ 1527678 h 1648182"/>
              <a:gd name="connsiteX97" fmla="*/ 1671119 w 9662615"/>
              <a:gd name="connsiteY97" fmla="*/ 1536701 h 1648182"/>
              <a:gd name="connsiteX98" fmla="*/ 1601337 w 9662615"/>
              <a:gd name="connsiteY98" fmla="*/ 1548552 h 1648182"/>
              <a:gd name="connsiteX99" fmla="*/ 1407755 w 9662615"/>
              <a:gd name="connsiteY99" fmla="*/ 1571444 h 1648182"/>
              <a:gd name="connsiteX100" fmla="*/ 1271994 w 9662615"/>
              <a:gd name="connsiteY100" fmla="*/ 1579471 h 1648182"/>
              <a:gd name="connsiteX101" fmla="*/ 1249226 w 9662615"/>
              <a:gd name="connsiteY101" fmla="*/ 1583140 h 1648182"/>
              <a:gd name="connsiteX102" fmla="*/ 1217719 w 9662615"/>
              <a:gd name="connsiteY102" fmla="*/ 1580863 h 1648182"/>
              <a:gd name="connsiteX103" fmla="*/ 1091432 w 9662615"/>
              <a:gd name="connsiteY103" fmla="*/ 1571003 h 1648182"/>
              <a:gd name="connsiteX104" fmla="*/ 992039 w 9662615"/>
              <a:gd name="connsiteY104" fmla="*/ 1556662 h 1648182"/>
              <a:gd name="connsiteX105" fmla="*/ 868264 w 9662615"/>
              <a:gd name="connsiteY105" fmla="*/ 1566392 h 1648182"/>
              <a:gd name="connsiteX106" fmla="*/ 792765 w 9662615"/>
              <a:gd name="connsiteY106" fmla="*/ 1563102 h 1648182"/>
              <a:gd name="connsiteX107" fmla="*/ 669055 w 9662615"/>
              <a:gd name="connsiteY107" fmla="*/ 1543638 h 1648182"/>
              <a:gd name="connsiteX108" fmla="*/ 506152 w 9662615"/>
              <a:gd name="connsiteY108" fmla="*/ 1549124 h 1648182"/>
              <a:gd name="connsiteX109" fmla="*/ 472797 w 9662615"/>
              <a:gd name="connsiteY109" fmla="*/ 1568904 h 1648182"/>
              <a:gd name="connsiteX110" fmla="*/ 427864 w 9662615"/>
              <a:gd name="connsiteY110" fmla="*/ 1580848 h 1648182"/>
              <a:gd name="connsiteX111" fmla="*/ 408381 w 9662615"/>
              <a:gd name="connsiteY111" fmla="*/ 1552940 h 1648182"/>
              <a:gd name="connsiteX112" fmla="*/ 267163 w 9662615"/>
              <a:gd name="connsiteY112" fmla="*/ 1531913 h 1648182"/>
              <a:gd name="connsiteX113" fmla="*/ 196644 w 9662615"/>
              <a:gd name="connsiteY113" fmla="*/ 1524565 h 1648182"/>
              <a:gd name="connsiteX114" fmla="*/ 86819 w 9662615"/>
              <a:gd name="connsiteY114" fmla="*/ 1519517 h 1648182"/>
              <a:gd name="connsiteX115" fmla="*/ 53369 w 9662615"/>
              <a:gd name="connsiteY115" fmla="*/ 1516853 h 1648182"/>
              <a:gd name="connsiteX116" fmla="*/ 2359 w 9662615"/>
              <a:gd name="connsiteY116" fmla="*/ 1515247 h 1648182"/>
              <a:gd name="connsiteX117" fmla="*/ 0 w 9662615"/>
              <a:gd name="connsiteY117" fmla="*/ 1514932 h 1648182"/>
              <a:gd name="connsiteX118" fmla="*/ 0 w 9662615"/>
              <a:gd name="connsiteY118" fmla="*/ 0 h 1648182"/>
              <a:gd name="connsiteX0" fmla="*/ 0 w 9662615"/>
              <a:gd name="connsiteY0" fmla="*/ 0 h 1723719"/>
              <a:gd name="connsiteX1" fmla="*/ 9662615 w 9662615"/>
              <a:gd name="connsiteY1" fmla="*/ 0 h 1723719"/>
              <a:gd name="connsiteX2" fmla="*/ 9662615 w 9662615"/>
              <a:gd name="connsiteY2" fmla="*/ 1280346 h 1723719"/>
              <a:gd name="connsiteX3" fmla="*/ 9658420 w 9662615"/>
              <a:gd name="connsiteY3" fmla="*/ 1280106 h 1723719"/>
              <a:gd name="connsiteX4" fmla="*/ 9469546 w 9662615"/>
              <a:gd name="connsiteY4" fmla="*/ 1289837 h 1723719"/>
              <a:gd name="connsiteX5" fmla="*/ 9385895 w 9662615"/>
              <a:gd name="connsiteY5" fmla="*/ 1269203 h 1723719"/>
              <a:gd name="connsiteX6" fmla="*/ 9144767 w 9662615"/>
              <a:gd name="connsiteY6" fmla="*/ 1264120 h 1723719"/>
              <a:gd name="connsiteX7" fmla="*/ 8837252 w 9662615"/>
              <a:gd name="connsiteY7" fmla="*/ 1350515 h 1723719"/>
              <a:gd name="connsiteX8" fmla="*/ 8705466 w 9662615"/>
              <a:gd name="connsiteY8" fmla="*/ 1342419 h 1723719"/>
              <a:gd name="connsiteX9" fmla="*/ 8652221 w 9662615"/>
              <a:gd name="connsiteY9" fmla="*/ 1326906 h 1723719"/>
              <a:gd name="connsiteX10" fmla="*/ 8632312 w 9662615"/>
              <a:gd name="connsiteY10" fmla="*/ 1326025 h 1723719"/>
              <a:gd name="connsiteX11" fmla="*/ 8591582 w 9662615"/>
              <a:gd name="connsiteY11" fmla="*/ 1341666 h 1723719"/>
              <a:gd name="connsiteX12" fmla="*/ 8537336 w 9662615"/>
              <a:gd name="connsiteY12" fmla="*/ 1341684 h 1723719"/>
              <a:gd name="connsiteX13" fmla="*/ 8472508 w 9662615"/>
              <a:gd name="connsiteY13" fmla="*/ 1363109 h 1723719"/>
              <a:gd name="connsiteX14" fmla="*/ 8258477 w 9662615"/>
              <a:gd name="connsiteY14" fmla="*/ 1370666 h 1723719"/>
              <a:gd name="connsiteX15" fmla="*/ 8197961 w 9662615"/>
              <a:gd name="connsiteY15" fmla="*/ 1392804 h 1723719"/>
              <a:gd name="connsiteX16" fmla="*/ 8171196 w 9662615"/>
              <a:gd name="connsiteY16" fmla="*/ 1397216 h 1723719"/>
              <a:gd name="connsiteX17" fmla="*/ 8127667 w 9662615"/>
              <a:gd name="connsiteY17" fmla="*/ 1418254 h 1723719"/>
              <a:gd name="connsiteX18" fmla="*/ 7974579 w 9662615"/>
              <a:gd name="connsiteY18" fmla="*/ 1383439 h 1723719"/>
              <a:gd name="connsiteX19" fmla="*/ 7768351 w 9662615"/>
              <a:gd name="connsiteY19" fmla="*/ 1395051 h 1723719"/>
              <a:gd name="connsiteX20" fmla="*/ 7635985 w 9662615"/>
              <a:gd name="connsiteY20" fmla="*/ 1386363 h 1723719"/>
              <a:gd name="connsiteX21" fmla="*/ 7466069 w 9662615"/>
              <a:gd name="connsiteY21" fmla="*/ 1377654 h 1723719"/>
              <a:gd name="connsiteX22" fmla="*/ 7355642 w 9662615"/>
              <a:gd name="connsiteY22" fmla="*/ 1407761 h 1723719"/>
              <a:gd name="connsiteX23" fmla="*/ 7151610 w 9662615"/>
              <a:gd name="connsiteY23" fmla="*/ 1397856 h 1723719"/>
              <a:gd name="connsiteX24" fmla="*/ 7082147 w 9662615"/>
              <a:gd name="connsiteY24" fmla="*/ 1406113 h 1723719"/>
              <a:gd name="connsiteX25" fmla="*/ 7014958 w 9662615"/>
              <a:gd name="connsiteY25" fmla="*/ 1396883 h 1723719"/>
              <a:gd name="connsiteX26" fmla="*/ 6907567 w 9662615"/>
              <a:gd name="connsiteY26" fmla="*/ 1419149 h 1723719"/>
              <a:gd name="connsiteX27" fmla="*/ 6748428 w 9662615"/>
              <a:gd name="connsiteY27" fmla="*/ 1420308 h 1723719"/>
              <a:gd name="connsiteX28" fmla="*/ 6654257 w 9662615"/>
              <a:gd name="connsiteY28" fmla="*/ 1424143 h 1723719"/>
              <a:gd name="connsiteX29" fmla="*/ 6620123 w 9662615"/>
              <a:gd name="connsiteY29" fmla="*/ 1430535 h 1723719"/>
              <a:gd name="connsiteX30" fmla="*/ 6571355 w 9662615"/>
              <a:gd name="connsiteY30" fmla="*/ 1436144 h 1723719"/>
              <a:gd name="connsiteX31" fmla="*/ 6486557 w 9662615"/>
              <a:gd name="connsiteY31" fmla="*/ 1449861 h 1723719"/>
              <a:gd name="connsiteX32" fmla="*/ 6370419 w 9662615"/>
              <a:gd name="connsiteY32" fmla="*/ 1461649 h 1723719"/>
              <a:gd name="connsiteX33" fmla="*/ 6278839 w 9662615"/>
              <a:gd name="connsiteY33" fmla="*/ 1449160 h 1723719"/>
              <a:gd name="connsiteX34" fmla="*/ 6272455 w 9662615"/>
              <a:gd name="connsiteY34" fmla="*/ 1453191 h 1723719"/>
              <a:gd name="connsiteX35" fmla="*/ 6212659 w 9662615"/>
              <a:gd name="connsiteY35" fmla="*/ 1454850 h 1723719"/>
              <a:gd name="connsiteX36" fmla="*/ 6069317 w 9662615"/>
              <a:gd name="connsiteY36" fmla="*/ 1445838 h 1723719"/>
              <a:gd name="connsiteX37" fmla="*/ 5878477 w 9662615"/>
              <a:gd name="connsiteY37" fmla="*/ 1439180 h 1723719"/>
              <a:gd name="connsiteX38" fmla="*/ 5838387 w 9662615"/>
              <a:gd name="connsiteY38" fmla="*/ 1444679 h 1723719"/>
              <a:gd name="connsiteX39" fmla="*/ 5771136 w 9662615"/>
              <a:gd name="connsiteY39" fmla="*/ 1453639 h 1723719"/>
              <a:gd name="connsiteX40" fmla="*/ 5724081 w 9662615"/>
              <a:gd name="connsiteY40" fmla="*/ 1470431 h 1723719"/>
              <a:gd name="connsiteX41" fmla="*/ 5666577 w 9662615"/>
              <a:gd name="connsiteY41" fmla="*/ 1473921 h 1723719"/>
              <a:gd name="connsiteX42" fmla="*/ 5649068 w 9662615"/>
              <a:gd name="connsiteY42" fmla="*/ 1461676 h 1723719"/>
              <a:gd name="connsiteX43" fmla="*/ 5588902 w 9662615"/>
              <a:gd name="connsiteY43" fmla="*/ 1469647 h 1723719"/>
              <a:gd name="connsiteX44" fmla="*/ 5498090 w 9662615"/>
              <a:gd name="connsiteY44" fmla="*/ 1483173 h 1723719"/>
              <a:gd name="connsiteX45" fmla="*/ 5444641 w 9662615"/>
              <a:gd name="connsiteY45" fmla="*/ 1487602 h 1723719"/>
              <a:gd name="connsiteX46" fmla="*/ 5299812 w 9662615"/>
              <a:gd name="connsiteY46" fmla="*/ 1503362 h 1723719"/>
              <a:gd name="connsiteX47" fmla="*/ 5213947 w 9662615"/>
              <a:gd name="connsiteY47" fmla="*/ 1516637 h 1723719"/>
              <a:gd name="connsiteX48" fmla="*/ 5090342 w 9662615"/>
              <a:gd name="connsiteY48" fmla="*/ 1546680 h 1723719"/>
              <a:gd name="connsiteX49" fmla="*/ 5129812 w 9662615"/>
              <a:gd name="connsiteY49" fmla="*/ 1521277 h 1723719"/>
              <a:gd name="connsiteX50" fmla="*/ 5059484 w 9662615"/>
              <a:gd name="connsiteY50" fmla="*/ 1546802 h 1723719"/>
              <a:gd name="connsiteX51" fmla="*/ 5038524 w 9662615"/>
              <a:gd name="connsiteY51" fmla="*/ 1545675 h 1723719"/>
              <a:gd name="connsiteX52" fmla="*/ 5026564 w 9662615"/>
              <a:gd name="connsiteY52" fmla="*/ 1545376 h 1723719"/>
              <a:gd name="connsiteX53" fmla="*/ 4969433 w 9662615"/>
              <a:gd name="connsiteY53" fmla="*/ 1550865 h 1723719"/>
              <a:gd name="connsiteX54" fmla="*/ 4929254 w 9662615"/>
              <a:gd name="connsiteY54" fmla="*/ 1563452 h 1723719"/>
              <a:gd name="connsiteX55" fmla="*/ 4871726 w 9662615"/>
              <a:gd name="connsiteY55" fmla="*/ 1570584 h 1723719"/>
              <a:gd name="connsiteX56" fmla="*/ 4843267 w 9662615"/>
              <a:gd name="connsiteY56" fmla="*/ 1561459 h 1723719"/>
              <a:gd name="connsiteX57" fmla="*/ 4821058 w 9662615"/>
              <a:gd name="connsiteY57" fmla="*/ 1553078 h 1723719"/>
              <a:gd name="connsiteX58" fmla="*/ 4791466 w 9662615"/>
              <a:gd name="connsiteY58" fmla="*/ 1561324 h 1723719"/>
              <a:gd name="connsiteX59" fmla="*/ 4784247 w 9662615"/>
              <a:gd name="connsiteY59" fmla="*/ 1562342 h 1723719"/>
              <a:gd name="connsiteX60" fmla="*/ 4739309 w 9662615"/>
              <a:gd name="connsiteY60" fmla="*/ 1553948 h 1723719"/>
              <a:gd name="connsiteX61" fmla="*/ 4697562 w 9662615"/>
              <a:gd name="connsiteY61" fmla="*/ 1551206 h 1723719"/>
              <a:gd name="connsiteX62" fmla="*/ 4650737 w 9662615"/>
              <a:gd name="connsiteY62" fmla="*/ 1537381 h 1723719"/>
              <a:gd name="connsiteX63" fmla="*/ 4583150 w 9662615"/>
              <a:gd name="connsiteY63" fmla="*/ 1529064 h 1723719"/>
              <a:gd name="connsiteX64" fmla="*/ 4521734 w 9662615"/>
              <a:gd name="connsiteY64" fmla="*/ 1529359 h 1723719"/>
              <a:gd name="connsiteX65" fmla="*/ 4382398 w 9662615"/>
              <a:gd name="connsiteY65" fmla="*/ 1534108 h 1723719"/>
              <a:gd name="connsiteX66" fmla="*/ 4221826 w 9662615"/>
              <a:gd name="connsiteY66" fmla="*/ 1500972 h 1723719"/>
              <a:gd name="connsiteX67" fmla="*/ 4096601 w 9662615"/>
              <a:gd name="connsiteY67" fmla="*/ 1521563 h 1723719"/>
              <a:gd name="connsiteX68" fmla="*/ 3970635 w 9662615"/>
              <a:gd name="connsiteY68" fmla="*/ 1723719 h 1723719"/>
              <a:gd name="connsiteX69" fmla="*/ 3833906 w 9662615"/>
              <a:gd name="connsiteY69" fmla="*/ 1516637 h 1723719"/>
              <a:gd name="connsiteX70" fmla="*/ 3696258 w 9662615"/>
              <a:gd name="connsiteY70" fmla="*/ 1537563 h 1723719"/>
              <a:gd name="connsiteX71" fmla="*/ 3594070 w 9662615"/>
              <a:gd name="connsiteY71" fmla="*/ 1509422 h 1723719"/>
              <a:gd name="connsiteX72" fmla="*/ 3565233 w 9662615"/>
              <a:gd name="connsiteY72" fmla="*/ 1515122 h 1723719"/>
              <a:gd name="connsiteX73" fmla="*/ 3560267 w 9662615"/>
              <a:gd name="connsiteY73" fmla="*/ 1516288 h 1723719"/>
              <a:gd name="connsiteX74" fmla="*/ 3540258 w 9662615"/>
              <a:gd name="connsiteY74" fmla="*/ 1516976 h 1723719"/>
              <a:gd name="connsiteX75" fmla="*/ 3534780 w 9662615"/>
              <a:gd name="connsiteY75" fmla="*/ 1522141 h 1723719"/>
              <a:gd name="connsiteX76" fmla="*/ 3504783 w 9662615"/>
              <a:gd name="connsiteY76" fmla="*/ 1526739 h 1723719"/>
              <a:gd name="connsiteX77" fmla="*/ 3430805 w 9662615"/>
              <a:gd name="connsiteY77" fmla="*/ 1542521 h 1723719"/>
              <a:gd name="connsiteX78" fmla="*/ 3292707 w 9662615"/>
              <a:gd name="connsiteY78" fmla="*/ 1520490 h 1723719"/>
              <a:gd name="connsiteX79" fmla="*/ 3187872 w 9662615"/>
              <a:gd name="connsiteY79" fmla="*/ 1519991 h 1723719"/>
              <a:gd name="connsiteX80" fmla="*/ 3148026 w 9662615"/>
              <a:gd name="connsiteY80" fmla="*/ 1524777 h 1723719"/>
              <a:gd name="connsiteX81" fmla="*/ 3092394 w 9662615"/>
              <a:gd name="connsiteY81" fmla="*/ 1528115 h 1723719"/>
              <a:gd name="connsiteX82" fmla="*/ 2994200 w 9662615"/>
              <a:gd name="connsiteY82" fmla="*/ 1537857 h 1723719"/>
              <a:gd name="connsiteX83" fmla="*/ 2862301 w 9662615"/>
              <a:gd name="connsiteY83" fmla="*/ 1544250 h 1723719"/>
              <a:gd name="connsiteX84" fmla="*/ 2766335 w 9662615"/>
              <a:gd name="connsiteY84" fmla="*/ 1527662 h 1723719"/>
              <a:gd name="connsiteX85" fmla="*/ 2757836 w 9662615"/>
              <a:gd name="connsiteY85" fmla="*/ 1531371 h 1723719"/>
              <a:gd name="connsiteX86" fmla="*/ 2691555 w 9662615"/>
              <a:gd name="connsiteY86" fmla="*/ 1530283 h 1723719"/>
              <a:gd name="connsiteX87" fmla="*/ 2491676 w 9662615"/>
              <a:gd name="connsiteY87" fmla="*/ 1500859 h 1723719"/>
              <a:gd name="connsiteX88" fmla="*/ 2378036 w 9662615"/>
              <a:gd name="connsiteY88" fmla="*/ 1520645 h 1723719"/>
              <a:gd name="connsiteX89" fmla="*/ 2284269 w 9662615"/>
              <a:gd name="connsiteY89" fmla="*/ 1503068 h 1723719"/>
              <a:gd name="connsiteX90" fmla="*/ 2207104 w 9662615"/>
              <a:gd name="connsiteY90" fmla="*/ 1508888 h 1723719"/>
              <a:gd name="connsiteX91" fmla="*/ 2149226 w 9662615"/>
              <a:gd name="connsiteY91" fmla="*/ 1523409 h 1723719"/>
              <a:gd name="connsiteX92" fmla="*/ 2084783 w 9662615"/>
              <a:gd name="connsiteY92" fmla="*/ 1524245 h 1723719"/>
              <a:gd name="connsiteX93" fmla="*/ 2070075 w 9662615"/>
              <a:gd name="connsiteY93" fmla="*/ 1511285 h 1723719"/>
              <a:gd name="connsiteX94" fmla="*/ 2001057 w 9662615"/>
              <a:gd name="connsiteY94" fmla="*/ 1516449 h 1723719"/>
              <a:gd name="connsiteX95" fmla="*/ 1896330 w 9662615"/>
              <a:gd name="connsiteY95" fmla="*/ 1525725 h 1723719"/>
              <a:gd name="connsiteX96" fmla="*/ 1835994 w 9662615"/>
              <a:gd name="connsiteY96" fmla="*/ 1527678 h 1723719"/>
              <a:gd name="connsiteX97" fmla="*/ 1671119 w 9662615"/>
              <a:gd name="connsiteY97" fmla="*/ 1536701 h 1723719"/>
              <a:gd name="connsiteX98" fmla="*/ 1601337 w 9662615"/>
              <a:gd name="connsiteY98" fmla="*/ 1548552 h 1723719"/>
              <a:gd name="connsiteX99" fmla="*/ 1407755 w 9662615"/>
              <a:gd name="connsiteY99" fmla="*/ 1571444 h 1723719"/>
              <a:gd name="connsiteX100" fmla="*/ 1271994 w 9662615"/>
              <a:gd name="connsiteY100" fmla="*/ 1579471 h 1723719"/>
              <a:gd name="connsiteX101" fmla="*/ 1249226 w 9662615"/>
              <a:gd name="connsiteY101" fmla="*/ 1583140 h 1723719"/>
              <a:gd name="connsiteX102" fmla="*/ 1217719 w 9662615"/>
              <a:gd name="connsiteY102" fmla="*/ 1580863 h 1723719"/>
              <a:gd name="connsiteX103" fmla="*/ 1091432 w 9662615"/>
              <a:gd name="connsiteY103" fmla="*/ 1571003 h 1723719"/>
              <a:gd name="connsiteX104" fmla="*/ 992039 w 9662615"/>
              <a:gd name="connsiteY104" fmla="*/ 1556662 h 1723719"/>
              <a:gd name="connsiteX105" fmla="*/ 868264 w 9662615"/>
              <a:gd name="connsiteY105" fmla="*/ 1566392 h 1723719"/>
              <a:gd name="connsiteX106" fmla="*/ 792765 w 9662615"/>
              <a:gd name="connsiteY106" fmla="*/ 1563102 h 1723719"/>
              <a:gd name="connsiteX107" fmla="*/ 669055 w 9662615"/>
              <a:gd name="connsiteY107" fmla="*/ 1543638 h 1723719"/>
              <a:gd name="connsiteX108" fmla="*/ 506152 w 9662615"/>
              <a:gd name="connsiteY108" fmla="*/ 1549124 h 1723719"/>
              <a:gd name="connsiteX109" fmla="*/ 472797 w 9662615"/>
              <a:gd name="connsiteY109" fmla="*/ 1568904 h 1723719"/>
              <a:gd name="connsiteX110" fmla="*/ 427864 w 9662615"/>
              <a:gd name="connsiteY110" fmla="*/ 1580848 h 1723719"/>
              <a:gd name="connsiteX111" fmla="*/ 408381 w 9662615"/>
              <a:gd name="connsiteY111" fmla="*/ 1552940 h 1723719"/>
              <a:gd name="connsiteX112" fmla="*/ 267163 w 9662615"/>
              <a:gd name="connsiteY112" fmla="*/ 1531913 h 1723719"/>
              <a:gd name="connsiteX113" fmla="*/ 196644 w 9662615"/>
              <a:gd name="connsiteY113" fmla="*/ 1524565 h 1723719"/>
              <a:gd name="connsiteX114" fmla="*/ 86819 w 9662615"/>
              <a:gd name="connsiteY114" fmla="*/ 1519517 h 1723719"/>
              <a:gd name="connsiteX115" fmla="*/ 53369 w 9662615"/>
              <a:gd name="connsiteY115" fmla="*/ 1516853 h 1723719"/>
              <a:gd name="connsiteX116" fmla="*/ 2359 w 9662615"/>
              <a:gd name="connsiteY116" fmla="*/ 1515247 h 1723719"/>
              <a:gd name="connsiteX117" fmla="*/ 0 w 9662615"/>
              <a:gd name="connsiteY117" fmla="*/ 1514932 h 1723719"/>
              <a:gd name="connsiteX118" fmla="*/ 0 w 9662615"/>
              <a:gd name="connsiteY118" fmla="*/ 0 h 1723719"/>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37764 w 9662615"/>
              <a:gd name="connsiteY49" fmla="*/ 1481521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177807 w 9662615"/>
              <a:gd name="connsiteY48" fmla="*/ 1526802 h 1583140"/>
              <a:gd name="connsiteX49" fmla="*/ 5137764 w 9662615"/>
              <a:gd name="connsiteY49" fmla="*/ 1481521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18664 w 9662615"/>
              <a:gd name="connsiteY3" fmla="*/ 1331789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06152 w 9662615"/>
              <a:gd name="connsiteY107" fmla="*/ 1549124 h 1583140"/>
              <a:gd name="connsiteX108" fmla="*/ 472797 w 9662615"/>
              <a:gd name="connsiteY108" fmla="*/ 1568904 h 1583140"/>
              <a:gd name="connsiteX109" fmla="*/ 427864 w 9662615"/>
              <a:gd name="connsiteY109" fmla="*/ 1580848 h 1583140"/>
              <a:gd name="connsiteX110" fmla="*/ 408381 w 9662615"/>
              <a:gd name="connsiteY110" fmla="*/ 1552940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06152 w 9662615"/>
              <a:gd name="connsiteY107" fmla="*/ 1549124 h 1583140"/>
              <a:gd name="connsiteX108" fmla="*/ 472797 w 9662615"/>
              <a:gd name="connsiteY108" fmla="*/ 1568904 h 1583140"/>
              <a:gd name="connsiteX109" fmla="*/ 427864 w 9662615"/>
              <a:gd name="connsiteY109" fmla="*/ 1580848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06152 w 9662615"/>
              <a:gd name="connsiteY107" fmla="*/ 1549124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41933 w 9662615"/>
              <a:gd name="connsiteY107" fmla="*/ 1561051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53153 w 9662615"/>
              <a:gd name="connsiteY106" fmla="*/ 1563516 h 1583140"/>
              <a:gd name="connsiteX107" fmla="*/ 541933 w 9662615"/>
              <a:gd name="connsiteY107" fmla="*/ 1561051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40355 w 9662615"/>
              <a:gd name="connsiteY103" fmla="*/ 1560638 h 1583140"/>
              <a:gd name="connsiteX104" fmla="*/ 868264 w 9662615"/>
              <a:gd name="connsiteY104" fmla="*/ 1566392 h 1583140"/>
              <a:gd name="connsiteX105" fmla="*/ 792765 w 9662615"/>
              <a:gd name="connsiteY105" fmla="*/ 1563102 h 1583140"/>
              <a:gd name="connsiteX106" fmla="*/ 653153 w 9662615"/>
              <a:gd name="connsiteY106" fmla="*/ 1563516 h 1583140"/>
              <a:gd name="connsiteX107" fmla="*/ 541933 w 9662615"/>
              <a:gd name="connsiteY107" fmla="*/ 1561051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92811"/>
              <a:gd name="connsiteX1" fmla="*/ 9662615 w 9662615"/>
              <a:gd name="connsiteY1" fmla="*/ 0 h 1592811"/>
              <a:gd name="connsiteX2" fmla="*/ 9662615 w 9662615"/>
              <a:gd name="connsiteY2" fmla="*/ 1280346 h 1592811"/>
              <a:gd name="connsiteX3" fmla="*/ 9551077 w 9662615"/>
              <a:gd name="connsiteY3" fmla="*/ 1292033 h 1592811"/>
              <a:gd name="connsiteX4" fmla="*/ 9469546 w 9662615"/>
              <a:gd name="connsiteY4" fmla="*/ 1289837 h 1592811"/>
              <a:gd name="connsiteX5" fmla="*/ 9326260 w 9662615"/>
              <a:gd name="connsiteY5" fmla="*/ 1277155 h 1592811"/>
              <a:gd name="connsiteX6" fmla="*/ 9144767 w 9662615"/>
              <a:gd name="connsiteY6" fmla="*/ 1264120 h 1592811"/>
              <a:gd name="connsiteX7" fmla="*/ 8976400 w 9662615"/>
              <a:gd name="connsiteY7" fmla="*/ 1326661 h 1592811"/>
              <a:gd name="connsiteX8" fmla="*/ 8828711 w 9662615"/>
              <a:gd name="connsiteY8" fmla="*/ 1346394 h 1592811"/>
              <a:gd name="connsiteX9" fmla="*/ 8695953 w 9662615"/>
              <a:gd name="connsiteY9" fmla="*/ 1346784 h 1592811"/>
              <a:gd name="connsiteX10" fmla="*/ 8652191 w 9662615"/>
              <a:gd name="connsiteY10" fmla="*/ 1345903 h 1592811"/>
              <a:gd name="connsiteX11" fmla="*/ 8591582 w 9662615"/>
              <a:gd name="connsiteY11" fmla="*/ 1341666 h 1592811"/>
              <a:gd name="connsiteX12" fmla="*/ 8537336 w 9662615"/>
              <a:gd name="connsiteY12" fmla="*/ 1341684 h 1592811"/>
              <a:gd name="connsiteX13" fmla="*/ 8416849 w 9662615"/>
              <a:gd name="connsiteY13" fmla="*/ 1367085 h 1592811"/>
              <a:gd name="connsiteX14" fmla="*/ 8278355 w 9662615"/>
              <a:gd name="connsiteY14" fmla="*/ 1386569 h 1592811"/>
              <a:gd name="connsiteX15" fmla="*/ 8197961 w 9662615"/>
              <a:gd name="connsiteY15" fmla="*/ 1392804 h 1592811"/>
              <a:gd name="connsiteX16" fmla="*/ 8171196 w 9662615"/>
              <a:gd name="connsiteY16" fmla="*/ 1397216 h 1592811"/>
              <a:gd name="connsiteX17" fmla="*/ 8087910 w 9662615"/>
              <a:gd name="connsiteY17" fmla="*/ 1386449 h 1592811"/>
              <a:gd name="connsiteX18" fmla="*/ 7974579 w 9662615"/>
              <a:gd name="connsiteY18" fmla="*/ 1383439 h 1592811"/>
              <a:gd name="connsiteX19" fmla="*/ 7768351 w 9662615"/>
              <a:gd name="connsiteY19" fmla="*/ 1395051 h 1592811"/>
              <a:gd name="connsiteX20" fmla="*/ 7635985 w 9662615"/>
              <a:gd name="connsiteY20" fmla="*/ 1386363 h 1592811"/>
              <a:gd name="connsiteX21" fmla="*/ 7466069 w 9662615"/>
              <a:gd name="connsiteY21" fmla="*/ 1377654 h 1592811"/>
              <a:gd name="connsiteX22" fmla="*/ 7355642 w 9662615"/>
              <a:gd name="connsiteY22" fmla="*/ 1407761 h 1592811"/>
              <a:gd name="connsiteX23" fmla="*/ 7215220 w 9662615"/>
              <a:gd name="connsiteY23" fmla="*/ 1397856 h 1592811"/>
              <a:gd name="connsiteX24" fmla="*/ 7082147 w 9662615"/>
              <a:gd name="connsiteY24" fmla="*/ 1406113 h 1592811"/>
              <a:gd name="connsiteX25" fmla="*/ 6987129 w 9662615"/>
              <a:gd name="connsiteY25" fmla="*/ 1404834 h 1592811"/>
              <a:gd name="connsiteX26" fmla="*/ 6907567 w 9662615"/>
              <a:gd name="connsiteY26" fmla="*/ 1419149 h 1592811"/>
              <a:gd name="connsiteX27" fmla="*/ 6748428 w 9662615"/>
              <a:gd name="connsiteY27" fmla="*/ 1420308 h 1592811"/>
              <a:gd name="connsiteX28" fmla="*/ 6654257 w 9662615"/>
              <a:gd name="connsiteY28" fmla="*/ 1424143 h 1592811"/>
              <a:gd name="connsiteX29" fmla="*/ 6620123 w 9662615"/>
              <a:gd name="connsiteY29" fmla="*/ 1430535 h 1592811"/>
              <a:gd name="connsiteX30" fmla="*/ 6571355 w 9662615"/>
              <a:gd name="connsiteY30" fmla="*/ 1436144 h 1592811"/>
              <a:gd name="connsiteX31" fmla="*/ 6486557 w 9662615"/>
              <a:gd name="connsiteY31" fmla="*/ 1449861 h 1592811"/>
              <a:gd name="connsiteX32" fmla="*/ 6370419 w 9662615"/>
              <a:gd name="connsiteY32" fmla="*/ 1461649 h 1592811"/>
              <a:gd name="connsiteX33" fmla="*/ 6278839 w 9662615"/>
              <a:gd name="connsiteY33" fmla="*/ 1449160 h 1592811"/>
              <a:gd name="connsiteX34" fmla="*/ 6272455 w 9662615"/>
              <a:gd name="connsiteY34" fmla="*/ 1453191 h 1592811"/>
              <a:gd name="connsiteX35" fmla="*/ 6212659 w 9662615"/>
              <a:gd name="connsiteY35" fmla="*/ 1454850 h 1592811"/>
              <a:gd name="connsiteX36" fmla="*/ 6069317 w 9662615"/>
              <a:gd name="connsiteY36" fmla="*/ 1445838 h 1592811"/>
              <a:gd name="connsiteX37" fmla="*/ 5878477 w 9662615"/>
              <a:gd name="connsiteY37" fmla="*/ 1439180 h 1592811"/>
              <a:gd name="connsiteX38" fmla="*/ 5838387 w 9662615"/>
              <a:gd name="connsiteY38" fmla="*/ 1444679 h 1592811"/>
              <a:gd name="connsiteX39" fmla="*/ 5771136 w 9662615"/>
              <a:gd name="connsiteY39" fmla="*/ 1453639 h 1592811"/>
              <a:gd name="connsiteX40" fmla="*/ 5724081 w 9662615"/>
              <a:gd name="connsiteY40" fmla="*/ 1470431 h 1592811"/>
              <a:gd name="connsiteX41" fmla="*/ 5666577 w 9662615"/>
              <a:gd name="connsiteY41" fmla="*/ 1473921 h 1592811"/>
              <a:gd name="connsiteX42" fmla="*/ 5649068 w 9662615"/>
              <a:gd name="connsiteY42" fmla="*/ 1461676 h 1592811"/>
              <a:gd name="connsiteX43" fmla="*/ 5588902 w 9662615"/>
              <a:gd name="connsiteY43" fmla="*/ 1469647 h 1592811"/>
              <a:gd name="connsiteX44" fmla="*/ 5498090 w 9662615"/>
              <a:gd name="connsiteY44" fmla="*/ 1483173 h 1592811"/>
              <a:gd name="connsiteX45" fmla="*/ 5444641 w 9662615"/>
              <a:gd name="connsiteY45" fmla="*/ 1487602 h 1592811"/>
              <a:gd name="connsiteX46" fmla="*/ 5299812 w 9662615"/>
              <a:gd name="connsiteY46" fmla="*/ 1503362 h 1592811"/>
              <a:gd name="connsiteX47" fmla="*/ 5245752 w 9662615"/>
              <a:gd name="connsiteY47" fmla="*/ 1520612 h 1592811"/>
              <a:gd name="connsiteX48" fmla="*/ 5177807 w 9662615"/>
              <a:gd name="connsiteY48" fmla="*/ 1526802 h 1592811"/>
              <a:gd name="connsiteX49" fmla="*/ 5113910 w 9662615"/>
              <a:gd name="connsiteY49" fmla="*/ 1533205 h 1592811"/>
              <a:gd name="connsiteX50" fmla="*/ 5059484 w 9662615"/>
              <a:gd name="connsiteY50" fmla="*/ 1546802 h 1592811"/>
              <a:gd name="connsiteX51" fmla="*/ 5038524 w 9662615"/>
              <a:gd name="connsiteY51" fmla="*/ 1545675 h 1592811"/>
              <a:gd name="connsiteX52" fmla="*/ 5026564 w 9662615"/>
              <a:gd name="connsiteY52" fmla="*/ 1545376 h 1592811"/>
              <a:gd name="connsiteX53" fmla="*/ 4969433 w 9662615"/>
              <a:gd name="connsiteY53" fmla="*/ 1550865 h 1592811"/>
              <a:gd name="connsiteX54" fmla="*/ 4871726 w 9662615"/>
              <a:gd name="connsiteY54" fmla="*/ 1570584 h 1592811"/>
              <a:gd name="connsiteX55" fmla="*/ 4843267 w 9662615"/>
              <a:gd name="connsiteY55" fmla="*/ 1561459 h 1592811"/>
              <a:gd name="connsiteX56" fmla="*/ 4821058 w 9662615"/>
              <a:gd name="connsiteY56" fmla="*/ 1553078 h 1592811"/>
              <a:gd name="connsiteX57" fmla="*/ 4791466 w 9662615"/>
              <a:gd name="connsiteY57" fmla="*/ 1561324 h 1592811"/>
              <a:gd name="connsiteX58" fmla="*/ 4784247 w 9662615"/>
              <a:gd name="connsiteY58" fmla="*/ 1562342 h 1592811"/>
              <a:gd name="connsiteX59" fmla="*/ 4739309 w 9662615"/>
              <a:gd name="connsiteY59" fmla="*/ 1553948 h 1592811"/>
              <a:gd name="connsiteX60" fmla="*/ 4697562 w 9662615"/>
              <a:gd name="connsiteY60" fmla="*/ 1551206 h 1592811"/>
              <a:gd name="connsiteX61" fmla="*/ 4650737 w 9662615"/>
              <a:gd name="connsiteY61" fmla="*/ 1537381 h 1592811"/>
              <a:gd name="connsiteX62" fmla="*/ 4583150 w 9662615"/>
              <a:gd name="connsiteY62" fmla="*/ 1529064 h 1592811"/>
              <a:gd name="connsiteX63" fmla="*/ 4521734 w 9662615"/>
              <a:gd name="connsiteY63" fmla="*/ 1529359 h 1592811"/>
              <a:gd name="connsiteX64" fmla="*/ 4382398 w 9662615"/>
              <a:gd name="connsiteY64" fmla="*/ 1534108 h 1592811"/>
              <a:gd name="connsiteX65" fmla="*/ 4221826 w 9662615"/>
              <a:gd name="connsiteY65" fmla="*/ 1500972 h 1592811"/>
              <a:gd name="connsiteX66" fmla="*/ 4096601 w 9662615"/>
              <a:gd name="connsiteY66" fmla="*/ 1521563 h 1592811"/>
              <a:gd name="connsiteX67" fmla="*/ 4002441 w 9662615"/>
              <a:gd name="connsiteY67" fmla="*/ 1528912 h 1592811"/>
              <a:gd name="connsiteX68" fmla="*/ 3833906 w 9662615"/>
              <a:gd name="connsiteY68" fmla="*/ 1516637 h 1592811"/>
              <a:gd name="connsiteX69" fmla="*/ 3763845 w 9662615"/>
              <a:gd name="connsiteY69" fmla="*/ 1501782 h 1592811"/>
              <a:gd name="connsiteX70" fmla="*/ 3641778 w 9662615"/>
              <a:gd name="connsiteY70" fmla="*/ 1505446 h 1592811"/>
              <a:gd name="connsiteX71" fmla="*/ 3565233 w 9662615"/>
              <a:gd name="connsiteY71" fmla="*/ 1515122 h 1592811"/>
              <a:gd name="connsiteX72" fmla="*/ 3560267 w 9662615"/>
              <a:gd name="connsiteY72" fmla="*/ 1516288 h 1592811"/>
              <a:gd name="connsiteX73" fmla="*/ 3540258 w 9662615"/>
              <a:gd name="connsiteY73" fmla="*/ 1516976 h 1592811"/>
              <a:gd name="connsiteX74" fmla="*/ 3534780 w 9662615"/>
              <a:gd name="connsiteY74" fmla="*/ 1522141 h 1592811"/>
              <a:gd name="connsiteX75" fmla="*/ 3504783 w 9662615"/>
              <a:gd name="connsiteY75" fmla="*/ 1526739 h 1592811"/>
              <a:gd name="connsiteX76" fmla="*/ 3430805 w 9662615"/>
              <a:gd name="connsiteY76" fmla="*/ 1542521 h 1592811"/>
              <a:gd name="connsiteX77" fmla="*/ 3292707 w 9662615"/>
              <a:gd name="connsiteY77" fmla="*/ 1520490 h 1592811"/>
              <a:gd name="connsiteX78" fmla="*/ 3187872 w 9662615"/>
              <a:gd name="connsiteY78" fmla="*/ 1519991 h 1592811"/>
              <a:gd name="connsiteX79" fmla="*/ 3148026 w 9662615"/>
              <a:gd name="connsiteY79" fmla="*/ 1524777 h 1592811"/>
              <a:gd name="connsiteX80" fmla="*/ 3092394 w 9662615"/>
              <a:gd name="connsiteY80" fmla="*/ 1528115 h 1592811"/>
              <a:gd name="connsiteX81" fmla="*/ 2994200 w 9662615"/>
              <a:gd name="connsiteY81" fmla="*/ 1537857 h 1592811"/>
              <a:gd name="connsiteX82" fmla="*/ 2862301 w 9662615"/>
              <a:gd name="connsiteY82" fmla="*/ 1544250 h 1592811"/>
              <a:gd name="connsiteX83" fmla="*/ 2766335 w 9662615"/>
              <a:gd name="connsiteY83" fmla="*/ 1527662 h 1592811"/>
              <a:gd name="connsiteX84" fmla="*/ 2757836 w 9662615"/>
              <a:gd name="connsiteY84" fmla="*/ 1531371 h 1592811"/>
              <a:gd name="connsiteX85" fmla="*/ 2691555 w 9662615"/>
              <a:gd name="connsiteY85" fmla="*/ 1530283 h 1592811"/>
              <a:gd name="connsiteX86" fmla="*/ 2491676 w 9662615"/>
              <a:gd name="connsiteY86" fmla="*/ 1500859 h 1592811"/>
              <a:gd name="connsiteX87" fmla="*/ 2378036 w 9662615"/>
              <a:gd name="connsiteY87" fmla="*/ 1520645 h 1592811"/>
              <a:gd name="connsiteX88" fmla="*/ 2284269 w 9662615"/>
              <a:gd name="connsiteY88" fmla="*/ 1503068 h 1592811"/>
              <a:gd name="connsiteX89" fmla="*/ 2207104 w 9662615"/>
              <a:gd name="connsiteY89" fmla="*/ 1508888 h 1592811"/>
              <a:gd name="connsiteX90" fmla="*/ 2149226 w 9662615"/>
              <a:gd name="connsiteY90" fmla="*/ 1523409 h 1592811"/>
              <a:gd name="connsiteX91" fmla="*/ 2084783 w 9662615"/>
              <a:gd name="connsiteY91" fmla="*/ 1524245 h 1592811"/>
              <a:gd name="connsiteX92" fmla="*/ 2070075 w 9662615"/>
              <a:gd name="connsiteY92" fmla="*/ 1511285 h 1592811"/>
              <a:gd name="connsiteX93" fmla="*/ 2001057 w 9662615"/>
              <a:gd name="connsiteY93" fmla="*/ 1516449 h 1592811"/>
              <a:gd name="connsiteX94" fmla="*/ 1896330 w 9662615"/>
              <a:gd name="connsiteY94" fmla="*/ 1525725 h 1592811"/>
              <a:gd name="connsiteX95" fmla="*/ 1835994 w 9662615"/>
              <a:gd name="connsiteY95" fmla="*/ 1527678 h 1592811"/>
              <a:gd name="connsiteX96" fmla="*/ 1671119 w 9662615"/>
              <a:gd name="connsiteY96" fmla="*/ 1536701 h 1592811"/>
              <a:gd name="connsiteX97" fmla="*/ 1601337 w 9662615"/>
              <a:gd name="connsiteY97" fmla="*/ 1548552 h 1592811"/>
              <a:gd name="connsiteX98" fmla="*/ 1407755 w 9662615"/>
              <a:gd name="connsiteY98" fmla="*/ 1571444 h 1592811"/>
              <a:gd name="connsiteX99" fmla="*/ 1271994 w 9662615"/>
              <a:gd name="connsiteY99" fmla="*/ 1579471 h 1592811"/>
              <a:gd name="connsiteX100" fmla="*/ 1249226 w 9662615"/>
              <a:gd name="connsiteY100" fmla="*/ 1583140 h 1592811"/>
              <a:gd name="connsiteX101" fmla="*/ 1181938 w 9662615"/>
              <a:gd name="connsiteY101" fmla="*/ 1592789 h 1592811"/>
              <a:gd name="connsiteX102" fmla="*/ 1091432 w 9662615"/>
              <a:gd name="connsiteY102" fmla="*/ 1571003 h 1592811"/>
              <a:gd name="connsiteX103" fmla="*/ 940355 w 9662615"/>
              <a:gd name="connsiteY103" fmla="*/ 1560638 h 1592811"/>
              <a:gd name="connsiteX104" fmla="*/ 868264 w 9662615"/>
              <a:gd name="connsiteY104" fmla="*/ 1566392 h 1592811"/>
              <a:gd name="connsiteX105" fmla="*/ 792765 w 9662615"/>
              <a:gd name="connsiteY105" fmla="*/ 1563102 h 1592811"/>
              <a:gd name="connsiteX106" fmla="*/ 653153 w 9662615"/>
              <a:gd name="connsiteY106" fmla="*/ 1563516 h 1592811"/>
              <a:gd name="connsiteX107" fmla="*/ 541933 w 9662615"/>
              <a:gd name="connsiteY107" fmla="*/ 1561051 h 1592811"/>
              <a:gd name="connsiteX108" fmla="*/ 472797 w 9662615"/>
              <a:gd name="connsiteY108" fmla="*/ 1568904 h 1592811"/>
              <a:gd name="connsiteX109" fmla="*/ 396059 w 9662615"/>
              <a:gd name="connsiteY109" fmla="*/ 1560970 h 1592811"/>
              <a:gd name="connsiteX110" fmla="*/ 336819 w 9662615"/>
              <a:gd name="connsiteY110" fmla="*/ 1560892 h 1592811"/>
              <a:gd name="connsiteX111" fmla="*/ 267163 w 9662615"/>
              <a:gd name="connsiteY111" fmla="*/ 1531913 h 1592811"/>
              <a:gd name="connsiteX112" fmla="*/ 196644 w 9662615"/>
              <a:gd name="connsiteY112" fmla="*/ 1524565 h 1592811"/>
              <a:gd name="connsiteX113" fmla="*/ 86819 w 9662615"/>
              <a:gd name="connsiteY113" fmla="*/ 1519517 h 1592811"/>
              <a:gd name="connsiteX114" fmla="*/ 53369 w 9662615"/>
              <a:gd name="connsiteY114" fmla="*/ 1516853 h 1592811"/>
              <a:gd name="connsiteX115" fmla="*/ 2359 w 9662615"/>
              <a:gd name="connsiteY115" fmla="*/ 1515247 h 1592811"/>
              <a:gd name="connsiteX116" fmla="*/ 0 w 9662615"/>
              <a:gd name="connsiteY116" fmla="*/ 1514932 h 1592811"/>
              <a:gd name="connsiteX117" fmla="*/ 0 w 9662615"/>
              <a:gd name="connsiteY117" fmla="*/ 0 h 1592811"/>
              <a:gd name="connsiteX0" fmla="*/ 0 w 9662615"/>
              <a:gd name="connsiteY0" fmla="*/ 0 h 1592811"/>
              <a:gd name="connsiteX1" fmla="*/ 9662615 w 9662615"/>
              <a:gd name="connsiteY1" fmla="*/ 0 h 1592811"/>
              <a:gd name="connsiteX2" fmla="*/ 9662615 w 9662615"/>
              <a:gd name="connsiteY2" fmla="*/ 1280346 h 1592811"/>
              <a:gd name="connsiteX3" fmla="*/ 9551077 w 9662615"/>
              <a:gd name="connsiteY3" fmla="*/ 1292033 h 1592811"/>
              <a:gd name="connsiteX4" fmla="*/ 9469546 w 9662615"/>
              <a:gd name="connsiteY4" fmla="*/ 1289837 h 1592811"/>
              <a:gd name="connsiteX5" fmla="*/ 9326260 w 9662615"/>
              <a:gd name="connsiteY5" fmla="*/ 1277155 h 1592811"/>
              <a:gd name="connsiteX6" fmla="*/ 9144767 w 9662615"/>
              <a:gd name="connsiteY6" fmla="*/ 1264120 h 1592811"/>
              <a:gd name="connsiteX7" fmla="*/ 8976400 w 9662615"/>
              <a:gd name="connsiteY7" fmla="*/ 1326661 h 1592811"/>
              <a:gd name="connsiteX8" fmla="*/ 8828711 w 9662615"/>
              <a:gd name="connsiteY8" fmla="*/ 1346394 h 1592811"/>
              <a:gd name="connsiteX9" fmla="*/ 8695953 w 9662615"/>
              <a:gd name="connsiteY9" fmla="*/ 1346784 h 1592811"/>
              <a:gd name="connsiteX10" fmla="*/ 8652191 w 9662615"/>
              <a:gd name="connsiteY10" fmla="*/ 1345903 h 1592811"/>
              <a:gd name="connsiteX11" fmla="*/ 8591582 w 9662615"/>
              <a:gd name="connsiteY11" fmla="*/ 1341666 h 1592811"/>
              <a:gd name="connsiteX12" fmla="*/ 8537336 w 9662615"/>
              <a:gd name="connsiteY12" fmla="*/ 1341684 h 1592811"/>
              <a:gd name="connsiteX13" fmla="*/ 8416849 w 9662615"/>
              <a:gd name="connsiteY13" fmla="*/ 1367085 h 1592811"/>
              <a:gd name="connsiteX14" fmla="*/ 8278355 w 9662615"/>
              <a:gd name="connsiteY14" fmla="*/ 1386569 h 1592811"/>
              <a:gd name="connsiteX15" fmla="*/ 8197961 w 9662615"/>
              <a:gd name="connsiteY15" fmla="*/ 1392804 h 1592811"/>
              <a:gd name="connsiteX16" fmla="*/ 8171196 w 9662615"/>
              <a:gd name="connsiteY16" fmla="*/ 1397216 h 1592811"/>
              <a:gd name="connsiteX17" fmla="*/ 8087910 w 9662615"/>
              <a:gd name="connsiteY17" fmla="*/ 1386449 h 1592811"/>
              <a:gd name="connsiteX18" fmla="*/ 7974579 w 9662615"/>
              <a:gd name="connsiteY18" fmla="*/ 1383439 h 1592811"/>
              <a:gd name="connsiteX19" fmla="*/ 7768351 w 9662615"/>
              <a:gd name="connsiteY19" fmla="*/ 1395051 h 1592811"/>
              <a:gd name="connsiteX20" fmla="*/ 7635985 w 9662615"/>
              <a:gd name="connsiteY20" fmla="*/ 1386363 h 1592811"/>
              <a:gd name="connsiteX21" fmla="*/ 7466069 w 9662615"/>
              <a:gd name="connsiteY21" fmla="*/ 1377654 h 1592811"/>
              <a:gd name="connsiteX22" fmla="*/ 7355642 w 9662615"/>
              <a:gd name="connsiteY22" fmla="*/ 1407761 h 1592811"/>
              <a:gd name="connsiteX23" fmla="*/ 7215220 w 9662615"/>
              <a:gd name="connsiteY23" fmla="*/ 1397856 h 1592811"/>
              <a:gd name="connsiteX24" fmla="*/ 7082147 w 9662615"/>
              <a:gd name="connsiteY24" fmla="*/ 1406113 h 1592811"/>
              <a:gd name="connsiteX25" fmla="*/ 6987129 w 9662615"/>
              <a:gd name="connsiteY25" fmla="*/ 1404834 h 1592811"/>
              <a:gd name="connsiteX26" fmla="*/ 6907567 w 9662615"/>
              <a:gd name="connsiteY26" fmla="*/ 1419149 h 1592811"/>
              <a:gd name="connsiteX27" fmla="*/ 6748428 w 9662615"/>
              <a:gd name="connsiteY27" fmla="*/ 1420308 h 1592811"/>
              <a:gd name="connsiteX28" fmla="*/ 6654257 w 9662615"/>
              <a:gd name="connsiteY28" fmla="*/ 1424143 h 1592811"/>
              <a:gd name="connsiteX29" fmla="*/ 6620123 w 9662615"/>
              <a:gd name="connsiteY29" fmla="*/ 1430535 h 1592811"/>
              <a:gd name="connsiteX30" fmla="*/ 6571355 w 9662615"/>
              <a:gd name="connsiteY30" fmla="*/ 1436144 h 1592811"/>
              <a:gd name="connsiteX31" fmla="*/ 6486557 w 9662615"/>
              <a:gd name="connsiteY31" fmla="*/ 1449861 h 1592811"/>
              <a:gd name="connsiteX32" fmla="*/ 6370419 w 9662615"/>
              <a:gd name="connsiteY32" fmla="*/ 1461649 h 1592811"/>
              <a:gd name="connsiteX33" fmla="*/ 6278839 w 9662615"/>
              <a:gd name="connsiteY33" fmla="*/ 1449160 h 1592811"/>
              <a:gd name="connsiteX34" fmla="*/ 6272455 w 9662615"/>
              <a:gd name="connsiteY34" fmla="*/ 1453191 h 1592811"/>
              <a:gd name="connsiteX35" fmla="*/ 6212659 w 9662615"/>
              <a:gd name="connsiteY35" fmla="*/ 1454850 h 1592811"/>
              <a:gd name="connsiteX36" fmla="*/ 6069317 w 9662615"/>
              <a:gd name="connsiteY36" fmla="*/ 1445838 h 1592811"/>
              <a:gd name="connsiteX37" fmla="*/ 5878477 w 9662615"/>
              <a:gd name="connsiteY37" fmla="*/ 1439180 h 1592811"/>
              <a:gd name="connsiteX38" fmla="*/ 5838387 w 9662615"/>
              <a:gd name="connsiteY38" fmla="*/ 1444679 h 1592811"/>
              <a:gd name="connsiteX39" fmla="*/ 5771136 w 9662615"/>
              <a:gd name="connsiteY39" fmla="*/ 1453639 h 1592811"/>
              <a:gd name="connsiteX40" fmla="*/ 5724081 w 9662615"/>
              <a:gd name="connsiteY40" fmla="*/ 1470431 h 1592811"/>
              <a:gd name="connsiteX41" fmla="*/ 5666577 w 9662615"/>
              <a:gd name="connsiteY41" fmla="*/ 1473921 h 1592811"/>
              <a:gd name="connsiteX42" fmla="*/ 5649068 w 9662615"/>
              <a:gd name="connsiteY42" fmla="*/ 1461676 h 1592811"/>
              <a:gd name="connsiteX43" fmla="*/ 5588902 w 9662615"/>
              <a:gd name="connsiteY43" fmla="*/ 1469647 h 1592811"/>
              <a:gd name="connsiteX44" fmla="*/ 5498090 w 9662615"/>
              <a:gd name="connsiteY44" fmla="*/ 1483173 h 1592811"/>
              <a:gd name="connsiteX45" fmla="*/ 5444641 w 9662615"/>
              <a:gd name="connsiteY45" fmla="*/ 1487602 h 1592811"/>
              <a:gd name="connsiteX46" fmla="*/ 5299812 w 9662615"/>
              <a:gd name="connsiteY46" fmla="*/ 1503362 h 1592811"/>
              <a:gd name="connsiteX47" fmla="*/ 5245752 w 9662615"/>
              <a:gd name="connsiteY47" fmla="*/ 1520612 h 1592811"/>
              <a:gd name="connsiteX48" fmla="*/ 5177807 w 9662615"/>
              <a:gd name="connsiteY48" fmla="*/ 1526802 h 1592811"/>
              <a:gd name="connsiteX49" fmla="*/ 5113910 w 9662615"/>
              <a:gd name="connsiteY49" fmla="*/ 1533205 h 1592811"/>
              <a:gd name="connsiteX50" fmla="*/ 5059484 w 9662615"/>
              <a:gd name="connsiteY50" fmla="*/ 1546802 h 1592811"/>
              <a:gd name="connsiteX51" fmla="*/ 5038524 w 9662615"/>
              <a:gd name="connsiteY51" fmla="*/ 1545675 h 1592811"/>
              <a:gd name="connsiteX52" fmla="*/ 5026564 w 9662615"/>
              <a:gd name="connsiteY52" fmla="*/ 1545376 h 1592811"/>
              <a:gd name="connsiteX53" fmla="*/ 4969433 w 9662615"/>
              <a:gd name="connsiteY53" fmla="*/ 1550865 h 1592811"/>
              <a:gd name="connsiteX54" fmla="*/ 4871726 w 9662615"/>
              <a:gd name="connsiteY54" fmla="*/ 1570584 h 1592811"/>
              <a:gd name="connsiteX55" fmla="*/ 4843267 w 9662615"/>
              <a:gd name="connsiteY55" fmla="*/ 1561459 h 1592811"/>
              <a:gd name="connsiteX56" fmla="*/ 4821058 w 9662615"/>
              <a:gd name="connsiteY56" fmla="*/ 1553078 h 1592811"/>
              <a:gd name="connsiteX57" fmla="*/ 4791466 w 9662615"/>
              <a:gd name="connsiteY57" fmla="*/ 1561324 h 1592811"/>
              <a:gd name="connsiteX58" fmla="*/ 4784247 w 9662615"/>
              <a:gd name="connsiteY58" fmla="*/ 1562342 h 1592811"/>
              <a:gd name="connsiteX59" fmla="*/ 4739309 w 9662615"/>
              <a:gd name="connsiteY59" fmla="*/ 1553948 h 1592811"/>
              <a:gd name="connsiteX60" fmla="*/ 4697562 w 9662615"/>
              <a:gd name="connsiteY60" fmla="*/ 1551206 h 1592811"/>
              <a:gd name="connsiteX61" fmla="*/ 4650737 w 9662615"/>
              <a:gd name="connsiteY61" fmla="*/ 1537381 h 1592811"/>
              <a:gd name="connsiteX62" fmla="*/ 4583150 w 9662615"/>
              <a:gd name="connsiteY62" fmla="*/ 1529064 h 1592811"/>
              <a:gd name="connsiteX63" fmla="*/ 4521734 w 9662615"/>
              <a:gd name="connsiteY63" fmla="*/ 1529359 h 1592811"/>
              <a:gd name="connsiteX64" fmla="*/ 4382398 w 9662615"/>
              <a:gd name="connsiteY64" fmla="*/ 1534108 h 1592811"/>
              <a:gd name="connsiteX65" fmla="*/ 4221826 w 9662615"/>
              <a:gd name="connsiteY65" fmla="*/ 1500972 h 1592811"/>
              <a:gd name="connsiteX66" fmla="*/ 4096601 w 9662615"/>
              <a:gd name="connsiteY66" fmla="*/ 1521563 h 1592811"/>
              <a:gd name="connsiteX67" fmla="*/ 4002441 w 9662615"/>
              <a:gd name="connsiteY67" fmla="*/ 1528912 h 1592811"/>
              <a:gd name="connsiteX68" fmla="*/ 3833906 w 9662615"/>
              <a:gd name="connsiteY68" fmla="*/ 1516637 h 1592811"/>
              <a:gd name="connsiteX69" fmla="*/ 3763845 w 9662615"/>
              <a:gd name="connsiteY69" fmla="*/ 1501782 h 1592811"/>
              <a:gd name="connsiteX70" fmla="*/ 3641778 w 9662615"/>
              <a:gd name="connsiteY70" fmla="*/ 1505446 h 1592811"/>
              <a:gd name="connsiteX71" fmla="*/ 3565233 w 9662615"/>
              <a:gd name="connsiteY71" fmla="*/ 1515122 h 1592811"/>
              <a:gd name="connsiteX72" fmla="*/ 3560267 w 9662615"/>
              <a:gd name="connsiteY72" fmla="*/ 1516288 h 1592811"/>
              <a:gd name="connsiteX73" fmla="*/ 3540258 w 9662615"/>
              <a:gd name="connsiteY73" fmla="*/ 1516976 h 1592811"/>
              <a:gd name="connsiteX74" fmla="*/ 3534780 w 9662615"/>
              <a:gd name="connsiteY74" fmla="*/ 1522141 h 1592811"/>
              <a:gd name="connsiteX75" fmla="*/ 3504783 w 9662615"/>
              <a:gd name="connsiteY75" fmla="*/ 1526739 h 1592811"/>
              <a:gd name="connsiteX76" fmla="*/ 3430805 w 9662615"/>
              <a:gd name="connsiteY76" fmla="*/ 1542521 h 1592811"/>
              <a:gd name="connsiteX77" fmla="*/ 3292707 w 9662615"/>
              <a:gd name="connsiteY77" fmla="*/ 1520490 h 1592811"/>
              <a:gd name="connsiteX78" fmla="*/ 3187872 w 9662615"/>
              <a:gd name="connsiteY78" fmla="*/ 1519991 h 1592811"/>
              <a:gd name="connsiteX79" fmla="*/ 3148026 w 9662615"/>
              <a:gd name="connsiteY79" fmla="*/ 1524777 h 1592811"/>
              <a:gd name="connsiteX80" fmla="*/ 3092394 w 9662615"/>
              <a:gd name="connsiteY80" fmla="*/ 1528115 h 1592811"/>
              <a:gd name="connsiteX81" fmla="*/ 2994200 w 9662615"/>
              <a:gd name="connsiteY81" fmla="*/ 1537857 h 1592811"/>
              <a:gd name="connsiteX82" fmla="*/ 2862301 w 9662615"/>
              <a:gd name="connsiteY82" fmla="*/ 1544250 h 1592811"/>
              <a:gd name="connsiteX83" fmla="*/ 2766335 w 9662615"/>
              <a:gd name="connsiteY83" fmla="*/ 1527662 h 1592811"/>
              <a:gd name="connsiteX84" fmla="*/ 2757836 w 9662615"/>
              <a:gd name="connsiteY84" fmla="*/ 1531371 h 1592811"/>
              <a:gd name="connsiteX85" fmla="*/ 2691555 w 9662615"/>
              <a:gd name="connsiteY85" fmla="*/ 1530283 h 1592811"/>
              <a:gd name="connsiteX86" fmla="*/ 2491676 w 9662615"/>
              <a:gd name="connsiteY86" fmla="*/ 1500859 h 1592811"/>
              <a:gd name="connsiteX87" fmla="*/ 2378036 w 9662615"/>
              <a:gd name="connsiteY87" fmla="*/ 1520645 h 1592811"/>
              <a:gd name="connsiteX88" fmla="*/ 2284269 w 9662615"/>
              <a:gd name="connsiteY88" fmla="*/ 1503068 h 1592811"/>
              <a:gd name="connsiteX89" fmla="*/ 2207104 w 9662615"/>
              <a:gd name="connsiteY89" fmla="*/ 1508888 h 1592811"/>
              <a:gd name="connsiteX90" fmla="*/ 2149226 w 9662615"/>
              <a:gd name="connsiteY90" fmla="*/ 1523409 h 1592811"/>
              <a:gd name="connsiteX91" fmla="*/ 2084783 w 9662615"/>
              <a:gd name="connsiteY91" fmla="*/ 1524245 h 1592811"/>
              <a:gd name="connsiteX92" fmla="*/ 2070075 w 9662615"/>
              <a:gd name="connsiteY92" fmla="*/ 1511285 h 1592811"/>
              <a:gd name="connsiteX93" fmla="*/ 2001057 w 9662615"/>
              <a:gd name="connsiteY93" fmla="*/ 1516449 h 1592811"/>
              <a:gd name="connsiteX94" fmla="*/ 1896330 w 9662615"/>
              <a:gd name="connsiteY94" fmla="*/ 1525725 h 1592811"/>
              <a:gd name="connsiteX95" fmla="*/ 1835994 w 9662615"/>
              <a:gd name="connsiteY95" fmla="*/ 1527678 h 1592811"/>
              <a:gd name="connsiteX96" fmla="*/ 1671119 w 9662615"/>
              <a:gd name="connsiteY96" fmla="*/ 1536701 h 1592811"/>
              <a:gd name="connsiteX97" fmla="*/ 1601337 w 9662615"/>
              <a:gd name="connsiteY97" fmla="*/ 1548552 h 1592811"/>
              <a:gd name="connsiteX98" fmla="*/ 1407755 w 9662615"/>
              <a:gd name="connsiteY98" fmla="*/ 1571444 h 1592811"/>
              <a:gd name="connsiteX99" fmla="*/ 1291872 w 9662615"/>
              <a:gd name="connsiteY99" fmla="*/ 1579471 h 1592811"/>
              <a:gd name="connsiteX100" fmla="*/ 1249226 w 9662615"/>
              <a:gd name="connsiteY100" fmla="*/ 1583140 h 1592811"/>
              <a:gd name="connsiteX101" fmla="*/ 1181938 w 9662615"/>
              <a:gd name="connsiteY101" fmla="*/ 1592789 h 1592811"/>
              <a:gd name="connsiteX102" fmla="*/ 1091432 w 9662615"/>
              <a:gd name="connsiteY102" fmla="*/ 1571003 h 1592811"/>
              <a:gd name="connsiteX103" fmla="*/ 940355 w 9662615"/>
              <a:gd name="connsiteY103" fmla="*/ 1560638 h 1592811"/>
              <a:gd name="connsiteX104" fmla="*/ 868264 w 9662615"/>
              <a:gd name="connsiteY104" fmla="*/ 1566392 h 1592811"/>
              <a:gd name="connsiteX105" fmla="*/ 792765 w 9662615"/>
              <a:gd name="connsiteY105" fmla="*/ 1563102 h 1592811"/>
              <a:gd name="connsiteX106" fmla="*/ 653153 w 9662615"/>
              <a:gd name="connsiteY106" fmla="*/ 1563516 h 1592811"/>
              <a:gd name="connsiteX107" fmla="*/ 541933 w 9662615"/>
              <a:gd name="connsiteY107" fmla="*/ 1561051 h 1592811"/>
              <a:gd name="connsiteX108" fmla="*/ 472797 w 9662615"/>
              <a:gd name="connsiteY108" fmla="*/ 1568904 h 1592811"/>
              <a:gd name="connsiteX109" fmla="*/ 396059 w 9662615"/>
              <a:gd name="connsiteY109" fmla="*/ 1560970 h 1592811"/>
              <a:gd name="connsiteX110" fmla="*/ 336819 w 9662615"/>
              <a:gd name="connsiteY110" fmla="*/ 1560892 h 1592811"/>
              <a:gd name="connsiteX111" fmla="*/ 267163 w 9662615"/>
              <a:gd name="connsiteY111" fmla="*/ 1531913 h 1592811"/>
              <a:gd name="connsiteX112" fmla="*/ 196644 w 9662615"/>
              <a:gd name="connsiteY112" fmla="*/ 1524565 h 1592811"/>
              <a:gd name="connsiteX113" fmla="*/ 86819 w 9662615"/>
              <a:gd name="connsiteY113" fmla="*/ 1519517 h 1592811"/>
              <a:gd name="connsiteX114" fmla="*/ 53369 w 9662615"/>
              <a:gd name="connsiteY114" fmla="*/ 1516853 h 1592811"/>
              <a:gd name="connsiteX115" fmla="*/ 2359 w 9662615"/>
              <a:gd name="connsiteY115" fmla="*/ 1515247 h 1592811"/>
              <a:gd name="connsiteX116" fmla="*/ 0 w 9662615"/>
              <a:gd name="connsiteY116" fmla="*/ 1514932 h 1592811"/>
              <a:gd name="connsiteX117" fmla="*/ 0 w 9662615"/>
              <a:gd name="connsiteY117" fmla="*/ 0 h 1592811"/>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34780 w 9662615"/>
              <a:gd name="connsiteY74" fmla="*/ 1522141 h 1603018"/>
              <a:gd name="connsiteX75" fmla="*/ 3504783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601337 w 9662615"/>
              <a:gd name="connsiteY97" fmla="*/ 1548552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34780 w 9662615"/>
              <a:gd name="connsiteY74" fmla="*/ 1522141 h 1603018"/>
              <a:gd name="connsiteX75" fmla="*/ 3504783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34780 w 9662615"/>
              <a:gd name="connsiteY74" fmla="*/ 1522141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612941 w 9662615"/>
              <a:gd name="connsiteY71" fmla="*/ 1411755 h 1603018"/>
              <a:gd name="connsiteX72" fmla="*/ 3560267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612941 w 9662615"/>
              <a:gd name="connsiteY71" fmla="*/ 141175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12941 w 9662615"/>
              <a:gd name="connsiteY71" fmla="*/ 141175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11261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112613 w 9662615"/>
              <a:gd name="connsiteY91" fmla="*/ 1524245 h 1603018"/>
              <a:gd name="connsiteX92" fmla="*/ 2046221 w 9662615"/>
              <a:gd name="connsiteY92" fmla="*/ 1523212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112613 w 9662615"/>
              <a:gd name="connsiteY91" fmla="*/ 1524245 h 1603018"/>
              <a:gd name="connsiteX92" fmla="*/ 2046221 w 9662615"/>
              <a:gd name="connsiteY92" fmla="*/ 1523212 h 1603018"/>
              <a:gd name="connsiteX93" fmla="*/ 2001057 w 9662615"/>
              <a:gd name="connsiteY93" fmla="*/ 1516449 h 1603018"/>
              <a:gd name="connsiteX94" fmla="*/ 1920184 w 9662615"/>
              <a:gd name="connsiteY94" fmla="*/ 1533676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9662615" h="1603018">
                <a:moveTo>
                  <a:pt x="0" y="0"/>
                </a:moveTo>
                <a:lnTo>
                  <a:pt x="9662615" y="0"/>
                </a:lnTo>
                <a:lnTo>
                  <a:pt x="9662615" y="1280346"/>
                </a:lnTo>
                <a:lnTo>
                  <a:pt x="9551077" y="1292033"/>
                </a:lnTo>
                <a:cubicBezTo>
                  <a:pt x="9489925" y="1291588"/>
                  <a:pt x="9543615" y="1296257"/>
                  <a:pt x="9469546" y="1289837"/>
                </a:cubicBezTo>
                <a:cubicBezTo>
                  <a:pt x="9413040" y="1331485"/>
                  <a:pt x="9340031" y="1268376"/>
                  <a:pt x="9326260" y="1277155"/>
                </a:cubicBezTo>
                <a:cubicBezTo>
                  <a:pt x="9234251" y="1284900"/>
                  <a:pt x="9225377" y="1258935"/>
                  <a:pt x="9144767" y="1264120"/>
                </a:cubicBezTo>
                <a:cubicBezTo>
                  <a:pt x="9159115" y="1310075"/>
                  <a:pt x="9066692" y="1304806"/>
                  <a:pt x="8976400" y="1326661"/>
                </a:cubicBezTo>
                <a:cubicBezTo>
                  <a:pt x="8931920" y="1325947"/>
                  <a:pt x="8871807" y="1351060"/>
                  <a:pt x="8828711" y="1346394"/>
                </a:cubicBezTo>
                <a:cubicBezTo>
                  <a:pt x="8809650" y="1326213"/>
                  <a:pt x="8718313" y="1358527"/>
                  <a:pt x="8695953" y="1346784"/>
                </a:cubicBezTo>
                <a:cubicBezTo>
                  <a:pt x="8694290" y="1355317"/>
                  <a:pt x="8661526" y="1349865"/>
                  <a:pt x="8652191" y="1345903"/>
                </a:cubicBezTo>
                <a:cubicBezTo>
                  <a:pt x="8641363" y="1349626"/>
                  <a:pt x="8603292" y="1341304"/>
                  <a:pt x="8591582" y="1341666"/>
                </a:cubicBezTo>
                <a:cubicBezTo>
                  <a:pt x="8568421" y="1323004"/>
                  <a:pt x="8565847" y="1352287"/>
                  <a:pt x="8537336" y="1341684"/>
                </a:cubicBezTo>
                <a:cubicBezTo>
                  <a:pt x="8524809" y="1348019"/>
                  <a:pt x="8445703" y="1377667"/>
                  <a:pt x="8416849" y="1367085"/>
                </a:cubicBezTo>
                <a:cubicBezTo>
                  <a:pt x="8350736" y="1379599"/>
                  <a:pt x="8346589" y="1391624"/>
                  <a:pt x="8278355" y="1386569"/>
                </a:cubicBezTo>
                <a:cubicBezTo>
                  <a:pt x="8268756" y="1398649"/>
                  <a:pt x="8183331" y="1371185"/>
                  <a:pt x="8197961" y="1392804"/>
                </a:cubicBezTo>
                <a:cubicBezTo>
                  <a:pt x="8175189" y="1391748"/>
                  <a:pt x="8158503" y="1383145"/>
                  <a:pt x="8171196" y="1397216"/>
                </a:cubicBezTo>
                <a:cubicBezTo>
                  <a:pt x="8141821" y="1397466"/>
                  <a:pt x="8125626" y="1386947"/>
                  <a:pt x="8087910" y="1386449"/>
                </a:cubicBezTo>
                <a:cubicBezTo>
                  <a:pt x="8029319" y="1362701"/>
                  <a:pt x="8020916" y="1407035"/>
                  <a:pt x="7974579" y="1383439"/>
                </a:cubicBezTo>
                <a:cubicBezTo>
                  <a:pt x="7912074" y="1402493"/>
                  <a:pt x="7841761" y="1389550"/>
                  <a:pt x="7768351" y="1395051"/>
                </a:cubicBezTo>
                <a:cubicBezTo>
                  <a:pt x="7741665" y="1390266"/>
                  <a:pt x="7663663" y="1410813"/>
                  <a:pt x="7635985" y="1386363"/>
                </a:cubicBezTo>
                <a:cubicBezTo>
                  <a:pt x="7646173" y="1415707"/>
                  <a:pt x="7542198" y="1378410"/>
                  <a:pt x="7466069" y="1377654"/>
                </a:cubicBezTo>
                <a:cubicBezTo>
                  <a:pt x="7427626" y="1403818"/>
                  <a:pt x="7337822" y="1398948"/>
                  <a:pt x="7355642" y="1407761"/>
                </a:cubicBezTo>
                <a:cubicBezTo>
                  <a:pt x="7270634" y="1390553"/>
                  <a:pt x="7306340" y="1403822"/>
                  <a:pt x="7215220" y="1397856"/>
                </a:cubicBezTo>
                <a:cubicBezTo>
                  <a:pt x="7175381" y="1421457"/>
                  <a:pt x="7122339" y="1428094"/>
                  <a:pt x="7082147" y="1406113"/>
                </a:cubicBezTo>
                <a:cubicBezTo>
                  <a:pt x="7040624" y="1425217"/>
                  <a:pt x="7029993" y="1391726"/>
                  <a:pt x="6987129" y="1404834"/>
                </a:cubicBezTo>
                <a:cubicBezTo>
                  <a:pt x="6953477" y="1411964"/>
                  <a:pt x="6957479" y="1421694"/>
                  <a:pt x="6907567" y="1419149"/>
                </a:cubicBezTo>
                <a:cubicBezTo>
                  <a:pt x="6863513" y="1408514"/>
                  <a:pt x="6803088" y="1434619"/>
                  <a:pt x="6748428" y="1420308"/>
                </a:cubicBezTo>
                <a:cubicBezTo>
                  <a:pt x="6728317" y="1416860"/>
                  <a:pt x="6666046" y="1417296"/>
                  <a:pt x="6654257" y="1424143"/>
                </a:cubicBezTo>
                <a:cubicBezTo>
                  <a:pt x="6641271" y="1425628"/>
                  <a:pt x="6626125" y="1423202"/>
                  <a:pt x="6620123" y="1430535"/>
                </a:cubicBezTo>
                <a:cubicBezTo>
                  <a:pt x="6610208" y="1439359"/>
                  <a:pt x="6564906" y="1425734"/>
                  <a:pt x="6571355" y="1436144"/>
                </a:cubicBezTo>
                <a:cubicBezTo>
                  <a:pt x="6539188" y="1426808"/>
                  <a:pt x="6513602" y="1445293"/>
                  <a:pt x="6486557" y="1449861"/>
                </a:cubicBezTo>
                <a:cubicBezTo>
                  <a:pt x="6461221" y="1440598"/>
                  <a:pt x="6429457" y="1459319"/>
                  <a:pt x="6370419" y="1461649"/>
                </a:cubicBezTo>
                <a:cubicBezTo>
                  <a:pt x="6342558" y="1450937"/>
                  <a:pt x="6330664" y="1463365"/>
                  <a:pt x="6278839" y="1449160"/>
                </a:cubicBezTo>
                <a:cubicBezTo>
                  <a:pt x="6277206" y="1450621"/>
                  <a:pt x="6275057" y="1451978"/>
                  <a:pt x="6272455" y="1453191"/>
                </a:cubicBezTo>
                <a:cubicBezTo>
                  <a:pt x="6257338" y="1460236"/>
                  <a:pt x="6230567" y="1460979"/>
                  <a:pt x="6212659" y="1454850"/>
                </a:cubicBezTo>
                <a:cubicBezTo>
                  <a:pt x="6130994" y="1436046"/>
                  <a:pt x="6135790" y="1448771"/>
                  <a:pt x="6069317" y="1445838"/>
                </a:cubicBezTo>
                <a:cubicBezTo>
                  <a:pt x="5994738" y="1444791"/>
                  <a:pt x="5975991" y="1456673"/>
                  <a:pt x="5878477" y="1439180"/>
                </a:cubicBezTo>
                <a:cubicBezTo>
                  <a:pt x="5870803" y="1447519"/>
                  <a:pt x="5859206" y="1448153"/>
                  <a:pt x="5838387" y="1444679"/>
                </a:cubicBezTo>
                <a:cubicBezTo>
                  <a:pt x="5802317" y="1444778"/>
                  <a:pt x="5810848" y="1465165"/>
                  <a:pt x="5771136" y="1453639"/>
                </a:cubicBezTo>
                <a:cubicBezTo>
                  <a:pt x="5780732" y="1464484"/>
                  <a:pt x="5704275" y="1459369"/>
                  <a:pt x="5724081" y="1470431"/>
                </a:cubicBezTo>
                <a:cubicBezTo>
                  <a:pt x="5703536" y="1480946"/>
                  <a:pt x="5687323" y="1464719"/>
                  <a:pt x="5666577" y="1473921"/>
                </a:cubicBezTo>
                <a:cubicBezTo>
                  <a:pt x="5640974" y="1476520"/>
                  <a:pt x="5678275" y="1461854"/>
                  <a:pt x="5649068" y="1461676"/>
                </a:cubicBezTo>
                <a:cubicBezTo>
                  <a:pt x="5614218" y="1463443"/>
                  <a:pt x="5608578" y="1443299"/>
                  <a:pt x="5588902" y="1469647"/>
                </a:cubicBezTo>
                <a:cubicBezTo>
                  <a:pt x="5550386" y="1464321"/>
                  <a:pt x="5546573" y="1476049"/>
                  <a:pt x="5498090" y="1483173"/>
                </a:cubicBezTo>
                <a:cubicBezTo>
                  <a:pt x="5475226" y="1477314"/>
                  <a:pt x="5459293" y="1480930"/>
                  <a:pt x="5444641" y="1487602"/>
                </a:cubicBezTo>
                <a:cubicBezTo>
                  <a:pt x="5395328" y="1487320"/>
                  <a:pt x="5353572" y="1498007"/>
                  <a:pt x="5299812" y="1503362"/>
                </a:cubicBezTo>
                <a:cubicBezTo>
                  <a:pt x="5238326" y="1497756"/>
                  <a:pt x="5303225" y="1514963"/>
                  <a:pt x="5245752" y="1520612"/>
                </a:cubicBezTo>
                <a:cubicBezTo>
                  <a:pt x="5190753" y="1507732"/>
                  <a:pt x="5205712" y="1518627"/>
                  <a:pt x="5177807" y="1526802"/>
                </a:cubicBezTo>
                <a:lnTo>
                  <a:pt x="5113910" y="1533205"/>
                </a:lnTo>
                <a:lnTo>
                  <a:pt x="5059484" y="1546802"/>
                </a:lnTo>
                <a:lnTo>
                  <a:pt x="5038524" y="1545675"/>
                </a:lnTo>
                <a:lnTo>
                  <a:pt x="5026564" y="1545376"/>
                </a:lnTo>
                <a:cubicBezTo>
                  <a:pt x="5006873" y="1544046"/>
                  <a:pt x="4987701" y="1552900"/>
                  <a:pt x="4969433" y="1550865"/>
                </a:cubicBezTo>
                <a:cubicBezTo>
                  <a:pt x="4943627" y="1555066"/>
                  <a:pt x="4892754" y="1568818"/>
                  <a:pt x="4871726" y="1570584"/>
                </a:cubicBezTo>
                <a:cubicBezTo>
                  <a:pt x="4863638" y="1570310"/>
                  <a:pt x="4846771" y="1559566"/>
                  <a:pt x="4843267" y="1561459"/>
                </a:cubicBezTo>
                <a:lnTo>
                  <a:pt x="4821058" y="1553078"/>
                </a:lnTo>
                <a:lnTo>
                  <a:pt x="4791466" y="1561324"/>
                </a:lnTo>
                <a:lnTo>
                  <a:pt x="4784247" y="1562342"/>
                </a:lnTo>
                <a:cubicBezTo>
                  <a:pt x="4770593" y="1574121"/>
                  <a:pt x="4776816" y="1558072"/>
                  <a:pt x="4739309" y="1553948"/>
                </a:cubicBezTo>
                <a:cubicBezTo>
                  <a:pt x="4684311" y="1578213"/>
                  <a:pt x="4712803" y="1566697"/>
                  <a:pt x="4697562" y="1551206"/>
                </a:cubicBezTo>
                <a:lnTo>
                  <a:pt x="4650737" y="1537381"/>
                </a:lnTo>
                <a:cubicBezTo>
                  <a:pt x="4628208" y="1530633"/>
                  <a:pt x="4609654" y="1567617"/>
                  <a:pt x="4583150" y="1529064"/>
                </a:cubicBezTo>
                <a:cubicBezTo>
                  <a:pt x="4575879" y="1527088"/>
                  <a:pt x="4527005" y="1532552"/>
                  <a:pt x="4521734" y="1529359"/>
                </a:cubicBezTo>
                <a:cubicBezTo>
                  <a:pt x="4457980" y="1517590"/>
                  <a:pt x="4465052" y="1532003"/>
                  <a:pt x="4382398" y="1534108"/>
                </a:cubicBezTo>
                <a:cubicBezTo>
                  <a:pt x="4347480" y="1506889"/>
                  <a:pt x="4310783" y="1494709"/>
                  <a:pt x="4221826" y="1500972"/>
                </a:cubicBezTo>
                <a:cubicBezTo>
                  <a:pt x="4174471" y="1526598"/>
                  <a:pt x="4136675" y="1542031"/>
                  <a:pt x="4096601" y="1521563"/>
                </a:cubicBezTo>
                <a:cubicBezTo>
                  <a:pt x="4015086" y="1550501"/>
                  <a:pt x="3986123" y="1519347"/>
                  <a:pt x="4002441" y="1528912"/>
                </a:cubicBezTo>
                <a:cubicBezTo>
                  <a:pt x="3967120" y="1539744"/>
                  <a:pt x="3931774" y="1526729"/>
                  <a:pt x="3833906" y="1516637"/>
                </a:cubicBezTo>
                <a:cubicBezTo>
                  <a:pt x="3781438" y="1538249"/>
                  <a:pt x="3822855" y="1526006"/>
                  <a:pt x="3763845" y="1501782"/>
                </a:cubicBezTo>
                <a:cubicBezTo>
                  <a:pt x="3734533" y="1525292"/>
                  <a:pt x="3677359" y="1524487"/>
                  <a:pt x="3673583" y="1501471"/>
                </a:cubicBezTo>
                <a:cubicBezTo>
                  <a:pt x="3663687" y="1502855"/>
                  <a:pt x="3650245" y="1528777"/>
                  <a:pt x="3640771" y="1531025"/>
                </a:cubicBezTo>
                <a:lnTo>
                  <a:pt x="3576170" y="1516288"/>
                </a:lnTo>
                <a:lnTo>
                  <a:pt x="3540258" y="1516976"/>
                </a:lnTo>
                <a:lnTo>
                  <a:pt x="3522853" y="1538044"/>
                </a:lnTo>
                <a:lnTo>
                  <a:pt x="3480929" y="1526739"/>
                </a:lnTo>
                <a:cubicBezTo>
                  <a:pt x="3469671" y="1527693"/>
                  <a:pt x="3444273" y="1543724"/>
                  <a:pt x="3430805" y="1542521"/>
                </a:cubicBezTo>
                <a:cubicBezTo>
                  <a:pt x="3386352" y="1529947"/>
                  <a:pt x="3347457" y="1537200"/>
                  <a:pt x="3292707" y="1520490"/>
                </a:cubicBezTo>
                <a:cubicBezTo>
                  <a:pt x="3271897" y="1516147"/>
                  <a:pt x="3203347" y="1513732"/>
                  <a:pt x="3187872" y="1519991"/>
                </a:cubicBezTo>
                <a:cubicBezTo>
                  <a:pt x="3173062" y="1520872"/>
                  <a:pt x="3157325" y="1517771"/>
                  <a:pt x="3148026" y="1524777"/>
                </a:cubicBezTo>
                <a:cubicBezTo>
                  <a:pt x="3133878" y="1533085"/>
                  <a:pt x="3089156" y="1517485"/>
                  <a:pt x="3092394" y="1528115"/>
                </a:cubicBezTo>
                <a:cubicBezTo>
                  <a:pt x="3060512" y="1517374"/>
                  <a:pt x="3025593" y="1534558"/>
                  <a:pt x="2994200" y="1537857"/>
                </a:cubicBezTo>
                <a:cubicBezTo>
                  <a:pt x="2969798" y="1527501"/>
                  <a:pt x="2927999" y="1544636"/>
                  <a:pt x="2862301" y="1544250"/>
                </a:cubicBezTo>
                <a:cubicBezTo>
                  <a:pt x="2835658" y="1532340"/>
                  <a:pt x="2818008" y="1544135"/>
                  <a:pt x="2766335" y="1527662"/>
                </a:cubicBezTo>
                <a:cubicBezTo>
                  <a:pt x="2764004" y="1529036"/>
                  <a:pt x="2761142" y="1530285"/>
                  <a:pt x="2757836" y="1531371"/>
                </a:cubicBezTo>
                <a:cubicBezTo>
                  <a:pt x="2738633" y="1537675"/>
                  <a:pt x="2708957" y="1537188"/>
                  <a:pt x="2691555" y="1530283"/>
                </a:cubicBezTo>
                <a:cubicBezTo>
                  <a:pt x="2608810" y="1507878"/>
                  <a:pt x="2611304" y="1510787"/>
                  <a:pt x="2539383" y="1504835"/>
                </a:cubicBezTo>
                <a:cubicBezTo>
                  <a:pt x="2457862" y="1500384"/>
                  <a:pt x="2478670" y="1542474"/>
                  <a:pt x="2378036" y="1520645"/>
                </a:cubicBezTo>
                <a:cubicBezTo>
                  <a:pt x="2366529" y="1528574"/>
                  <a:pt x="2341629" y="1515421"/>
                  <a:pt x="2320049" y="1511019"/>
                </a:cubicBezTo>
                <a:cubicBezTo>
                  <a:pt x="2280399" y="1509467"/>
                  <a:pt x="2278267" y="1522148"/>
                  <a:pt x="2238909" y="1508888"/>
                </a:cubicBezTo>
                <a:cubicBezTo>
                  <a:pt x="2245444" y="1520095"/>
                  <a:pt x="2163364" y="1519472"/>
                  <a:pt x="2181031" y="1531361"/>
                </a:cubicBezTo>
                <a:cubicBezTo>
                  <a:pt x="2154585" y="1540861"/>
                  <a:pt x="2138796" y="1516056"/>
                  <a:pt x="2112613" y="1524245"/>
                </a:cubicBezTo>
                <a:cubicBezTo>
                  <a:pt x="2083537" y="1525655"/>
                  <a:pt x="2078233" y="1524725"/>
                  <a:pt x="2046221" y="1523212"/>
                </a:cubicBezTo>
                <a:cubicBezTo>
                  <a:pt x="2007296" y="1523373"/>
                  <a:pt x="2032394" y="1491187"/>
                  <a:pt x="2001057" y="1516449"/>
                </a:cubicBezTo>
                <a:cubicBezTo>
                  <a:pt x="1960724" y="1509398"/>
                  <a:pt x="1976058" y="1528820"/>
                  <a:pt x="1920184" y="1533676"/>
                </a:cubicBezTo>
                <a:cubicBezTo>
                  <a:pt x="1897238" y="1526813"/>
                  <a:pt x="1877505" y="1527174"/>
                  <a:pt x="1835994" y="1527678"/>
                </a:cubicBezTo>
                <a:cubicBezTo>
                  <a:pt x="1794483" y="1528182"/>
                  <a:pt x="1726077" y="1533693"/>
                  <a:pt x="1671119" y="1536701"/>
                </a:cubicBezTo>
                <a:cubicBezTo>
                  <a:pt x="1605663" y="1528324"/>
                  <a:pt x="1630763" y="1553523"/>
                  <a:pt x="1565556" y="1556503"/>
                </a:cubicBezTo>
                <a:cubicBezTo>
                  <a:pt x="1501959" y="1539013"/>
                  <a:pt x="1462468" y="1572800"/>
                  <a:pt x="1407755" y="1571444"/>
                </a:cubicBezTo>
                <a:cubicBezTo>
                  <a:pt x="1319286" y="1555448"/>
                  <a:pt x="1429251" y="1585263"/>
                  <a:pt x="1291872" y="1579471"/>
                </a:cubicBezTo>
                <a:cubicBezTo>
                  <a:pt x="1284192" y="1576816"/>
                  <a:pt x="1243590" y="1599390"/>
                  <a:pt x="1245251" y="1603018"/>
                </a:cubicBezTo>
                <a:cubicBezTo>
                  <a:pt x="1236562" y="1601891"/>
                  <a:pt x="1184091" y="1586977"/>
                  <a:pt x="1181938" y="1592789"/>
                </a:cubicBezTo>
                <a:cubicBezTo>
                  <a:pt x="1138153" y="1593474"/>
                  <a:pt x="1130439" y="1578153"/>
                  <a:pt x="1091432" y="1571003"/>
                </a:cubicBezTo>
                <a:cubicBezTo>
                  <a:pt x="1007000" y="1580980"/>
                  <a:pt x="1001377" y="1557850"/>
                  <a:pt x="940355" y="1560638"/>
                </a:cubicBezTo>
                <a:cubicBezTo>
                  <a:pt x="891367" y="1572083"/>
                  <a:pt x="924846" y="1558773"/>
                  <a:pt x="868264" y="1566392"/>
                </a:cubicBezTo>
                <a:cubicBezTo>
                  <a:pt x="848640" y="1547574"/>
                  <a:pt x="814997" y="1568391"/>
                  <a:pt x="792765" y="1563102"/>
                </a:cubicBezTo>
                <a:cubicBezTo>
                  <a:pt x="758082" y="1585102"/>
                  <a:pt x="689950" y="1563038"/>
                  <a:pt x="653153" y="1563516"/>
                </a:cubicBezTo>
                <a:cubicBezTo>
                  <a:pt x="591300" y="1567692"/>
                  <a:pt x="576686" y="1582565"/>
                  <a:pt x="541933" y="1561051"/>
                </a:cubicBezTo>
                <a:cubicBezTo>
                  <a:pt x="537775" y="1570056"/>
                  <a:pt x="508236" y="1570304"/>
                  <a:pt x="472797" y="1568904"/>
                </a:cubicBezTo>
                <a:cubicBezTo>
                  <a:pt x="458898" y="1573560"/>
                  <a:pt x="425270" y="1567476"/>
                  <a:pt x="396059" y="1560970"/>
                </a:cubicBezTo>
                <a:cubicBezTo>
                  <a:pt x="431016" y="1548467"/>
                  <a:pt x="332180" y="1575204"/>
                  <a:pt x="336819" y="1560892"/>
                </a:cubicBezTo>
                <a:cubicBezTo>
                  <a:pt x="292157" y="1552383"/>
                  <a:pt x="263346" y="1557575"/>
                  <a:pt x="267163" y="1531913"/>
                </a:cubicBezTo>
                <a:cubicBezTo>
                  <a:pt x="253228" y="1516946"/>
                  <a:pt x="198100" y="1540864"/>
                  <a:pt x="196644" y="1524565"/>
                </a:cubicBezTo>
                <a:cubicBezTo>
                  <a:pt x="172602" y="1535342"/>
                  <a:pt x="127394" y="1518578"/>
                  <a:pt x="86819" y="1519517"/>
                </a:cubicBezTo>
                <a:cubicBezTo>
                  <a:pt x="78537" y="1512257"/>
                  <a:pt x="69224" y="1512723"/>
                  <a:pt x="53369" y="1516853"/>
                </a:cubicBezTo>
                <a:cubicBezTo>
                  <a:pt x="37131" y="1517503"/>
                  <a:pt x="19976" y="1516838"/>
                  <a:pt x="2359" y="1515247"/>
                </a:cubicBezTo>
                <a:lnTo>
                  <a:pt x="0" y="1514932"/>
                </a:lnTo>
                <a:lnTo>
                  <a:pt x="0" y="0"/>
                </a:lnTo>
                <a:close/>
              </a:path>
            </a:pathLst>
          </a:custGeom>
          <a:solidFill>
            <a:schemeClr val="bg1">
              <a:alpha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A3E5364-548A-AE14-DBA4-6E11579EB849}"/>
              </a:ext>
            </a:extLst>
          </p:cNvPr>
          <p:cNvSpPr>
            <a:spLocks noGrp="1"/>
          </p:cNvSpPr>
          <p:nvPr>
            <p:ph type="title"/>
          </p:nvPr>
        </p:nvSpPr>
        <p:spPr>
          <a:xfrm>
            <a:off x="1629751" y="1118473"/>
            <a:ext cx="8924392" cy="1037867"/>
          </a:xfrm>
        </p:spPr>
        <p:txBody>
          <a:bodyPr>
            <a:normAutofit fontScale="90000"/>
          </a:bodyPr>
          <a:lstStyle/>
          <a:p>
            <a:pPr algn="ctr"/>
            <a:r>
              <a:rPr lang="en-GB" b="0" i="0" dirty="0">
                <a:effectLst/>
                <a:latin typeface="Söhne"/>
              </a:rPr>
              <a:t>Independent Practice: using the handout</a:t>
            </a:r>
            <a:endParaRPr lang="en-US" dirty="0"/>
          </a:p>
        </p:txBody>
      </p:sp>
      <p:sp>
        <p:nvSpPr>
          <p:cNvPr id="14" name="Rectangle 6">
            <a:extLst>
              <a:ext uri="{FF2B5EF4-FFF2-40B4-BE49-F238E27FC236}">
                <a16:creationId xmlns:a16="http://schemas.microsoft.com/office/drawing/2014/main" id="{B24A3A03-2C4E-45B5-B388-FAD638CDF0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6548" y="662268"/>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7D4350-1842-72D4-EAD2-FA764810C782}"/>
              </a:ext>
            </a:extLst>
          </p:cNvPr>
          <p:cNvSpPr>
            <a:spLocks noGrp="1"/>
          </p:cNvSpPr>
          <p:nvPr>
            <p:ph idx="1"/>
          </p:nvPr>
        </p:nvSpPr>
        <p:spPr>
          <a:xfrm>
            <a:off x="1264693" y="2773084"/>
            <a:ext cx="9662614" cy="3667473"/>
          </a:xfrm>
        </p:spPr>
        <p:txBody>
          <a:bodyPr>
            <a:normAutofit fontScale="92500" lnSpcReduction="20000"/>
          </a:bodyPr>
          <a:lstStyle/>
          <a:p>
            <a:pPr marL="514350" indent="-514350">
              <a:buFont typeface="+mj-lt"/>
              <a:buAutoNum type="arabicPeriod"/>
            </a:pPr>
            <a:r>
              <a:rPr lang="en-GB" sz="3300" b="1" i="0" dirty="0">
                <a:effectLst/>
                <a:latin typeface="Söhne"/>
              </a:rPr>
              <a:t>Write a short essay </a:t>
            </a:r>
            <a:r>
              <a:rPr lang="en-GB" sz="3300" b="0" i="0" dirty="0">
                <a:effectLst/>
                <a:latin typeface="Söhne"/>
              </a:rPr>
              <a:t>evaluating the Ontological argument and discussing whether you believe it is a strong argument for the existence of God.</a:t>
            </a:r>
          </a:p>
          <a:p>
            <a:pPr marL="514350" indent="-514350">
              <a:buFont typeface="+mj-lt"/>
              <a:buAutoNum type="arabicPeriod"/>
            </a:pPr>
            <a:r>
              <a:rPr lang="en-GB" sz="3300" b="1" i="0" dirty="0">
                <a:effectLst/>
                <a:latin typeface="Söhne"/>
              </a:rPr>
              <a:t>Create a quiz/</a:t>
            </a:r>
            <a:r>
              <a:rPr lang="en-GB" sz="3300" b="1" i="0" dirty="0" err="1">
                <a:effectLst/>
                <a:latin typeface="Söhne"/>
              </a:rPr>
              <a:t>kahoot</a:t>
            </a:r>
            <a:r>
              <a:rPr lang="en-GB" sz="3300" b="1" i="0" dirty="0">
                <a:effectLst/>
                <a:latin typeface="Söhne"/>
              </a:rPr>
              <a:t>: </a:t>
            </a:r>
            <a:r>
              <a:rPr lang="en-GB" sz="3300" b="0" i="0" dirty="0">
                <a:effectLst/>
                <a:latin typeface="Söhne"/>
              </a:rPr>
              <a:t>for your peers on the subject, including multiple choice, true/false, and short answer questions.</a:t>
            </a:r>
          </a:p>
          <a:p>
            <a:pPr marL="514350" indent="-514350">
              <a:buFont typeface="+mj-lt"/>
              <a:buAutoNum type="arabicPeriod"/>
            </a:pPr>
            <a:r>
              <a:rPr lang="en-GB" sz="3300" b="1" i="0" dirty="0">
                <a:effectLst/>
                <a:latin typeface="Söhne"/>
              </a:rPr>
              <a:t>Create a game: </a:t>
            </a:r>
            <a:r>
              <a:rPr lang="en-GB" sz="3300" b="0" i="0" dirty="0">
                <a:effectLst/>
                <a:latin typeface="Söhne"/>
              </a:rPr>
              <a:t>such as a board game or card game, that tests </a:t>
            </a:r>
            <a:r>
              <a:rPr lang="en-GB" sz="3300" dirty="0">
                <a:latin typeface="Söhne"/>
              </a:rPr>
              <a:t>you</a:t>
            </a:r>
            <a:r>
              <a:rPr lang="en-GB" sz="3300" b="0" i="0" dirty="0">
                <a:effectLst/>
                <a:latin typeface="Söhne"/>
              </a:rPr>
              <a:t>r knowledge and understanding of the subject.</a:t>
            </a:r>
          </a:p>
          <a:p>
            <a:endParaRPr lang="en-US" sz="3300" dirty="0"/>
          </a:p>
        </p:txBody>
      </p:sp>
    </p:spTree>
    <p:extLst>
      <p:ext uri="{BB962C8B-B14F-4D97-AF65-F5344CB8AC3E}">
        <p14:creationId xmlns:p14="http://schemas.microsoft.com/office/powerpoint/2010/main" val="577375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D4896-FBE1-734D-96A1-C2CC0DD52353}"/>
              </a:ext>
            </a:extLst>
          </p:cNvPr>
          <p:cNvSpPr>
            <a:spLocks noGrp="1"/>
          </p:cNvSpPr>
          <p:nvPr>
            <p:ph type="title"/>
          </p:nvPr>
        </p:nvSpPr>
        <p:spPr/>
        <p:style>
          <a:lnRef idx="2">
            <a:schemeClr val="accent5">
              <a:shade val="50000"/>
            </a:schemeClr>
          </a:lnRef>
          <a:fillRef idx="1">
            <a:schemeClr val="accent5"/>
          </a:fillRef>
          <a:effectRef idx="0">
            <a:schemeClr val="accent5"/>
          </a:effectRef>
          <a:fontRef idx="minor">
            <a:schemeClr val="lt1"/>
          </a:fontRef>
        </p:style>
        <p:txBody>
          <a:bodyPr/>
          <a:lstStyle/>
          <a:p>
            <a:r>
              <a:rPr lang="en-GB" dirty="0"/>
              <a:t>Choose an essay to plan and complete</a:t>
            </a:r>
            <a:endParaRPr lang="en-US" dirty="0"/>
          </a:p>
        </p:txBody>
      </p:sp>
      <p:sp>
        <p:nvSpPr>
          <p:cNvPr id="3" name="Content Placeholder 2">
            <a:extLst>
              <a:ext uri="{FF2B5EF4-FFF2-40B4-BE49-F238E27FC236}">
                <a16:creationId xmlns:a16="http://schemas.microsoft.com/office/drawing/2014/main" id="{167F1669-CE39-FEDE-6CF8-08F292CBF0F6}"/>
              </a:ext>
            </a:extLst>
          </p:cNvPr>
          <p:cNvSpPr>
            <a:spLocks noGrp="1"/>
          </p:cNvSpPr>
          <p:nvPr>
            <p:ph idx="1"/>
          </p:nvPr>
        </p:nvSpPr>
        <p:spPr/>
        <p:txBody>
          <a:bodyPr>
            <a:normAutofit fontScale="85000" lnSpcReduction="20000"/>
          </a:bodyPr>
          <a:lstStyle/>
          <a:p>
            <a:pPr algn="l" fontAlgn="base"/>
            <a:r>
              <a:rPr lang="en-GB" b="1" i="0" dirty="0">
                <a:solidFill>
                  <a:srgbClr val="00CCFF"/>
                </a:solidFill>
                <a:effectLst/>
                <a:latin typeface="inherit"/>
              </a:rPr>
              <a:t>Easy</a:t>
            </a:r>
            <a:br>
              <a:rPr lang="en-GB" b="0" i="0" dirty="0">
                <a:solidFill>
                  <a:srgbClr val="00CCFF"/>
                </a:solidFill>
                <a:effectLst/>
                <a:latin typeface="inherit"/>
              </a:rPr>
            </a:br>
            <a:r>
              <a:rPr lang="en-GB" b="0" i="0" dirty="0">
                <a:solidFill>
                  <a:srgbClr val="666666"/>
                </a:solidFill>
                <a:effectLst/>
                <a:latin typeface="Open Sans" panose="020B0606030504020204" pitchFamily="34" charset="0"/>
              </a:rPr>
              <a:t>Assess Anselm’s ontological argument</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Does the ontological argument justify belief?</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Are there logical fallacies in the ontological argument that cannot be overcome?</a:t>
            </a:r>
          </a:p>
          <a:p>
            <a:pPr algn="l" fontAlgn="base"/>
            <a:r>
              <a:rPr lang="en-GB" b="1" i="0" dirty="0">
                <a:solidFill>
                  <a:srgbClr val="339966"/>
                </a:solidFill>
                <a:effectLst/>
                <a:latin typeface="inherit"/>
              </a:rPr>
              <a:t>Medium</a:t>
            </a:r>
            <a:br>
              <a:rPr lang="en-GB" b="0" i="0" dirty="0">
                <a:solidFill>
                  <a:srgbClr val="339966"/>
                </a:solidFill>
                <a:effectLst/>
                <a:latin typeface="inherit"/>
              </a:rPr>
            </a:br>
            <a:r>
              <a:rPr lang="en-GB" b="0" i="0" dirty="0">
                <a:solidFill>
                  <a:srgbClr val="666666"/>
                </a:solidFill>
                <a:effectLst/>
                <a:latin typeface="Open Sans" panose="020B0606030504020204" pitchFamily="34" charset="0"/>
              </a:rPr>
              <a:t>Can existence be treated as a predicate?</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Are Gaunilo’s criticisms of the ontological argument the most effective?</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Assess whether Kant or Gaunilo’s critique poses the greater challenge to the ontological argument.</a:t>
            </a:r>
          </a:p>
          <a:p>
            <a:pPr algn="l" fontAlgn="base"/>
            <a:r>
              <a:rPr lang="en-GB" b="1" i="0" dirty="0">
                <a:solidFill>
                  <a:srgbClr val="FF0000"/>
                </a:solidFill>
                <a:effectLst/>
                <a:latin typeface="inherit"/>
              </a:rPr>
              <a:t>Hard</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Is a posteriori a more successful form of argument than a priori?</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‘A priori argument is stronger than a posteriori’ – Discuss.</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Assess Gaunilo’s criticisms of the ontological argument.</a:t>
            </a:r>
            <a:br>
              <a:rPr lang="en-GB" b="0" i="0" dirty="0">
                <a:solidFill>
                  <a:srgbClr val="666666"/>
                </a:solidFill>
                <a:effectLst/>
                <a:latin typeface="Open Sans" panose="020B0606030504020204" pitchFamily="34" charset="0"/>
              </a:rPr>
            </a:br>
            <a:r>
              <a:rPr lang="en-GB" b="0" i="0" dirty="0">
                <a:solidFill>
                  <a:srgbClr val="666666"/>
                </a:solidFill>
                <a:effectLst/>
                <a:latin typeface="Open Sans" panose="020B0606030504020204" pitchFamily="34" charset="0"/>
              </a:rPr>
              <a:t>Assess Kant’s criticisms of the ontological argument</a:t>
            </a:r>
          </a:p>
          <a:p>
            <a:endParaRPr lang="en-US" dirty="0"/>
          </a:p>
        </p:txBody>
      </p:sp>
    </p:spTree>
    <p:extLst>
      <p:ext uri="{BB962C8B-B14F-4D97-AF65-F5344CB8AC3E}">
        <p14:creationId xmlns:p14="http://schemas.microsoft.com/office/powerpoint/2010/main" val="1887418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7186</TotalTime>
  <Words>729</Words>
  <Application>Microsoft Office PowerPoint</Application>
  <PresentationFormat>Widescreen</PresentationFormat>
  <Paragraphs>45</Paragraphs>
  <Slides>11</Slides>
  <Notes>0</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Calibri Light</vt:lpstr>
      <vt:lpstr>inherit</vt:lpstr>
      <vt:lpstr>Open Sans</vt:lpstr>
      <vt:lpstr>Söhne</vt:lpstr>
      <vt:lpstr>Wingdings</vt:lpstr>
      <vt:lpstr>Office Theme</vt:lpstr>
      <vt:lpstr>Lesson Title: The Ontological Argument for the Existence of God</vt:lpstr>
      <vt:lpstr>Retrieval practice – mind, body and soul</vt:lpstr>
      <vt:lpstr>Retrieval practice – mind, body and soul</vt:lpstr>
      <vt:lpstr>Lesson Title: The Ontological Argument for the Existence of God</vt:lpstr>
      <vt:lpstr>What is the ontological argument?</vt:lpstr>
      <vt:lpstr>What is the ontological argument?</vt:lpstr>
      <vt:lpstr>‘Anselm’s argument just plays tricks with words’</vt:lpstr>
      <vt:lpstr>Title: Strengths and weaknesses of the Ontological Argument</vt:lpstr>
      <vt:lpstr>What are the criticisms of the argument?</vt:lpstr>
      <vt:lpstr>Independent Practice: using the handout</vt:lpstr>
      <vt:lpstr>Choose an essay to plan and complete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Title: The Ontological Argument for the Existence of God</dc:title>
  <dc:creator>Mrs A. McKenzie</dc:creator>
  <cp:lastModifiedBy>Mrs A. McKenzie</cp:lastModifiedBy>
  <cp:revision>1</cp:revision>
  <dcterms:created xsi:type="dcterms:W3CDTF">2023-01-08T13:43:31Z</dcterms:created>
  <dcterms:modified xsi:type="dcterms:W3CDTF">2023-01-13T14:05:01Z</dcterms:modified>
</cp:coreProperties>
</file>