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60" r:id="rId4"/>
    <p:sldId id="266" r:id="rId5"/>
    <p:sldId id="267" r:id="rId6"/>
    <p:sldId id="268" r:id="rId7"/>
    <p:sldId id="269" r:id="rId8"/>
    <p:sldId id="270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431075-A400-4F8A-B954-B22A7DF424C5}" v="357" dt="2022-09-29T11:25:51.7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A. McKenzie" userId="c9358545-18ea-4ba0-b9fc-67d87653776c" providerId="ADAL" clId="{65431075-A400-4F8A-B954-B22A7DF424C5}"/>
    <pc:docChg chg="custSel modSld">
      <pc:chgData name="Mrs A. McKenzie" userId="c9358545-18ea-4ba0-b9fc-67d87653776c" providerId="ADAL" clId="{65431075-A400-4F8A-B954-B22A7DF424C5}" dt="2022-09-29T11:25:51.709" v="389" actId="20577"/>
      <pc:docMkLst>
        <pc:docMk/>
      </pc:docMkLst>
      <pc:sldChg chg="modSp">
        <pc:chgData name="Mrs A. McKenzie" userId="c9358545-18ea-4ba0-b9fc-67d87653776c" providerId="ADAL" clId="{65431075-A400-4F8A-B954-B22A7DF424C5}" dt="2022-09-29T06:39:00.852" v="171" actId="20577"/>
        <pc:sldMkLst>
          <pc:docMk/>
          <pc:sldMk cId="3125062896" sldId="260"/>
        </pc:sldMkLst>
        <pc:graphicFrameChg chg="mod">
          <ac:chgData name="Mrs A. McKenzie" userId="c9358545-18ea-4ba0-b9fc-67d87653776c" providerId="ADAL" clId="{65431075-A400-4F8A-B954-B22A7DF424C5}" dt="2022-09-29T06:39:00.852" v="171" actId="20577"/>
          <ac:graphicFrameMkLst>
            <pc:docMk/>
            <pc:sldMk cId="3125062896" sldId="260"/>
            <ac:graphicFrameMk id="8" creationId="{5AFB81C5-3D78-4FF0-9D98-29601369B6B5}"/>
          </ac:graphicFrameMkLst>
        </pc:graphicFrameChg>
      </pc:sldChg>
      <pc:sldChg chg="modSp">
        <pc:chgData name="Mrs A. McKenzie" userId="c9358545-18ea-4ba0-b9fc-67d87653776c" providerId="ADAL" clId="{65431075-A400-4F8A-B954-B22A7DF424C5}" dt="2022-09-29T06:34:06.185" v="126" actId="20577"/>
        <pc:sldMkLst>
          <pc:docMk/>
          <pc:sldMk cId="1266126682" sldId="262"/>
        </pc:sldMkLst>
        <pc:graphicFrameChg chg="mod">
          <ac:chgData name="Mrs A. McKenzie" userId="c9358545-18ea-4ba0-b9fc-67d87653776c" providerId="ADAL" clId="{65431075-A400-4F8A-B954-B22A7DF424C5}" dt="2022-09-29T06:34:06.185" v="126" actId="20577"/>
          <ac:graphicFrameMkLst>
            <pc:docMk/>
            <pc:sldMk cId="1266126682" sldId="262"/>
            <ac:graphicFrameMk id="7" creationId="{A7BADA76-B878-5756-59AB-DA673F8528E1}"/>
          </ac:graphicFrameMkLst>
        </pc:graphicFrameChg>
      </pc:sldChg>
      <pc:sldChg chg="modSp mod">
        <pc:chgData name="Mrs A. McKenzie" userId="c9358545-18ea-4ba0-b9fc-67d87653776c" providerId="ADAL" clId="{65431075-A400-4F8A-B954-B22A7DF424C5}" dt="2022-09-29T06:34:30.141" v="132" actId="255"/>
        <pc:sldMkLst>
          <pc:docMk/>
          <pc:sldMk cId="2294201831" sldId="268"/>
        </pc:sldMkLst>
        <pc:graphicFrameChg chg="mod">
          <ac:chgData name="Mrs A. McKenzie" userId="c9358545-18ea-4ba0-b9fc-67d87653776c" providerId="ADAL" clId="{65431075-A400-4F8A-B954-B22A7DF424C5}" dt="2022-09-29T06:34:30.141" v="132" actId="255"/>
          <ac:graphicFrameMkLst>
            <pc:docMk/>
            <pc:sldMk cId="2294201831" sldId="268"/>
            <ac:graphicFrameMk id="5" creationId="{426CF7F6-1C20-B5DB-B3B8-B38CE910F88A}"/>
          </ac:graphicFrameMkLst>
        </pc:graphicFrameChg>
      </pc:sldChg>
      <pc:sldChg chg="addSp modSp mod">
        <pc:chgData name="Mrs A. McKenzie" userId="c9358545-18ea-4ba0-b9fc-67d87653776c" providerId="ADAL" clId="{65431075-A400-4F8A-B954-B22A7DF424C5}" dt="2022-09-29T11:25:51.709" v="389" actId="20577"/>
        <pc:sldMkLst>
          <pc:docMk/>
          <pc:sldMk cId="3472119437" sldId="270"/>
        </pc:sldMkLst>
        <pc:spChg chg="add mod">
          <ac:chgData name="Mrs A. McKenzie" userId="c9358545-18ea-4ba0-b9fc-67d87653776c" providerId="ADAL" clId="{65431075-A400-4F8A-B954-B22A7DF424C5}" dt="2022-09-29T06:33:20.354" v="79" actId="1076"/>
          <ac:spMkLst>
            <pc:docMk/>
            <pc:sldMk cId="3472119437" sldId="270"/>
            <ac:spMk id="3" creationId="{FF7A0BF2-B866-1A33-2BC7-9686BAAC4153}"/>
          </ac:spMkLst>
        </pc:spChg>
        <pc:graphicFrameChg chg="mod">
          <ac:chgData name="Mrs A. McKenzie" userId="c9358545-18ea-4ba0-b9fc-67d87653776c" providerId="ADAL" clId="{65431075-A400-4F8A-B954-B22A7DF424C5}" dt="2022-09-29T11:25:51.709" v="389" actId="20577"/>
          <ac:graphicFrameMkLst>
            <pc:docMk/>
            <pc:sldMk cId="3472119437" sldId="270"/>
            <ac:graphicFrameMk id="5" creationId="{83FFC89F-F28D-D890-81CC-DA23E66A32B7}"/>
          </ac:graphicFrameMkLst>
        </pc:graphicFrame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DF1D2E-9B2E-41CD-ABCE-F60985DED61F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D53054B-5041-403D-AFC7-B1C5085D3CFC}">
      <dgm:prSet/>
      <dgm:spPr/>
      <dgm:t>
        <a:bodyPr/>
        <a:lstStyle/>
        <a:p>
          <a:r>
            <a:rPr lang="en-GB" dirty="0"/>
            <a:t>What are Aristotle’s 4 causes? MEFF</a:t>
          </a:r>
          <a:endParaRPr lang="en-US" dirty="0"/>
        </a:p>
      </dgm:t>
    </dgm:pt>
    <dgm:pt modelId="{D49DE9CE-BA35-49F6-8515-3973EFFB5A52}" type="parTrans" cxnId="{D5C1FE52-535D-4503-A79E-BD4315093E24}">
      <dgm:prSet/>
      <dgm:spPr/>
      <dgm:t>
        <a:bodyPr/>
        <a:lstStyle/>
        <a:p>
          <a:endParaRPr lang="en-US"/>
        </a:p>
      </dgm:t>
    </dgm:pt>
    <dgm:pt modelId="{C9F2291E-7CD1-4BF2-B232-003F12AFC018}" type="sibTrans" cxnId="{D5C1FE52-535D-4503-A79E-BD4315093E24}">
      <dgm:prSet/>
      <dgm:spPr/>
      <dgm:t>
        <a:bodyPr/>
        <a:lstStyle/>
        <a:p>
          <a:endParaRPr lang="en-US"/>
        </a:p>
      </dgm:t>
    </dgm:pt>
    <dgm:pt modelId="{4A135D96-8448-41BA-8B09-DF0663E421EF}">
      <dgm:prSet/>
      <dgm:spPr/>
      <dgm:t>
        <a:bodyPr/>
        <a:lstStyle/>
        <a:p>
          <a:r>
            <a:rPr lang="en-GB" dirty="0"/>
            <a:t>What is an empiricist? Are you one?</a:t>
          </a:r>
          <a:endParaRPr lang="en-US" dirty="0"/>
        </a:p>
      </dgm:t>
    </dgm:pt>
    <dgm:pt modelId="{698DC550-BFE7-47A9-86B5-B0C1143B5D7E}" type="parTrans" cxnId="{E7DEBE1A-34D8-4C1C-8334-DD6C5B95FE53}">
      <dgm:prSet/>
      <dgm:spPr/>
      <dgm:t>
        <a:bodyPr/>
        <a:lstStyle/>
        <a:p>
          <a:endParaRPr lang="en-US"/>
        </a:p>
      </dgm:t>
    </dgm:pt>
    <dgm:pt modelId="{D951EDCB-32FC-4698-AE2C-7ED8AC26C167}" type="sibTrans" cxnId="{E7DEBE1A-34D8-4C1C-8334-DD6C5B95FE53}">
      <dgm:prSet/>
      <dgm:spPr/>
      <dgm:t>
        <a:bodyPr/>
        <a:lstStyle/>
        <a:p>
          <a:endParaRPr lang="en-US"/>
        </a:p>
      </dgm:t>
    </dgm:pt>
    <dgm:pt modelId="{5F73BF60-6C82-420D-8709-F3D0FA9D9D70}" type="pres">
      <dgm:prSet presAssocID="{EADF1D2E-9B2E-41CD-ABCE-F60985DED61F}" presName="linear" presStyleCnt="0">
        <dgm:presLayoutVars>
          <dgm:animLvl val="lvl"/>
          <dgm:resizeHandles val="exact"/>
        </dgm:presLayoutVars>
      </dgm:prSet>
      <dgm:spPr/>
    </dgm:pt>
    <dgm:pt modelId="{8108D577-E395-412D-8B2A-43737F7E87D9}" type="pres">
      <dgm:prSet presAssocID="{4D53054B-5041-403D-AFC7-B1C5085D3CF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48FF49A0-274A-46E4-ADA5-03C61D80BA9C}" type="pres">
      <dgm:prSet presAssocID="{C9F2291E-7CD1-4BF2-B232-003F12AFC018}" presName="spacer" presStyleCnt="0"/>
      <dgm:spPr/>
    </dgm:pt>
    <dgm:pt modelId="{CFDC040A-21A2-4074-A840-609E784CAE00}" type="pres">
      <dgm:prSet presAssocID="{4A135D96-8448-41BA-8B09-DF0663E421E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7DEBE1A-34D8-4C1C-8334-DD6C5B95FE53}" srcId="{EADF1D2E-9B2E-41CD-ABCE-F60985DED61F}" destId="{4A135D96-8448-41BA-8B09-DF0663E421EF}" srcOrd="1" destOrd="0" parTransId="{698DC550-BFE7-47A9-86B5-B0C1143B5D7E}" sibTransId="{D951EDCB-32FC-4698-AE2C-7ED8AC26C167}"/>
    <dgm:cxn modelId="{D5C1FE52-535D-4503-A79E-BD4315093E24}" srcId="{EADF1D2E-9B2E-41CD-ABCE-F60985DED61F}" destId="{4D53054B-5041-403D-AFC7-B1C5085D3CFC}" srcOrd="0" destOrd="0" parTransId="{D49DE9CE-BA35-49F6-8515-3973EFFB5A52}" sibTransId="{C9F2291E-7CD1-4BF2-B232-003F12AFC018}"/>
    <dgm:cxn modelId="{3E406BD8-2811-454A-9C25-D12210589C41}" type="presOf" srcId="{4A135D96-8448-41BA-8B09-DF0663E421EF}" destId="{CFDC040A-21A2-4074-A840-609E784CAE00}" srcOrd="0" destOrd="0" presId="urn:microsoft.com/office/officeart/2005/8/layout/vList2"/>
    <dgm:cxn modelId="{3733BDE7-276B-45DD-8EDD-EE280DD7F00C}" type="presOf" srcId="{EADF1D2E-9B2E-41CD-ABCE-F60985DED61F}" destId="{5F73BF60-6C82-420D-8709-F3D0FA9D9D70}" srcOrd="0" destOrd="0" presId="urn:microsoft.com/office/officeart/2005/8/layout/vList2"/>
    <dgm:cxn modelId="{88AFC9ED-AE11-45F9-AD68-0CBAE708207D}" type="presOf" srcId="{4D53054B-5041-403D-AFC7-B1C5085D3CFC}" destId="{8108D577-E395-412D-8B2A-43737F7E87D9}" srcOrd="0" destOrd="0" presId="urn:microsoft.com/office/officeart/2005/8/layout/vList2"/>
    <dgm:cxn modelId="{EBDACBD3-19E0-4078-BFA4-195E4D3D7ACB}" type="presParOf" srcId="{5F73BF60-6C82-420D-8709-F3D0FA9D9D70}" destId="{8108D577-E395-412D-8B2A-43737F7E87D9}" srcOrd="0" destOrd="0" presId="urn:microsoft.com/office/officeart/2005/8/layout/vList2"/>
    <dgm:cxn modelId="{DAEE16D0-789A-44DA-AC1F-571A08FEE20E}" type="presParOf" srcId="{5F73BF60-6C82-420D-8709-F3D0FA9D9D70}" destId="{48FF49A0-274A-46E4-ADA5-03C61D80BA9C}" srcOrd="1" destOrd="0" presId="urn:microsoft.com/office/officeart/2005/8/layout/vList2"/>
    <dgm:cxn modelId="{A71B5E2D-DD58-4508-9BC2-A906DF0CD9DD}" type="presParOf" srcId="{5F73BF60-6C82-420D-8709-F3D0FA9D9D70}" destId="{CFDC040A-21A2-4074-A840-609E784CAE0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9EF9AC-814B-433C-94A6-99CA326C569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D4B8E3A-2E5D-4EA7-A360-CDE1B07DB3DC}">
      <dgm:prSet/>
      <dgm:spPr/>
      <dgm:t>
        <a:bodyPr/>
        <a:lstStyle/>
        <a:p>
          <a:r>
            <a:rPr lang="en-GB"/>
            <a:t>Like Plato, Aristotle believed that everything in life is constantly changing; people grow old, day turns to night, seasons pass, tides flow. </a:t>
          </a:r>
          <a:endParaRPr lang="en-US"/>
        </a:p>
      </dgm:t>
    </dgm:pt>
    <dgm:pt modelId="{916C1481-B428-4E25-B84D-8080C1D320B8}" type="parTrans" cxnId="{7C443A70-8F29-4A4E-BD6D-A24F48561F93}">
      <dgm:prSet/>
      <dgm:spPr/>
      <dgm:t>
        <a:bodyPr/>
        <a:lstStyle/>
        <a:p>
          <a:endParaRPr lang="en-US"/>
        </a:p>
      </dgm:t>
    </dgm:pt>
    <dgm:pt modelId="{163E1DC6-DC95-47E7-8652-C095EA3D824D}" type="sibTrans" cxnId="{7C443A70-8F29-4A4E-BD6D-A24F48561F93}">
      <dgm:prSet/>
      <dgm:spPr/>
      <dgm:t>
        <a:bodyPr/>
        <a:lstStyle/>
        <a:p>
          <a:endParaRPr lang="en-US"/>
        </a:p>
      </dgm:t>
    </dgm:pt>
    <dgm:pt modelId="{D4E44866-5182-47F4-9941-119955DBE15C}">
      <dgm:prSet/>
      <dgm:spPr/>
      <dgm:t>
        <a:bodyPr/>
        <a:lstStyle/>
        <a:p>
          <a:r>
            <a:rPr lang="en-GB" dirty="0"/>
            <a:t>Aristotle reasoned that if everything has a cause and purpose, something must be causing this movement; he called that being the Prime Mover.</a:t>
          </a:r>
          <a:endParaRPr lang="en-US" dirty="0"/>
        </a:p>
      </dgm:t>
    </dgm:pt>
    <dgm:pt modelId="{E3F093CE-FA9B-4714-91A7-D9522239E2E6}" type="parTrans" cxnId="{FB607EDB-F60C-43C1-A923-6153E29FD707}">
      <dgm:prSet/>
      <dgm:spPr/>
      <dgm:t>
        <a:bodyPr/>
        <a:lstStyle/>
        <a:p>
          <a:endParaRPr lang="en-US"/>
        </a:p>
      </dgm:t>
    </dgm:pt>
    <dgm:pt modelId="{E3EFA589-A7E6-4931-A30D-74E7DD18B4AD}" type="sibTrans" cxnId="{FB607EDB-F60C-43C1-A923-6153E29FD707}">
      <dgm:prSet/>
      <dgm:spPr/>
      <dgm:t>
        <a:bodyPr/>
        <a:lstStyle/>
        <a:p>
          <a:endParaRPr lang="en-US"/>
        </a:p>
      </dgm:t>
    </dgm:pt>
    <dgm:pt modelId="{42D6A279-4ABE-4601-B231-16744B33D263}">
      <dgm:prSet/>
      <dgm:spPr/>
      <dgm:t>
        <a:bodyPr/>
        <a:lstStyle/>
        <a:p>
          <a:r>
            <a:rPr lang="en-GB"/>
            <a:t>Consider the next clip – what is happening? What are the causes and effects? How does it begin?</a:t>
          </a:r>
          <a:endParaRPr lang="en-US"/>
        </a:p>
      </dgm:t>
    </dgm:pt>
    <dgm:pt modelId="{BECC4D2D-74EF-4647-AA3A-B28A089CC398}" type="parTrans" cxnId="{E0A84115-691C-42D2-A7B4-0EEAF43709F2}">
      <dgm:prSet/>
      <dgm:spPr/>
      <dgm:t>
        <a:bodyPr/>
        <a:lstStyle/>
        <a:p>
          <a:endParaRPr lang="en-US"/>
        </a:p>
      </dgm:t>
    </dgm:pt>
    <dgm:pt modelId="{26003C91-A1B8-44AB-A6E9-E07599BDC845}" type="sibTrans" cxnId="{E0A84115-691C-42D2-A7B4-0EEAF43709F2}">
      <dgm:prSet/>
      <dgm:spPr/>
      <dgm:t>
        <a:bodyPr/>
        <a:lstStyle/>
        <a:p>
          <a:endParaRPr lang="en-US"/>
        </a:p>
      </dgm:t>
    </dgm:pt>
    <dgm:pt modelId="{B0422D42-CB60-4609-B526-770A6CCDA39B}" type="pres">
      <dgm:prSet presAssocID="{D89EF9AC-814B-433C-94A6-99CA326C569A}" presName="root" presStyleCnt="0">
        <dgm:presLayoutVars>
          <dgm:dir/>
          <dgm:resizeHandles val="exact"/>
        </dgm:presLayoutVars>
      </dgm:prSet>
      <dgm:spPr/>
    </dgm:pt>
    <dgm:pt modelId="{1073AB8E-B622-462A-A738-4894B6CD9D5F}" type="pres">
      <dgm:prSet presAssocID="{ED4B8E3A-2E5D-4EA7-A360-CDE1B07DB3DC}" presName="compNode" presStyleCnt="0"/>
      <dgm:spPr/>
    </dgm:pt>
    <dgm:pt modelId="{CD5C24F9-2436-4A6B-818F-BEA2B90FCBE4}" type="pres">
      <dgm:prSet presAssocID="{ED4B8E3A-2E5D-4EA7-A360-CDE1B07DB3DC}" presName="bgRect" presStyleLbl="bgShp" presStyleIdx="0" presStyleCnt="3"/>
      <dgm:spPr/>
    </dgm:pt>
    <dgm:pt modelId="{54B6724F-6D6F-4E08-AAD7-42779F130BDB}" type="pres">
      <dgm:prSet presAssocID="{ED4B8E3A-2E5D-4EA7-A360-CDE1B07DB3D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finity"/>
        </a:ext>
      </dgm:extLst>
    </dgm:pt>
    <dgm:pt modelId="{FCF0E137-DE00-434D-A04A-6F94FA658F01}" type="pres">
      <dgm:prSet presAssocID="{ED4B8E3A-2E5D-4EA7-A360-CDE1B07DB3DC}" presName="spaceRect" presStyleCnt="0"/>
      <dgm:spPr/>
    </dgm:pt>
    <dgm:pt modelId="{FB1E55D4-D1F9-430B-9D77-0DA2FD1D8B80}" type="pres">
      <dgm:prSet presAssocID="{ED4B8E3A-2E5D-4EA7-A360-CDE1B07DB3DC}" presName="parTx" presStyleLbl="revTx" presStyleIdx="0" presStyleCnt="3">
        <dgm:presLayoutVars>
          <dgm:chMax val="0"/>
          <dgm:chPref val="0"/>
        </dgm:presLayoutVars>
      </dgm:prSet>
      <dgm:spPr/>
    </dgm:pt>
    <dgm:pt modelId="{9FCF1B93-901F-4BA3-A22F-A10E43752CC8}" type="pres">
      <dgm:prSet presAssocID="{163E1DC6-DC95-47E7-8652-C095EA3D824D}" presName="sibTrans" presStyleCnt="0"/>
      <dgm:spPr/>
    </dgm:pt>
    <dgm:pt modelId="{760C00B4-C15C-49C2-8249-AB3E74175FEA}" type="pres">
      <dgm:prSet presAssocID="{D4E44866-5182-47F4-9941-119955DBE15C}" presName="compNode" presStyleCnt="0"/>
      <dgm:spPr/>
    </dgm:pt>
    <dgm:pt modelId="{6FB50DCE-0359-4A4B-9C63-1A1EF2EC3D93}" type="pres">
      <dgm:prSet presAssocID="{D4E44866-5182-47F4-9941-119955DBE15C}" presName="bgRect" presStyleLbl="bgShp" presStyleIdx="1" presStyleCnt="3"/>
      <dgm:spPr/>
    </dgm:pt>
    <dgm:pt modelId="{A49655F9-F44C-4109-ABE8-409182940DA0}" type="pres">
      <dgm:prSet presAssocID="{D4E44866-5182-47F4-9941-119955DBE15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5F8D9AD9-EDFD-419C-9DE3-D4E7C2A6AE48}" type="pres">
      <dgm:prSet presAssocID="{D4E44866-5182-47F4-9941-119955DBE15C}" presName="spaceRect" presStyleCnt="0"/>
      <dgm:spPr/>
    </dgm:pt>
    <dgm:pt modelId="{F77DEC94-CDE3-4373-8788-0C0A22C0DC46}" type="pres">
      <dgm:prSet presAssocID="{D4E44866-5182-47F4-9941-119955DBE15C}" presName="parTx" presStyleLbl="revTx" presStyleIdx="1" presStyleCnt="3">
        <dgm:presLayoutVars>
          <dgm:chMax val="0"/>
          <dgm:chPref val="0"/>
        </dgm:presLayoutVars>
      </dgm:prSet>
      <dgm:spPr/>
    </dgm:pt>
    <dgm:pt modelId="{20F7C6FA-22BE-4EFC-9C15-D6A04316B707}" type="pres">
      <dgm:prSet presAssocID="{E3EFA589-A7E6-4931-A30D-74E7DD18B4AD}" presName="sibTrans" presStyleCnt="0"/>
      <dgm:spPr/>
    </dgm:pt>
    <dgm:pt modelId="{9CBFB8F0-C4AC-4D0A-A3D4-0AF0AF7F1434}" type="pres">
      <dgm:prSet presAssocID="{42D6A279-4ABE-4601-B231-16744B33D263}" presName="compNode" presStyleCnt="0"/>
      <dgm:spPr/>
    </dgm:pt>
    <dgm:pt modelId="{A98FC88E-A2EF-4369-A438-3B43B9432C26}" type="pres">
      <dgm:prSet presAssocID="{42D6A279-4ABE-4601-B231-16744B33D263}" presName="bgRect" presStyleLbl="bgShp" presStyleIdx="2" presStyleCnt="3"/>
      <dgm:spPr/>
    </dgm:pt>
    <dgm:pt modelId="{4C022F8C-90E7-4273-92D7-B7ED5CC13AFF}" type="pres">
      <dgm:prSet presAssocID="{42D6A279-4ABE-4601-B231-16744B33D26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ipboard"/>
        </a:ext>
      </dgm:extLst>
    </dgm:pt>
    <dgm:pt modelId="{40D9FEC2-33B2-4591-A009-784780D27524}" type="pres">
      <dgm:prSet presAssocID="{42D6A279-4ABE-4601-B231-16744B33D263}" presName="spaceRect" presStyleCnt="0"/>
      <dgm:spPr/>
    </dgm:pt>
    <dgm:pt modelId="{AD31E13A-75FE-483C-B668-9DD7E6657759}" type="pres">
      <dgm:prSet presAssocID="{42D6A279-4ABE-4601-B231-16744B33D26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0A84115-691C-42D2-A7B4-0EEAF43709F2}" srcId="{D89EF9AC-814B-433C-94A6-99CA326C569A}" destId="{42D6A279-4ABE-4601-B231-16744B33D263}" srcOrd="2" destOrd="0" parTransId="{BECC4D2D-74EF-4647-AA3A-B28A089CC398}" sibTransId="{26003C91-A1B8-44AB-A6E9-E07599BDC845}"/>
    <dgm:cxn modelId="{7C443A70-8F29-4A4E-BD6D-A24F48561F93}" srcId="{D89EF9AC-814B-433C-94A6-99CA326C569A}" destId="{ED4B8E3A-2E5D-4EA7-A360-CDE1B07DB3DC}" srcOrd="0" destOrd="0" parTransId="{916C1481-B428-4E25-B84D-8080C1D320B8}" sibTransId="{163E1DC6-DC95-47E7-8652-C095EA3D824D}"/>
    <dgm:cxn modelId="{2C10937A-BFAF-4F79-B4C1-E283625B1366}" type="presOf" srcId="{D89EF9AC-814B-433C-94A6-99CA326C569A}" destId="{B0422D42-CB60-4609-B526-770A6CCDA39B}" srcOrd="0" destOrd="0" presId="urn:microsoft.com/office/officeart/2018/2/layout/IconVerticalSolidList"/>
    <dgm:cxn modelId="{D894A08A-2E17-4353-B3D4-BB85044FFF05}" type="presOf" srcId="{ED4B8E3A-2E5D-4EA7-A360-CDE1B07DB3DC}" destId="{FB1E55D4-D1F9-430B-9D77-0DA2FD1D8B80}" srcOrd="0" destOrd="0" presId="urn:microsoft.com/office/officeart/2018/2/layout/IconVerticalSolidList"/>
    <dgm:cxn modelId="{2C097B90-F4D4-4909-9A68-908FF5ECA8B8}" type="presOf" srcId="{42D6A279-4ABE-4601-B231-16744B33D263}" destId="{AD31E13A-75FE-483C-B668-9DD7E6657759}" srcOrd="0" destOrd="0" presId="urn:microsoft.com/office/officeart/2018/2/layout/IconVerticalSolidList"/>
    <dgm:cxn modelId="{721F8BC6-D72C-44EF-BD7F-1F82BB35E2A0}" type="presOf" srcId="{D4E44866-5182-47F4-9941-119955DBE15C}" destId="{F77DEC94-CDE3-4373-8788-0C0A22C0DC46}" srcOrd="0" destOrd="0" presId="urn:microsoft.com/office/officeart/2018/2/layout/IconVerticalSolidList"/>
    <dgm:cxn modelId="{FB607EDB-F60C-43C1-A923-6153E29FD707}" srcId="{D89EF9AC-814B-433C-94A6-99CA326C569A}" destId="{D4E44866-5182-47F4-9941-119955DBE15C}" srcOrd="1" destOrd="0" parTransId="{E3F093CE-FA9B-4714-91A7-D9522239E2E6}" sibTransId="{E3EFA589-A7E6-4931-A30D-74E7DD18B4AD}"/>
    <dgm:cxn modelId="{86F51A7B-49DC-4717-B643-6CFE01A51BA4}" type="presParOf" srcId="{B0422D42-CB60-4609-B526-770A6CCDA39B}" destId="{1073AB8E-B622-462A-A738-4894B6CD9D5F}" srcOrd="0" destOrd="0" presId="urn:microsoft.com/office/officeart/2018/2/layout/IconVerticalSolidList"/>
    <dgm:cxn modelId="{2EC96697-8F39-4E0D-AF1C-4862E0DAD1AD}" type="presParOf" srcId="{1073AB8E-B622-462A-A738-4894B6CD9D5F}" destId="{CD5C24F9-2436-4A6B-818F-BEA2B90FCBE4}" srcOrd="0" destOrd="0" presId="urn:microsoft.com/office/officeart/2018/2/layout/IconVerticalSolidList"/>
    <dgm:cxn modelId="{16E071F1-AB78-4BFA-9386-38ABF2838B2B}" type="presParOf" srcId="{1073AB8E-B622-462A-A738-4894B6CD9D5F}" destId="{54B6724F-6D6F-4E08-AAD7-42779F130BDB}" srcOrd="1" destOrd="0" presId="urn:microsoft.com/office/officeart/2018/2/layout/IconVerticalSolidList"/>
    <dgm:cxn modelId="{2F89A3F4-1FDF-438C-AA84-F3E7FA33F1A7}" type="presParOf" srcId="{1073AB8E-B622-462A-A738-4894B6CD9D5F}" destId="{FCF0E137-DE00-434D-A04A-6F94FA658F01}" srcOrd="2" destOrd="0" presId="urn:microsoft.com/office/officeart/2018/2/layout/IconVerticalSolidList"/>
    <dgm:cxn modelId="{DF44DA81-58C9-4E9D-82C6-CCCBAFAF8E64}" type="presParOf" srcId="{1073AB8E-B622-462A-A738-4894B6CD9D5F}" destId="{FB1E55D4-D1F9-430B-9D77-0DA2FD1D8B80}" srcOrd="3" destOrd="0" presId="urn:microsoft.com/office/officeart/2018/2/layout/IconVerticalSolidList"/>
    <dgm:cxn modelId="{B41EE86C-C2D2-488C-A531-2098D47AD48E}" type="presParOf" srcId="{B0422D42-CB60-4609-B526-770A6CCDA39B}" destId="{9FCF1B93-901F-4BA3-A22F-A10E43752CC8}" srcOrd="1" destOrd="0" presId="urn:microsoft.com/office/officeart/2018/2/layout/IconVerticalSolidList"/>
    <dgm:cxn modelId="{541A99B5-6F1E-4311-8DD7-34D045AE28D0}" type="presParOf" srcId="{B0422D42-CB60-4609-B526-770A6CCDA39B}" destId="{760C00B4-C15C-49C2-8249-AB3E74175FEA}" srcOrd="2" destOrd="0" presId="urn:microsoft.com/office/officeart/2018/2/layout/IconVerticalSolidList"/>
    <dgm:cxn modelId="{1260A054-CEA8-4194-B2A9-18F576BEE57D}" type="presParOf" srcId="{760C00B4-C15C-49C2-8249-AB3E74175FEA}" destId="{6FB50DCE-0359-4A4B-9C63-1A1EF2EC3D93}" srcOrd="0" destOrd="0" presId="urn:microsoft.com/office/officeart/2018/2/layout/IconVerticalSolidList"/>
    <dgm:cxn modelId="{DD462226-014C-410B-838D-F25D536B7A1F}" type="presParOf" srcId="{760C00B4-C15C-49C2-8249-AB3E74175FEA}" destId="{A49655F9-F44C-4109-ABE8-409182940DA0}" srcOrd="1" destOrd="0" presId="urn:microsoft.com/office/officeart/2018/2/layout/IconVerticalSolidList"/>
    <dgm:cxn modelId="{BCE0957D-528D-453A-95C3-D9140D58ECBB}" type="presParOf" srcId="{760C00B4-C15C-49C2-8249-AB3E74175FEA}" destId="{5F8D9AD9-EDFD-419C-9DE3-D4E7C2A6AE48}" srcOrd="2" destOrd="0" presId="urn:microsoft.com/office/officeart/2018/2/layout/IconVerticalSolidList"/>
    <dgm:cxn modelId="{96681DAD-C3CA-404D-ACCC-31E7511533C4}" type="presParOf" srcId="{760C00B4-C15C-49C2-8249-AB3E74175FEA}" destId="{F77DEC94-CDE3-4373-8788-0C0A22C0DC46}" srcOrd="3" destOrd="0" presId="urn:microsoft.com/office/officeart/2018/2/layout/IconVerticalSolidList"/>
    <dgm:cxn modelId="{10C712EC-48B1-40D6-8DDA-243729B21EAA}" type="presParOf" srcId="{B0422D42-CB60-4609-B526-770A6CCDA39B}" destId="{20F7C6FA-22BE-4EFC-9C15-D6A04316B707}" srcOrd="3" destOrd="0" presId="urn:microsoft.com/office/officeart/2018/2/layout/IconVerticalSolidList"/>
    <dgm:cxn modelId="{2174869E-8B65-4BDF-BC39-D78B88012A16}" type="presParOf" srcId="{B0422D42-CB60-4609-B526-770A6CCDA39B}" destId="{9CBFB8F0-C4AC-4D0A-A3D4-0AF0AF7F1434}" srcOrd="4" destOrd="0" presId="urn:microsoft.com/office/officeart/2018/2/layout/IconVerticalSolidList"/>
    <dgm:cxn modelId="{1F898A9D-A2CE-4320-A2C9-45609BAF43A9}" type="presParOf" srcId="{9CBFB8F0-C4AC-4D0A-A3D4-0AF0AF7F1434}" destId="{A98FC88E-A2EF-4369-A438-3B43B9432C26}" srcOrd="0" destOrd="0" presId="urn:microsoft.com/office/officeart/2018/2/layout/IconVerticalSolidList"/>
    <dgm:cxn modelId="{BB3E390C-276F-49DD-8B60-30C73C112BC2}" type="presParOf" srcId="{9CBFB8F0-C4AC-4D0A-A3D4-0AF0AF7F1434}" destId="{4C022F8C-90E7-4273-92D7-B7ED5CC13AFF}" srcOrd="1" destOrd="0" presId="urn:microsoft.com/office/officeart/2018/2/layout/IconVerticalSolidList"/>
    <dgm:cxn modelId="{985D60B9-34CC-4F7D-94AE-965FEB120A2D}" type="presParOf" srcId="{9CBFB8F0-C4AC-4D0A-A3D4-0AF0AF7F1434}" destId="{40D9FEC2-33B2-4591-A009-784780D27524}" srcOrd="2" destOrd="0" presId="urn:microsoft.com/office/officeart/2018/2/layout/IconVerticalSolidList"/>
    <dgm:cxn modelId="{C92BB3DB-A540-4E82-A7B3-25C225334DF1}" type="presParOf" srcId="{9CBFB8F0-C4AC-4D0A-A3D4-0AF0AF7F1434}" destId="{AD31E13A-75FE-483C-B668-9DD7E665775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B53C0D-915D-4A4C-A5B7-740B063FB34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277D8BF-98C6-47A1-9FA9-D91AFCBEDC06}">
      <dgm:prSet/>
      <dgm:spPr/>
      <dgm:t>
        <a:bodyPr/>
        <a:lstStyle/>
        <a:p>
          <a:r>
            <a:rPr lang="en-GB"/>
            <a:t>“There must be a mover that moves them, without being moved, eternal and a substance, and actual”</a:t>
          </a:r>
          <a:endParaRPr lang="en-US"/>
        </a:p>
      </dgm:t>
    </dgm:pt>
    <dgm:pt modelId="{FC0FAF55-1040-4871-8CA9-967849985BB5}" type="parTrans" cxnId="{587C28E2-F186-4CAB-8A88-D4B419F2E83E}">
      <dgm:prSet/>
      <dgm:spPr/>
      <dgm:t>
        <a:bodyPr/>
        <a:lstStyle/>
        <a:p>
          <a:endParaRPr lang="en-US"/>
        </a:p>
      </dgm:t>
    </dgm:pt>
    <dgm:pt modelId="{6415D7B6-72D3-4E4B-B13F-148C2C1BB704}" type="sibTrans" cxnId="{587C28E2-F186-4CAB-8A88-D4B419F2E83E}">
      <dgm:prSet/>
      <dgm:spPr/>
      <dgm:t>
        <a:bodyPr/>
        <a:lstStyle/>
        <a:p>
          <a:endParaRPr lang="en-US"/>
        </a:p>
      </dgm:t>
    </dgm:pt>
    <dgm:pt modelId="{10825E23-90A1-4635-A59F-ED0C085818F8}">
      <dgm:prSet/>
      <dgm:spPr/>
      <dgm:t>
        <a:bodyPr/>
        <a:lstStyle/>
        <a:p>
          <a:r>
            <a:rPr lang="en-GB"/>
            <a:t>Like with the domino, there must be substance that is separate, it must exist to start it  must be different and eternal from the origin (like a finger pushing the first domino)</a:t>
          </a:r>
          <a:endParaRPr lang="en-US"/>
        </a:p>
      </dgm:t>
    </dgm:pt>
    <dgm:pt modelId="{D61D8763-53C4-4F53-99E2-27B67675677F}" type="parTrans" cxnId="{16E40B5D-8DFD-426A-AE95-E66C23CCAF2A}">
      <dgm:prSet/>
      <dgm:spPr/>
      <dgm:t>
        <a:bodyPr/>
        <a:lstStyle/>
        <a:p>
          <a:endParaRPr lang="en-US"/>
        </a:p>
      </dgm:t>
    </dgm:pt>
    <dgm:pt modelId="{477CE235-1EC9-4085-9568-341543340954}" type="sibTrans" cxnId="{16E40B5D-8DFD-426A-AE95-E66C23CCAF2A}">
      <dgm:prSet/>
      <dgm:spPr/>
      <dgm:t>
        <a:bodyPr/>
        <a:lstStyle/>
        <a:p>
          <a:endParaRPr lang="en-US"/>
        </a:p>
      </dgm:t>
    </dgm:pt>
    <dgm:pt modelId="{5360BC6B-835E-4381-802C-85D7D5DD8CAC}">
      <dgm:prSet/>
      <dgm:spPr/>
      <dgm:t>
        <a:bodyPr/>
        <a:lstStyle/>
        <a:p>
          <a:r>
            <a:rPr lang="en-GB"/>
            <a:t>Aristotle was looking at the changing nature of life and concluded there must be an explanation for all the changes. </a:t>
          </a:r>
          <a:endParaRPr lang="en-US"/>
        </a:p>
      </dgm:t>
    </dgm:pt>
    <dgm:pt modelId="{CEAF01F6-261A-42F5-96D4-7C0FBD2711CD}" type="parTrans" cxnId="{7BCFBCFA-F5D9-452E-A0D7-A70A52488F4D}">
      <dgm:prSet/>
      <dgm:spPr/>
      <dgm:t>
        <a:bodyPr/>
        <a:lstStyle/>
        <a:p>
          <a:endParaRPr lang="en-US"/>
        </a:p>
      </dgm:t>
    </dgm:pt>
    <dgm:pt modelId="{45ECD267-6F6B-4FB1-8FAC-C8F5E2A50942}" type="sibTrans" cxnId="{7BCFBCFA-F5D9-452E-A0D7-A70A52488F4D}">
      <dgm:prSet/>
      <dgm:spPr/>
      <dgm:t>
        <a:bodyPr/>
        <a:lstStyle/>
        <a:p>
          <a:endParaRPr lang="en-US"/>
        </a:p>
      </dgm:t>
    </dgm:pt>
    <dgm:pt modelId="{DBE09491-FD7D-4934-838C-D6B4CD7D1165}">
      <dgm:prSet/>
      <dgm:spPr/>
      <dgm:t>
        <a:bodyPr/>
        <a:lstStyle/>
        <a:p>
          <a:r>
            <a:rPr lang="en-GB" b="1" u="sng"/>
            <a:t>TASK: </a:t>
          </a:r>
          <a:r>
            <a:rPr lang="en-GB"/>
            <a:t>How is the domino example of an efficient cause, not a final cause?</a:t>
          </a:r>
          <a:endParaRPr lang="en-US"/>
        </a:p>
      </dgm:t>
    </dgm:pt>
    <dgm:pt modelId="{E7EA650A-3426-4A73-8D51-F288AEDEC1C8}" type="parTrans" cxnId="{366E2C22-424E-47E4-A27C-9A1281D45B4E}">
      <dgm:prSet/>
      <dgm:spPr/>
      <dgm:t>
        <a:bodyPr/>
        <a:lstStyle/>
        <a:p>
          <a:endParaRPr lang="en-US"/>
        </a:p>
      </dgm:t>
    </dgm:pt>
    <dgm:pt modelId="{961175FB-01E8-4760-8FB9-21B6F479480E}" type="sibTrans" cxnId="{366E2C22-424E-47E4-A27C-9A1281D45B4E}">
      <dgm:prSet/>
      <dgm:spPr/>
      <dgm:t>
        <a:bodyPr/>
        <a:lstStyle/>
        <a:p>
          <a:endParaRPr lang="en-US"/>
        </a:p>
      </dgm:t>
    </dgm:pt>
    <dgm:pt modelId="{1024ECCF-4937-417A-AC87-0F87DB25CCD8}" type="pres">
      <dgm:prSet presAssocID="{3EB53C0D-915D-4A4C-A5B7-740B063FB344}" presName="root" presStyleCnt="0">
        <dgm:presLayoutVars>
          <dgm:dir/>
          <dgm:resizeHandles val="exact"/>
        </dgm:presLayoutVars>
      </dgm:prSet>
      <dgm:spPr/>
    </dgm:pt>
    <dgm:pt modelId="{3029CF9F-708A-4167-AB40-8AA19EDFDD13}" type="pres">
      <dgm:prSet presAssocID="{D277D8BF-98C6-47A1-9FA9-D91AFCBEDC06}" presName="compNode" presStyleCnt="0"/>
      <dgm:spPr/>
    </dgm:pt>
    <dgm:pt modelId="{0B937771-5B84-48EF-A329-101967576A9B}" type="pres">
      <dgm:prSet presAssocID="{D277D8BF-98C6-47A1-9FA9-D91AFCBEDC06}" presName="bgRect" presStyleLbl="bgShp" presStyleIdx="0" presStyleCnt="4"/>
      <dgm:spPr/>
    </dgm:pt>
    <dgm:pt modelId="{B5FEE02A-6F0C-4339-8BF8-27F2DEB062C3}" type="pres">
      <dgm:prSet presAssocID="{D277D8BF-98C6-47A1-9FA9-D91AFCBEDC0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3C4E9B3C-6492-4629-8ED1-ECD6285500BF}" type="pres">
      <dgm:prSet presAssocID="{D277D8BF-98C6-47A1-9FA9-D91AFCBEDC06}" presName="spaceRect" presStyleCnt="0"/>
      <dgm:spPr/>
    </dgm:pt>
    <dgm:pt modelId="{F67C3F05-D528-42A2-9CC7-75A95B96C82B}" type="pres">
      <dgm:prSet presAssocID="{D277D8BF-98C6-47A1-9FA9-D91AFCBEDC06}" presName="parTx" presStyleLbl="revTx" presStyleIdx="0" presStyleCnt="4">
        <dgm:presLayoutVars>
          <dgm:chMax val="0"/>
          <dgm:chPref val="0"/>
        </dgm:presLayoutVars>
      </dgm:prSet>
      <dgm:spPr/>
    </dgm:pt>
    <dgm:pt modelId="{A5757E73-814D-4949-8ED7-A20614500061}" type="pres">
      <dgm:prSet presAssocID="{6415D7B6-72D3-4E4B-B13F-148C2C1BB704}" presName="sibTrans" presStyleCnt="0"/>
      <dgm:spPr/>
    </dgm:pt>
    <dgm:pt modelId="{7A21BE08-76BA-4D89-A3F7-0A138AC48CEE}" type="pres">
      <dgm:prSet presAssocID="{10825E23-90A1-4635-A59F-ED0C085818F8}" presName="compNode" presStyleCnt="0"/>
      <dgm:spPr/>
    </dgm:pt>
    <dgm:pt modelId="{6D6EACFE-35E2-4872-9363-1AFC230E55EF}" type="pres">
      <dgm:prSet presAssocID="{10825E23-90A1-4635-A59F-ED0C085818F8}" presName="bgRect" presStyleLbl="bgShp" presStyleIdx="1" presStyleCnt="4"/>
      <dgm:spPr/>
    </dgm:pt>
    <dgm:pt modelId="{B088A5D1-95BF-4F52-8EB6-0D526125CE9E}" type="pres">
      <dgm:prSet presAssocID="{10825E23-90A1-4635-A59F-ED0C085818F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connected"/>
        </a:ext>
      </dgm:extLst>
    </dgm:pt>
    <dgm:pt modelId="{0621082D-5B74-4668-A5A0-9E61DA81A244}" type="pres">
      <dgm:prSet presAssocID="{10825E23-90A1-4635-A59F-ED0C085818F8}" presName="spaceRect" presStyleCnt="0"/>
      <dgm:spPr/>
    </dgm:pt>
    <dgm:pt modelId="{0B842150-5480-453E-B7BC-92EF1C86079B}" type="pres">
      <dgm:prSet presAssocID="{10825E23-90A1-4635-A59F-ED0C085818F8}" presName="parTx" presStyleLbl="revTx" presStyleIdx="1" presStyleCnt="4">
        <dgm:presLayoutVars>
          <dgm:chMax val="0"/>
          <dgm:chPref val="0"/>
        </dgm:presLayoutVars>
      </dgm:prSet>
      <dgm:spPr/>
    </dgm:pt>
    <dgm:pt modelId="{FD2D37BE-F3FF-4E54-8E6E-D8B3398966FF}" type="pres">
      <dgm:prSet presAssocID="{477CE235-1EC9-4085-9568-341543340954}" presName="sibTrans" presStyleCnt="0"/>
      <dgm:spPr/>
    </dgm:pt>
    <dgm:pt modelId="{C1FABC90-FF7D-4DA0-9D8A-62E243B04E7C}" type="pres">
      <dgm:prSet presAssocID="{5360BC6B-835E-4381-802C-85D7D5DD8CAC}" presName="compNode" presStyleCnt="0"/>
      <dgm:spPr/>
    </dgm:pt>
    <dgm:pt modelId="{1741D2D5-456E-4328-ABFC-D99BBE24C42E}" type="pres">
      <dgm:prSet presAssocID="{5360BC6B-835E-4381-802C-85D7D5DD8CAC}" presName="bgRect" presStyleLbl="bgShp" presStyleIdx="2" presStyleCnt="4"/>
      <dgm:spPr/>
    </dgm:pt>
    <dgm:pt modelId="{2EF3C9C0-3141-4415-943A-AFFDFE098A59}" type="pres">
      <dgm:prSet presAssocID="{5360BC6B-835E-4381-802C-85D7D5DD8CA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8284BA11-2E61-48CA-8AD9-62DFB57A64CA}" type="pres">
      <dgm:prSet presAssocID="{5360BC6B-835E-4381-802C-85D7D5DD8CAC}" presName="spaceRect" presStyleCnt="0"/>
      <dgm:spPr/>
    </dgm:pt>
    <dgm:pt modelId="{9222DFAB-A1E2-46D5-9DBA-BA911DEF0EEA}" type="pres">
      <dgm:prSet presAssocID="{5360BC6B-835E-4381-802C-85D7D5DD8CAC}" presName="parTx" presStyleLbl="revTx" presStyleIdx="2" presStyleCnt="4">
        <dgm:presLayoutVars>
          <dgm:chMax val="0"/>
          <dgm:chPref val="0"/>
        </dgm:presLayoutVars>
      </dgm:prSet>
      <dgm:spPr/>
    </dgm:pt>
    <dgm:pt modelId="{3CDA80E4-D877-42DA-AB2A-A792530C9072}" type="pres">
      <dgm:prSet presAssocID="{45ECD267-6F6B-4FB1-8FAC-C8F5E2A50942}" presName="sibTrans" presStyleCnt="0"/>
      <dgm:spPr/>
    </dgm:pt>
    <dgm:pt modelId="{3ACF1E80-E629-40CD-B5A0-BC28BED036E4}" type="pres">
      <dgm:prSet presAssocID="{DBE09491-FD7D-4934-838C-D6B4CD7D1165}" presName="compNode" presStyleCnt="0"/>
      <dgm:spPr/>
    </dgm:pt>
    <dgm:pt modelId="{BF1E174E-9518-4CCD-AAF3-006D98248F5F}" type="pres">
      <dgm:prSet presAssocID="{DBE09491-FD7D-4934-838C-D6B4CD7D1165}" presName="bgRect" presStyleLbl="bgShp" presStyleIdx="3" presStyleCnt="4"/>
      <dgm:spPr/>
    </dgm:pt>
    <dgm:pt modelId="{A2EF884E-58A4-4E25-9D48-712B4CEF79E9}" type="pres">
      <dgm:prSet presAssocID="{DBE09491-FD7D-4934-838C-D6B4CD7D116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F5C91CCC-AAE3-4D54-BFA0-2BA0E845FD83}" type="pres">
      <dgm:prSet presAssocID="{DBE09491-FD7D-4934-838C-D6B4CD7D1165}" presName="spaceRect" presStyleCnt="0"/>
      <dgm:spPr/>
    </dgm:pt>
    <dgm:pt modelId="{D1318985-63C3-4D8A-9CB0-2F6F24389734}" type="pres">
      <dgm:prSet presAssocID="{DBE09491-FD7D-4934-838C-D6B4CD7D116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CBE5B1B-56D4-4D2C-8684-C2F838C32B74}" type="presOf" srcId="{5360BC6B-835E-4381-802C-85D7D5DD8CAC}" destId="{9222DFAB-A1E2-46D5-9DBA-BA911DEF0EEA}" srcOrd="0" destOrd="0" presId="urn:microsoft.com/office/officeart/2018/2/layout/IconVerticalSolidList"/>
    <dgm:cxn modelId="{366E2C22-424E-47E4-A27C-9A1281D45B4E}" srcId="{3EB53C0D-915D-4A4C-A5B7-740B063FB344}" destId="{DBE09491-FD7D-4934-838C-D6B4CD7D1165}" srcOrd="3" destOrd="0" parTransId="{E7EA650A-3426-4A73-8D51-F288AEDEC1C8}" sibTransId="{961175FB-01E8-4760-8FB9-21B6F479480E}"/>
    <dgm:cxn modelId="{A500B02E-AB4E-4904-B10C-E2F5BE622398}" type="presOf" srcId="{D277D8BF-98C6-47A1-9FA9-D91AFCBEDC06}" destId="{F67C3F05-D528-42A2-9CC7-75A95B96C82B}" srcOrd="0" destOrd="0" presId="urn:microsoft.com/office/officeart/2018/2/layout/IconVerticalSolidList"/>
    <dgm:cxn modelId="{16E40B5D-8DFD-426A-AE95-E66C23CCAF2A}" srcId="{3EB53C0D-915D-4A4C-A5B7-740B063FB344}" destId="{10825E23-90A1-4635-A59F-ED0C085818F8}" srcOrd="1" destOrd="0" parTransId="{D61D8763-53C4-4F53-99E2-27B67675677F}" sibTransId="{477CE235-1EC9-4085-9568-341543340954}"/>
    <dgm:cxn modelId="{B315E674-9CE1-4F64-9AE7-52D62427E232}" type="presOf" srcId="{DBE09491-FD7D-4934-838C-D6B4CD7D1165}" destId="{D1318985-63C3-4D8A-9CB0-2F6F24389734}" srcOrd="0" destOrd="0" presId="urn:microsoft.com/office/officeart/2018/2/layout/IconVerticalSolidList"/>
    <dgm:cxn modelId="{F2F46B8D-550D-421D-B4A1-D32F74FCA5F8}" type="presOf" srcId="{3EB53C0D-915D-4A4C-A5B7-740B063FB344}" destId="{1024ECCF-4937-417A-AC87-0F87DB25CCD8}" srcOrd="0" destOrd="0" presId="urn:microsoft.com/office/officeart/2018/2/layout/IconVerticalSolidList"/>
    <dgm:cxn modelId="{28385991-4296-42E1-95DB-EB148DA8AE55}" type="presOf" srcId="{10825E23-90A1-4635-A59F-ED0C085818F8}" destId="{0B842150-5480-453E-B7BC-92EF1C86079B}" srcOrd="0" destOrd="0" presId="urn:microsoft.com/office/officeart/2018/2/layout/IconVerticalSolidList"/>
    <dgm:cxn modelId="{587C28E2-F186-4CAB-8A88-D4B419F2E83E}" srcId="{3EB53C0D-915D-4A4C-A5B7-740B063FB344}" destId="{D277D8BF-98C6-47A1-9FA9-D91AFCBEDC06}" srcOrd="0" destOrd="0" parTransId="{FC0FAF55-1040-4871-8CA9-967849985BB5}" sibTransId="{6415D7B6-72D3-4E4B-B13F-148C2C1BB704}"/>
    <dgm:cxn modelId="{7BCFBCFA-F5D9-452E-A0D7-A70A52488F4D}" srcId="{3EB53C0D-915D-4A4C-A5B7-740B063FB344}" destId="{5360BC6B-835E-4381-802C-85D7D5DD8CAC}" srcOrd="2" destOrd="0" parTransId="{CEAF01F6-261A-42F5-96D4-7C0FBD2711CD}" sibTransId="{45ECD267-6F6B-4FB1-8FAC-C8F5E2A50942}"/>
    <dgm:cxn modelId="{04C24791-B4FB-4F95-B1F9-405D5D670E1B}" type="presParOf" srcId="{1024ECCF-4937-417A-AC87-0F87DB25CCD8}" destId="{3029CF9F-708A-4167-AB40-8AA19EDFDD13}" srcOrd="0" destOrd="0" presId="urn:microsoft.com/office/officeart/2018/2/layout/IconVerticalSolidList"/>
    <dgm:cxn modelId="{ED7634C6-6AF5-47FC-8C6D-DD80A51534A4}" type="presParOf" srcId="{3029CF9F-708A-4167-AB40-8AA19EDFDD13}" destId="{0B937771-5B84-48EF-A329-101967576A9B}" srcOrd="0" destOrd="0" presId="urn:microsoft.com/office/officeart/2018/2/layout/IconVerticalSolidList"/>
    <dgm:cxn modelId="{23489C4B-8C39-4EB5-8106-EDAA58CACC1F}" type="presParOf" srcId="{3029CF9F-708A-4167-AB40-8AA19EDFDD13}" destId="{B5FEE02A-6F0C-4339-8BF8-27F2DEB062C3}" srcOrd="1" destOrd="0" presId="urn:microsoft.com/office/officeart/2018/2/layout/IconVerticalSolidList"/>
    <dgm:cxn modelId="{F4B57F18-3AAB-4558-A6FC-7DD4B2F25136}" type="presParOf" srcId="{3029CF9F-708A-4167-AB40-8AA19EDFDD13}" destId="{3C4E9B3C-6492-4629-8ED1-ECD6285500BF}" srcOrd="2" destOrd="0" presId="urn:microsoft.com/office/officeart/2018/2/layout/IconVerticalSolidList"/>
    <dgm:cxn modelId="{4FDEA7A2-26AC-4FF9-B484-A56EC9D76114}" type="presParOf" srcId="{3029CF9F-708A-4167-AB40-8AA19EDFDD13}" destId="{F67C3F05-D528-42A2-9CC7-75A95B96C82B}" srcOrd="3" destOrd="0" presId="urn:microsoft.com/office/officeart/2018/2/layout/IconVerticalSolidList"/>
    <dgm:cxn modelId="{F04B68D3-E24E-4169-8E6E-0FD7D4C4A3BE}" type="presParOf" srcId="{1024ECCF-4937-417A-AC87-0F87DB25CCD8}" destId="{A5757E73-814D-4949-8ED7-A20614500061}" srcOrd="1" destOrd="0" presId="urn:microsoft.com/office/officeart/2018/2/layout/IconVerticalSolidList"/>
    <dgm:cxn modelId="{C4036F2E-BEB3-4AFA-A0C4-B176AB162718}" type="presParOf" srcId="{1024ECCF-4937-417A-AC87-0F87DB25CCD8}" destId="{7A21BE08-76BA-4D89-A3F7-0A138AC48CEE}" srcOrd="2" destOrd="0" presId="urn:microsoft.com/office/officeart/2018/2/layout/IconVerticalSolidList"/>
    <dgm:cxn modelId="{844293DE-B9AF-4154-BFCA-01930A829D52}" type="presParOf" srcId="{7A21BE08-76BA-4D89-A3F7-0A138AC48CEE}" destId="{6D6EACFE-35E2-4872-9363-1AFC230E55EF}" srcOrd="0" destOrd="0" presId="urn:microsoft.com/office/officeart/2018/2/layout/IconVerticalSolidList"/>
    <dgm:cxn modelId="{B479B8C3-A2BE-4E92-8C3E-607DEC3A7281}" type="presParOf" srcId="{7A21BE08-76BA-4D89-A3F7-0A138AC48CEE}" destId="{B088A5D1-95BF-4F52-8EB6-0D526125CE9E}" srcOrd="1" destOrd="0" presId="urn:microsoft.com/office/officeart/2018/2/layout/IconVerticalSolidList"/>
    <dgm:cxn modelId="{4BD3909B-B194-4EF8-806E-8D18A1367DBE}" type="presParOf" srcId="{7A21BE08-76BA-4D89-A3F7-0A138AC48CEE}" destId="{0621082D-5B74-4668-A5A0-9E61DA81A244}" srcOrd="2" destOrd="0" presId="urn:microsoft.com/office/officeart/2018/2/layout/IconVerticalSolidList"/>
    <dgm:cxn modelId="{7E7B9820-38D3-475E-AB23-D6247BAE5F1E}" type="presParOf" srcId="{7A21BE08-76BA-4D89-A3F7-0A138AC48CEE}" destId="{0B842150-5480-453E-B7BC-92EF1C86079B}" srcOrd="3" destOrd="0" presId="urn:microsoft.com/office/officeart/2018/2/layout/IconVerticalSolidList"/>
    <dgm:cxn modelId="{080CBC59-C76D-44C4-986B-6869C2F4172D}" type="presParOf" srcId="{1024ECCF-4937-417A-AC87-0F87DB25CCD8}" destId="{FD2D37BE-F3FF-4E54-8E6E-D8B3398966FF}" srcOrd="3" destOrd="0" presId="urn:microsoft.com/office/officeart/2018/2/layout/IconVerticalSolidList"/>
    <dgm:cxn modelId="{D984C8B4-B49D-4CAC-852E-5656355E497E}" type="presParOf" srcId="{1024ECCF-4937-417A-AC87-0F87DB25CCD8}" destId="{C1FABC90-FF7D-4DA0-9D8A-62E243B04E7C}" srcOrd="4" destOrd="0" presId="urn:microsoft.com/office/officeart/2018/2/layout/IconVerticalSolidList"/>
    <dgm:cxn modelId="{4BBFA9A9-7D7A-4800-9D15-04C549FE0B19}" type="presParOf" srcId="{C1FABC90-FF7D-4DA0-9D8A-62E243B04E7C}" destId="{1741D2D5-456E-4328-ABFC-D99BBE24C42E}" srcOrd="0" destOrd="0" presId="urn:microsoft.com/office/officeart/2018/2/layout/IconVerticalSolidList"/>
    <dgm:cxn modelId="{B5873F63-9922-4225-A542-4BCAB9CCFCEB}" type="presParOf" srcId="{C1FABC90-FF7D-4DA0-9D8A-62E243B04E7C}" destId="{2EF3C9C0-3141-4415-943A-AFFDFE098A59}" srcOrd="1" destOrd="0" presId="urn:microsoft.com/office/officeart/2018/2/layout/IconVerticalSolidList"/>
    <dgm:cxn modelId="{E90D518B-96BF-4DAF-B0EC-6F69D6BF185D}" type="presParOf" srcId="{C1FABC90-FF7D-4DA0-9D8A-62E243B04E7C}" destId="{8284BA11-2E61-48CA-8AD9-62DFB57A64CA}" srcOrd="2" destOrd="0" presId="urn:microsoft.com/office/officeart/2018/2/layout/IconVerticalSolidList"/>
    <dgm:cxn modelId="{B58BBD59-1C3C-48C7-A3D7-062AAB471193}" type="presParOf" srcId="{C1FABC90-FF7D-4DA0-9D8A-62E243B04E7C}" destId="{9222DFAB-A1E2-46D5-9DBA-BA911DEF0EEA}" srcOrd="3" destOrd="0" presId="urn:microsoft.com/office/officeart/2018/2/layout/IconVerticalSolidList"/>
    <dgm:cxn modelId="{31CB0F48-1770-4444-826F-AA0FFCB3760B}" type="presParOf" srcId="{1024ECCF-4937-417A-AC87-0F87DB25CCD8}" destId="{3CDA80E4-D877-42DA-AB2A-A792530C9072}" srcOrd="5" destOrd="0" presId="urn:microsoft.com/office/officeart/2018/2/layout/IconVerticalSolidList"/>
    <dgm:cxn modelId="{68A588D3-3EF8-42F9-A387-A622ACDD688F}" type="presParOf" srcId="{1024ECCF-4937-417A-AC87-0F87DB25CCD8}" destId="{3ACF1E80-E629-40CD-B5A0-BC28BED036E4}" srcOrd="6" destOrd="0" presId="urn:microsoft.com/office/officeart/2018/2/layout/IconVerticalSolidList"/>
    <dgm:cxn modelId="{1F09D7BD-1C21-4847-8CFC-F196535D37B6}" type="presParOf" srcId="{3ACF1E80-E629-40CD-B5A0-BC28BED036E4}" destId="{BF1E174E-9518-4CCD-AAF3-006D98248F5F}" srcOrd="0" destOrd="0" presId="urn:microsoft.com/office/officeart/2018/2/layout/IconVerticalSolidList"/>
    <dgm:cxn modelId="{E2B45445-B38E-4DDF-930A-919C7F47E369}" type="presParOf" srcId="{3ACF1E80-E629-40CD-B5A0-BC28BED036E4}" destId="{A2EF884E-58A4-4E25-9D48-712B4CEF79E9}" srcOrd="1" destOrd="0" presId="urn:microsoft.com/office/officeart/2018/2/layout/IconVerticalSolidList"/>
    <dgm:cxn modelId="{9219C602-BAC5-49F5-AE47-5BF501B73EA6}" type="presParOf" srcId="{3ACF1E80-E629-40CD-B5A0-BC28BED036E4}" destId="{F5C91CCC-AAE3-4D54-BFA0-2BA0E845FD83}" srcOrd="2" destOrd="0" presId="urn:microsoft.com/office/officeart/2018/2/layout/IconVerticalSolidList"/>
    <dgm:cxn modelId="{A6362E86-B819-46CD-A8B1-F677DC0C6399}" type="presParOf" srcId="{3ACF1E80-E629-40CD-B5A0-BC28BED036E4}" destId="{D1318985-63C3-4D8A-9CB0-2F6F2438973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E2DF076-BE6E-4E8C-831F-3506FCE84D79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57491E0-15E5-4A5C-A527-DC55A45972BC}">
      <dgm:prSet custT="1"/>
      <dgm:spPr/>
      <dgm:t>
        <a:bodyPr/>
        <a:lstStyle/>
        <a:p>
          <a:r>
            <a:rPr lang="en-GB" sz="2400" dirty="0"/>
            <a:t>Aristotle’s prime mover has to be outside of the universe and outside of time. If not, then you could ask ‘who started the prime mover’.</a:t>
          </a:r>
          <a:endParaRPr lang="en-US" sz="2400" dirty="0"/>
        </a:p>
      </dgm:t>
    </dgm:pt>
    <dgm:pt modelId="{651D0999-E4C0-4841-B1E9-1382507DFA2A}" type="parTrans" cxnId="{A024F428-135E-42AC-B626-C5E668D162D8}">
      <dgm:prSet/>
      <dgm:spPr/>
      <dgm:t>
        <a:bodyPr/>
        <a:lstStyle/>
        <a:p>
          <a:endParaRPr lang="en-US"/>
        </a:p>
      </dgm:t>
    </dgm:pt>
    <dgm:pt modelId="{7FD960FD-1C19-4123-9E7F-0872AFD19A02}" type="sibTrans" cxnId="{A024F428-135E-42AC-B626-C5E668D162D8}">
      <dgm:prSet/>
      <dgm:spPr/>
      <dgm:t>
        <a:bodyPr/>
        <a:lstStyle/>
        <a:p>
          <a:endParaRPr lang="en-US"/>
        </a:p>
      </dgm:t>
    </dgm:pt>
    <dgm:pt modelId="{576CCC03-579B-4E0F-AE79-02F5C8D5C528}">
      <dgm:prSet custT="1"/>
      <dgm:spPr/>
      <dgm:t>
        <a:bodyPr/>
        <a:lstStyle/>
        <a:p>
          <a:r>
            <a:rPr lang="en-GB" sz="2400" dirty="0"/>
            <a:t>It can only exist in a spiritual way, otherwise it would be subject to change.</a:t>
          </a:r>
          <a:endParaRPr lang="en-US" sz="2400" dirty="0"/>
        </a:p>
      </dgm:t>
    </dgm:pt>
    <dgm:pt modelId="{7E8D1EED-ACA9-4348-A13F-0E4CAED87295}" type="parTrans" cxnId="{6608A034-9478-4AB8-9677-F85CDF2E6F5A}">
      <dgm:prSet/>
      <dgm:spPr/>
      <dgm:t>
        <a:bodyPr/>
        <a:lstStyle/>
        <a:p>
          <a:endParaRPr lang="en-US"/>
        </a:p>
      </dgm:t>
    </dgm:pt>
    <dgm:pt modelId="{6494AF83-D4DA-4DBC-9618-9CEB9D9D033C}" type="sibTrans" cxnId="{6608A034-9478-4AB8-9677-F85CDF2E6F5A}">
      <dgm:prSet/>
      <dgm:spPr/>
      <dgm:t>
        <a:bodyPr/>
        <a:lstStyle/>
        <a:p>
          <a:endParaRPr lang="en-US"/>
        </a:p>
      </dgm:t>
    </dgm:pt>
    <dgm:pt modelId="{429154DD-2147-4552-B7D9-074AA22D57A9}">
      <dgm:prSet custT="1"/>
      <dgm:spPr/>
      <dgm:t>
        <a:bodyPr/>
        <a:lstStyle/>
        <a:p>
          <a:r>
            <a:rPr lang="en-GB" sz="2000" dirty="0"/>
            <a:t>Aristotle’s God is therefore eternal and unchanging. Therefore, it must be good. Things which change are bad. Change means impermanence, which is bad. This God cannot have a relationship with anything outside of itself. It is unmoved. ‘It is the thought of thought’. It is </a:t>
          </a:r>
          <a:r>
            <a:rPr lang="en-GB" sz="2000" dirty="0" err="1"/>
            <a:t>transcendant</a:t>
          </a:r>
          <a:r>
            <a:rPr lang="en-GB" sz="2000" dirty="0"/>
            <a:t> and outside of time and space. It never intervenes.</a:t>
          </a:r>
          <a:endParaRPr lang="en-US" sz="2000" dirty="0"/>
        </a:p>
      </dgm:t>
    </dgm:pt>
    <dgm:pt modelId="{14AA1A52-730F-46DD-85E8-7208C95232E8}" type="parTrans" cxnId="{C4DC4F75-D1E3-45FF-9E59-1910F5AB3211}">
      <dgm:prSet/>
      <dgm:spPr/>
      <dgm:t>
        <a:bodyPr/>
        <a:lstStyle/>
        <a:p>
          <a:endParaRPr lang="en-US"/>
        </a:p>
      </dgm:t>
    </dgm:pt>
    <dgm:pt modelId="{35A0011F-54A8-46D7-B298-2F0D93B62EFA}" type="sibTrans" cxnId="{C4DC4F75-D1E3-45FF-9E59-1910F5AB3211}">
      <dgm:prSet/>
      <dgm:spPr/>
      <dgm:t>
        <a:bodyPr/>
        <a:lstStyle/>
        <a:p>
          <a:endParaRPr lang="en-US"/>
        </a:p>
      </dgm:t>
    </dgm:pt>
    <dgm:pt modelId="{A5182ED7-0AB3-4B61-97BE-8F2A9D1F57BD}" type="pres">
      <dgm:prSet presAssocID="{BE2DF076-BE6E-4E8C-831F-3506FCE84D79}" presName="Name0" presStyleCnt="0">
        <dgm:presLayoutVars>
          <dgm:dir/>
          <dgm:resizeHandles val="exact"/>
        </dgm:presLayoutVars>
      </dgm:prSet>
      <dgm:spPr/>
    </dgm:pt>
    <dgm:pt modelId="{322BB080-5322-4348-8990-555C995CFE4E}" type="pres">
      <dgm:prSet presAssocID="{457491E0-15E5-4A5C-A527-DC55A45972BC}" presName="node" presStyleLbl="node1" presStyleIdx="0" presStyleCnt="3">
        <dgm:presLayoutVars>
          <dgm:bulletEnabled val="1"/>
        </dgm:presLayoutVars>
      </dgm:prSet>
      <dgm:spPr/>
    </dgm:pt>
    <dgm:pt modelId="{AF947CE4-E4D5-4CA2-8B17-939F04A132B6}" type="pres">
      <dgm:prSet presAssocID="{7FD960FD-1C19-4123-9E7F-0872AFD19A02}" presName="sibTrans" presStyleLbl="sibTrans2D1" presStyleIdx="0" presStyleCnt="2"/>
      <dgm:spPr/>
    </dgm:pt>
    <dgm:pt modelId="{3909E20F-20D3-4CD1-8BD5-A304F3A938B1}" type="pres">
      <dgm:prSet presAssocID="{7FD960FD-1C19-4123-9E7F-0872AFD19A02}" presName="connectorText" presStyleLbl="sibTrans2D1" presStyleIdx="0" presStyleCnt="2"/>
      <dgm:spPr/>
    </dgm:pt>
    <dgm:pt modelId="{0C0CA4EE-210A-4EF6-837E-DB32DA70A98A}" type="pres">
      <dgm:prSet presAssocID="{576CCC03-579B-4E0F-AE79-02F5C8D5C528}" presName="node" presStyleLbl="node1" presStyleIdx="1" presStyleCnt="3">
        <dgm:presLayoutVars>
          <dgm:bulletEnabled val="1"/>
        </dgm:presLayoutVars>
      </dgm:prSet>
      <dgm:spPr/>
    </dgm:pt>
    <dgm:pt modelId="{9111A667-5341-498A-88A9-FF4DF5BBC78B}" type="pres">
      <dgm:prSet presAssocID="{6494AF83-D4DA-4DBC-9618-9CEB9D9D033C}" presName="sibTrans" presStyleLbl="sibTrans2D1" presStyleIdx="1" presStyleCnt="2"/>
      <dgm:spPr/>
    </dgm:pt>
    <dgm:pt modelId="{A8788B20-8B8E-42C3-8568-BFBEF085C28C}" type="pres">
      <dgm:prSet presAssocID="{6494AF83-D4DA-4DBC-9618-9CEB9D9D033C}" presName="connectorText" presStyleLbl="sibTrans2D1" presStyleIdx="1" presStyleCnt="2"/>
      <dgm:spPr/>
    </dgm:pt>
    <dgm:pt modelId="{6ADCA230-493F-4CE7-B7CA-36D34CB0BCB6}" type="pres">
      <dgm:prSet presAssocID="{429154DD-2147-4552-B7D9-074AA22D57A9}" presName="node" presStyleLbl="node1" presStyleIdx="2" presStyleCnt="3">
        <dgm:presLayoutVars>
          <dgm:bulletEnabled val="1"/>
        </dgm:presLayoutVars>
      </dgm:prSet>
      <dgm:spPr/>
    </dgm:pt>
  </dgm:ptLst>
  <dgm:cxnLst>
    <dgm:cxn modelId="{1B544D03-E1C6-4DD7-996B-8BC181626B69}" type="presOf" srcId="{7FD960FD-1C19-4123-9E7F-0872AFD19A02}" destId="{3909E20F-20D3-4CD1-8BD5-A304F3A938B1}" srcOrd="1" destOrd="0" presId="urn:microsoft.com/office/officeart/2005/8/layout/process1"/>
    <dgm:cxn modelId="{88E22408-DE23-4DC3-BD27-8B6645940D36}" type="presOf" srcId="{BE2DF076-BE6E-4E8C-831F-3506FCE84D79}" destId="{A5182ED7-0AB3-4B61-97BE-8F2A9D1F57BD}" srcOrd="0" destOrd="0" presId="urn:microsoft.com/office/officeart/2005/8/layout/process1"/>
    <dgm:cxn modelId="{A024F428-135E-42AC-B626-C5E668D162D8}" srcId="{BE2DF076-BE6E-4E8C-831F-3506FCE84D79}" destId="{457491E0-15E5-4A5C-A527-DC55A45972BC}" srcOrd="0" destOrd="0" parTransId="{651D0999-E4C0-4841-B1E9-1382507DFA2A}" sibTransId="{7FD960FD-1C19-4123-9E7F-0872AFD19A02}"/>
    <dgm:cxn modelId="{89C8A72E-4CF2-4D20-B587-4CE5FA23BC10}" type="presOf" srcId="{6494AF83-D4DA-4DBC-9618-9CEB9D9D033C}" destId="{9111A667-5341-498A-88A9-FF4DF5BBC78B}" srcOrd="0" destOrd="0" presId="urn:microsoft.com/office/officeart/2005/8/layout/process1"/>
    <dgm:cxn modelId="{6608A034-9478-4AB8-9677-F85CDF2E6F5A}" srcId="{BE2DF076-BE6E-4E8C-831F-3506FCE84D79}" destId="{576CCC03-579B-4E0F-AE79-02F5C8D5C528}" srcOrd="1" destOrd="0" parTransId="{7E8D1EED-ACA9-4348-A13F-0E4CAED87295}" sibTransId="{6494AF83-D4DA-4DBC-9618-9CEB9D9D033C}"/>
    <dgm:cxn modelId="{7991423E-BF7A-44E8-A820-9F4E6AF2243C}" type="presOf" srcId="{576CCC03-579B-4E0F-AE79-02F5C8D5C528}" destId="{0C0CA4EE-210A-4EF6-837E-DB32DA70A98A}" srcOrd="0" destOrd="0" presId="urn:microsoft.com/office/officeart/2005/8/layout/process1"/>
    <dgm:cxn modelId="{670E2E6C-A9DF-461C-942B-5DB262BB86DA}" type="presOf" srcId="{6494AF83-D4DA-4DBC-9618-9CEB9D9D033C}" destId="{A8788B20-8B8E-42C3-8568-BFBEF085C28C}" srcOrd="1" destOrd="0" presId="urn:microsoft.com/office/officeart/2005/8/layout/process1"/>
    <dgm:cxn modelId="{C4DC4F75-D1E3-45FF-9E59-1910F5AB3211}" srcId="{BE2DF076-BE6E-4E8C-831F-3506FCE84D79}" destId="{429154DD-2147-4552-B7D9-074AA22D57A9}" srcOrd="2" destOrd="0" parTransId="{14AA1A52-730F-46DD-85E8-7208C95232E8}" sibTransId="{35A0011F-54A8-46D7-B298-2F0D93B62EFA}"/>
    <dgm:cxn modelId="{636F7E7F-1224-40FB-BE0D-DD79986C1A2D}" type="presOf" srcId="{457491E0-15E5-4A5C-A527-DC55A45972BC}" destId="{322BB080-5322-4348-8990-555C995CFE4E}" srcOrd="0" destOrd="0" presId="urn:microsoft.com/office/officeart/2005/8/layout/process1"/>
    <dgm:cxn modelId="{313964B3-33F0-4908-80FD-B633D75562D3}" type="presOf" srcId="{7FD960FD-1C19-4123-9E7F-0872AFD19A02}" destId="{AF947CE4-E4D5-4CA2-8B17-939F04A132B6}" srcOrd="0" destOrd="0" presId="urn:microsoft.com/office/officeart/2005/8/layout/process1"/>
    <dgm:cxn modelId="{E9FEDFD4-529D-49F8-A784-783A62FD8E70}" type="presOf" srcId="{429154DD-2147-4552-B7D9-074AA22D57A9}" destId="{6ADCA230-493F-4CE7-B7CA-36D34CB0BCB6}" srcOrd="0" destOrd="0" presId="urn:microsoft.com/office/officeart/2005/8/layout/process1"/>
    <dgm:cxn modelId="{5E1D98E7-282F-4609-A745-B0341699F070}" type="presParOf" srcId="{A5182ED7-0AB3-4B61-97BE-8F2A9D1F57BD}" destId="{322BB080-5322-4348-8990-555C995CFE4E}" srcOrd="0" destOrd="0" presId="urn:microsoft.com/office/officeart/2005/8/layout/process1"/>
    <dgm:cxn modelId="{AEDEC9EB-ECE6-44B8-A08F-B961042DB83F}" type="presParOf" srcId="{A5182ED7-0AB3-4B61-97BE-8F2A9D1F57BD}" destId="{AF947CE4-E4D5-4CA2-8B17-939F04A132B6}" srcOrd="1" destOrd="0" presId="urn:microsoft.com/office/officeart/2005/8/layout/process1"/>
    <dgm:cxn modelId="{7BB27EED-4A25-4636-AE8F-4025E690FAC9}" type="presParOf" srcId="{AF947CE4-E4D5-4CA2-8B17-939F04A132B6}" destId="{3909E20F-20D3-4CD1-8BD5-A304F3A938B1}" srcOrd="0" destOrd="0" presId="urn:microsoft.com/office/officeart/2005/8/layout/process1"/>
    <dgm:cxn modelId="{43FEAEDA-0910-42C8-A42D-F695B63510AB}" type="presParOf" srcId="{A5182ED7-0AB3-4B61-97BE-8F2A9D1F57BD}" destId="{0C0CA4EE-210A-4EF6-837E-DB32DA70A98A}" srcOrd="2" destOrd="0" presId="urn:microsoft.com/office/officeart/2005/8/layout/process1"/>
    <dgm:cxn modelId="{32E01DF1-EA01-4D7F-9AB7-D9C661FFA0FC}" type="presParOf" srcId="{A5182ED7-0AB3-4B61-97BE-8F2A9D1F57BD}" destId="{9111A667-5341-498A-88A9-FF4DF5BBC78B}" srcOrd="3" destOrd="0" presId="urn:microsoft.com/office/officeart/2005/8/layout/process1"/>
    <dgm:cxn modelId="{84105F07-3AD8-4D52-92E5-E9357DB53DE4}" type="presParOf" srcId="{9111A667-5341-498A-88A9-FF4DF5BBC78B}" destId="{A8788B20-8B8E-42C3-8568-BFBEF085C28C}" srcOrd="0" destOrd="0" presId="urn:microsoft.com/office/officeart/2005/8/layout/process1"/>
    <dgm:cxn modelId="{568116AC-D9EE-443E-B9AD-A4C3598CEA7C}" type="presParOf" srcId="{A5182ED7-0AB3-4B61-97BE-8F2A9D1F57BD}" destId="{6ADCA230-493F-4CE7-B7CA-36D34CB0BCB6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9480F2B-D3EF-4D11-9B43-AEFDDEF425FC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2322429-88BD-47A0-A58E-BD069F410190}">
      <dgm:prSet/>
      <dgm:spPr/>
      <dgm:t>
        <a:bodyPr/>
        <a:lstStyle/>
        <a:p>
          <a:r>
            <a:rPr lang="en-GB" dirty="0"/>
            <a:t>What is Aristotle’s Prime Mover?</a:t>
          </a:r>
          <a:endParaRPr lang="en-US" dirty="0"/>
        </a:p>
      </dgm:t>
    </dgm:pt>
    <dgm:pt modelId="{0E19B996-9DA7-4DFF-9CEE-A14189E6144D}" type="parTrans" cxnId="{3B5F39C5-725F-427E-984C-1BD8F6E88538}">
      <dgm:prSet/>
      <dgm:spPr/>
      <dgm:t>
        <a:bodyPr/>
        <a:lstStyle/>
        <a:p>
          <a:endParaRPr lang="en-US"/>
        </a:p>
      </dgm:t>
    </dgm:pt>
    <dgm:pt modelId="{A8BD01BC-B2D5-49FB-B72D-254B57F8632A}" type="sibTrans" cxnId="{3B5F39C5-725F-427E-984C-1BD8F6E88538}">
      <dgm:prSet/>
      <dgm:spPr/>
      <dgm:t>
        <a:bodyPr/>
        <a:lstStyle/>
        <a:p>
          <a:endParaRPr lang="en-US"/>
        </a:p>
      </dgm:t>
    </dgm:pt>
    <dgm:pt modelId="{E9B14F36-AB14-44B7-997D-2CD82193BFF2}">
      <dgm:prSet/>
      <dgm:spPr/>
      <dgm:t>
        <a:bodyPr/>
        <a:lstStyle/>
        <a:p>
          <a:r>
            <a:rPr lang="en-GB" dirty="0"/>
            <a:t>Create an infographic/poster explaining his theory, what it is, God as the Prime Mover and weaknesses to the argument.</a:t>
          </a:r>
          <a:endParaRPr lang="en-US" dirty="0"/>
        </a:p>
      </dgm:t>
    </dgm:pt>
    <dgm:pt modelId="{005BB878-13B5-49B0-945E-B67E75B9D284}" type="parTrans" cxnId="{ED51E3A0-A2B2-4687-B1A1-B0C3C9A9ECA8}">
      <dgm:prSet/>
      <dgm:spPr/>
      <dgm:t>
        <a:bodyPr/>
        <a:lstStyle/>
        <a:p>
          <a:endParaRPr lang="en-US"/>
        </a:p>
      </dgm:t>
    </dgm:pt>
    <dgm:pt modelId="{21CA7D88-F146-49F4-991C-8A5CF12C021F}" type="sibTrans" cxnId="{ED51E3A0-A2B2-4687-B1A1-B0C3C9A9ECA8}">
      <dgm:prSet/>
      <dgm:spPr/>
      <dgm:t>
        <a:bodyPr/>
        <a:lstStyle/>
        <a:p>
          <a:endParaRPr lang="en-US"/>
        </a:p>
      </dgm:t>
    </dgm:pt>
    <dgm:pt modelId="{178C54BF-14D5-4DB4-BAF7-CA206378D6A8}" type="pres">
      <dgm:prSet presAssocID="{09480F2B-D3EF-4D11-9B43-AEFDDEF425FC}" presName="cycle" presStyleCnt="0">
        <dgm:presLayoutVars>
          <dgm:dir/>
          <dgm:resizeHandles val="exact"/>
        </dgm:presLayoutVars>
      </dgm:prSet>
      <dgm:spPr/>
    </dgm:pt>
    <dgm:pt modelId="{CAFB8CDF-DB7F-4CDD-98BD-5774BCA31A98}" type="pres">
      <dgm:prSet presAssocID="{B2322429-88BD-47A0-A58E-BD069F410190}" presName="node" presStyleLbl="node1" presStyleIdx="0" presStyleCnt="2">
        <dgm:presLayoutVars>
          <dgm:bulletEnabled val="1"/>
        </dgm:presLayoutVars>
      </dgm:prSet>
      <dgm:spPr/>
    </dgm:pt>
    <dgm:pt modelId="{F7A8BF66-3DE0-4731-8184-89B70ACD81F3}" type="pres">
      <dgm:prSet presAssocID="{A8BD01BC-B2D5-49FB-B72D-254B57F8632A}" presName="sibTrans" presStyleLbl="sibTrans2D1" presStyleIdx="0" presStyleCnt="2"/>
      <dgm:spPr/>
    </dgm:pt>
    <dgm:pt modelId="{FDA9CCCA-C03E-4AEC-8441-C8001D18106D}" type="pres">
      <dgm:prSet presAssocID="{A8BD01BC-B2D5-49FB-B72D-254B57F8632A}" presName="connectorText" presStyleLbl="sibTrans2D1" presStyleIdx="0" presStyleCnt="2"/>
      <dgm:spPr/>
    </dgm:pt>
    <dgm:pt modelId="{5F78FF2E-E43A-42C7-819B-3B899747B80C}" type="pres">
      <dgm:prSet presAssocID="{E9B14F36-AB14-44B7-997D-2CD82193BFF2}" presName="node" presStyleLbl="node1" presStyleIdx="1" presStyleCnt="2">
        <dgm:presLayoutVars>
          <dgm:bulletEnabled val="1"/>
        </dgm:presLayoutVars>
      </dgm:prSet>
      <dgm:spPr/>
    </dgm:pt>
    <dgm:pt modelId="{F8F9C232-D121-44FA-B935-07F12E3ED6DD}" type="pres">
      <dgm:prSet presAssocID="{21CA7D88-F146-49F4-991C-8A5CF12C021F}" presName="sibTrans" presStyleLbl="sibTrans2D1" presStyleIdx="1" presStyleCnt="2"/>
      <dgm:spPr/>
    </dgm:pt>
    <dgm:pt modelId="{EFF179C5-E8D5-4E98-9E05-C8B626A6ACC7}" type="pres">
      <dgm:prSet presAssocID="{21CA7D88-F146-49F4-991C-8A5CF12C021F}" presName="connectorText" presStyleLbl="sibTrans2D1" presStyleIdx="1" presStyleCnt="2"/>
      <dgm:spPr/>
    </dgm:pt>
  </dgm:ptLst>
  <dgm:cxnLst>
    <dgm:cxn modelId="{44D3F21B-7AFD-408A-9708-646FDCD3A3AD}" type="presOf" srcId="{21CA7D88-F146-49F4-991C-8A5CF12C021F}" destId="{F8F9C232-D121-44FA-B935-07F12E3ED6DD}" srcOrd="0" destOrd="0" presId="urn:microsoft.com/office/officeart/2005/8/layout/cycle2"/>
    <dgm:cxn modelId="{B62E6060-351D-48B4-8272-39E1F1FF5BE8}" type="presOf" srcId="{09480F2B-D3EF-4D11-9B43-AEFDDEF425FC}" destId="{178C54BF-14D5-4DB4-BAF7-CA206378D6A8}" srcOrd="0" destOrd="0" presId="urn:microsoft.com/office/officeart/2005/8/layout/cycle2"/>
    <dgm:cxn modelId="{B993DC67-EAB7-4357-BD51-E361AE4953D4}" type="presOf" srcId="{B2322429-88BD-47A0-A58E-BD069F410190}" destId="{CAFB8CDF-DB7F-4CDD-98BD-5774BCA31A98}" srcOrd="0" destOrd="0" presId="urn:microsoft.com/office/officeart/2005/8/layout/cycle2"/>
    <dgm:cxn modelId="{1EBA895A-C12D-4CCA-A8E0-A5000B7079CB}" type="presOf" srcId="{E9B14F36-AB14-44B7-997D-2CD82193BFF2}" destId="{5F78FF2E-E43A-42C7-819B-3B899747B80C}" srcOrd="0" destOrd="0" presId="urn:microsoft.com/office/officeart/2005/8/layout/cycle2"/>
    <dgm:cxn modelId="{54D6118C-08F6-45B8-9138-DC3A6C8F7363}" type="presOf" srcId="{A8BD01BC-B2D5-49FB-B72D-254B57F8632A}" destId="{F7A8BF66-3DE0-4731-8184-89B70ACD81F3}" srcOrd="0" destOrd="0" presId="urn:microsoft.com/office/officeart/2005/8/layout/cycle2"/>
    <dgm:cxn modelId="{ED51E3A0-A2B2-4687-B1A1-B0C3C9A9ECA8}" srcId="{09480F2B-D3EF-4D11-9B43-AEFDDEF425FC}" destId="{E9B14F36-AB14-44B7-997D-2CD82193BFF2}" srcOrd="1" destOrd="0" parTransId="{005BB878-13B5-49B0-945E-B67E75B9D284}" sibTransId="{21CA7D88-F146-49F4-991C-8A5CF12C021F}"/>
    <dgm:cxn modelId="{3CC54BAD-B597-41B2-8C08-384F201D4080}" type="presOf" srcId="{21CA7D88-F146-49F4-991C-8A5CF12C021F}" destId="{EFF179C5-E8D5-4E98-9E05-C8B626A6ACC7}" srcOrd="1" destOrd="0" presId="urn:microsoft.com/office/officeart/2005/8/layout/cycle2"/>
    <dgm:cxn modelId="{3B5F39C5-725F-427E-984C-1BD8F6E88538}" srcId="{09480F2B-D3EF-4D11-9B43-AEFDDEF425FC}" destId="{B2322429-88BD-47A0-A58E-BD069F410190}" srcOrd="0" destOrd="0" parTransId="{0E19B996-9DA7-4DFF-9CEE-A14189E6144D}" sibTransId="{A8BD01BC-B2D5-49FB-B72D-254B57F8632A}"/>
    <dgm:cxn modelId="{FFFC03DF-37E0-422F-9988-21AA29C69DA3}" type="presOf" srcId="{A8BD01BC-B2D5-49FB-B72D-254B57F8632A}" destId="{FDA9CCCA-C03E-4AEC-8441-C8001D18106D}" srcOrd="1" destOrd="0" presId="urn:microsoft.com/office/officeart/2005/8/layout/cycle2"/>
    <dgm:cxn modelId="{A22CE1EC-CE96-4FFE-9CBC-47B8916E28F5}" type="presParOf" srcId="{178C54BF-14D5-4DB4-BAF7-CA206378D6A8}" destId="{CAFB8CDF-DB7F-4CDD-98BD-5774BCA31A98}" srcOrd="0" destOrd="0" presId="urn:microsoft.com/office/officeart/2005/8/layout/cycle2"/>
    <dgm:cxn modelId="{3DFC6256-3262-4DAD-9360-62B02C851186}" type="presParOf" srcId="{178C54BF-14D5-4DB4-BAF7-CA206378D6A8}" destId="{F7A8BF66-3DE0-4731-8184-89B70ACD81F3}" srcOrd="1" destOrd="0" presId="urn:microsoft.com/office/officeart/2005/8/layout/cycle2"/>
    <dgm:cxn modelId="{BFC88ABA-38C9-45BD-97FC-5011C020DD6E}" type="presParOf" srcId="{F7A8BF66-3DE0-4731-8184-89B70ACD81F3}" destId="{FDA9CCCA-C03E-4AEC-8441-C8001D18106D}" srcOrd="0" destOrd="0" presId="urn:microsoft.com/office/officeart/2005/8/layout/cycle2"/>
    <dgm:cxn modelId="{CA607299-0E42-4F2D-AEE9-071EA87A2122}" type="presParOf" srcId="{178C54BF-14D5-4DB4-BAF7-CA206378D6A8}" destId="{5F78FF2E-E43A-42C7-819B-3B899747B80C}" srcOrd="2" destOrd="0" presId="urn:microsoft.com/office/officeart/2005/8/layout/cycle2"/>
    <dgm:cxn modelId="{56209507-D395-4DFD-837F-18FA57C28B73}" type="presParOf" srcId="{178C54BF-14D5-4DB4-BAF7-CA206378D6A8}" destId="{F8F9C232-D121-44FA-B935-07F12E3ED6DD}" srcOrd="3" destOrd="0" presId="urn:microsoft.com/office/officeart/2005/8/layout/cycle2"/>
    <dgm:cxn modelId="{FFCF997D-2D19-4BBB-A368-16E0D59B87F6}" type="presParOf" srcId="{F8F9C232-D121-44FA-B935-07F12E3ED6DD}" destId="{EFF179C5-E8D5-4E98-9E05-C8B626A6ACC7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08D577-E395-412D-8B2A-43737F7E87D9}">
      <dsp:nvSpPr>
        <dsp:cNvPr id="0" name=""/>
        <dsp:cNvSpPr/>
      </dsp:nvSpPr>
      <dsp:spPr>
        <a:xfrm>
          <a:off x="0" y="732563"/>
          <a:ext cx="6263640" cy="19492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 dirty="0"/>
            <a:t>What are Aristotle’s 4 causes? MEFF</a:t>
          </a:r>
          <a:endParaRPr lang="en-US" sz="4900" kern="1200" dirty="0"/>
        </a:p>
      </dsp:txBody>
      <dsp:txXfrm>
        <a:off x="95153" y="827716"/>
        <a:ext cx="6073334" cy="1758914"/>
      </dsp:txXfrm>
    </dsp:sp>
    <dsp:sp modelId="{CFDC040A-21A2-4074-A840-609E784CAE00}">
      <dsp:nvSpPr>
        <dsp:cNvPr id="0" name=""/>
        <dsp:cNvSpPr/>
      </dsp:nvSpPr>
      <dsp:spPr>
        <a:xfrm>
          <a:off x="0" y="2822903"/>
          <a:ext cx="6263640" cy="194922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l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 dirty="0"/>
            <a:t>What is an empiricist? Are you one?</a:t>
          </a:r>
          <a:endParaRPr lang="en-US" sz="4900" kern="1200" dirty="0"/>
        </a:p>
      </dsp:txBody>
      <dsp:txXfrm>
        <a:off x="95153" y="2918056"/>
        <a:ext cx="6073334" cy="17589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5C24F9-2436-4A6B-818F-BEA2B90FCBE4}">
      <dsp:nvSpPr>
        <dsp:cNvPr id="0" name=""/>
        <dsp:cNvSpPr/>
      </dsp:nvSpPr>
      <dsp:spPr>
        <a:xfrm>
          <a:off x="0" y="531"/>
          <a:ext cx="10515600" cy="12447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B6724F-6D6F-4E08-AAD7-42779F130BDB}">
      <dsp:nvSpPr>
        <dsp:cNvPr id="0" name=""/>
        <dsp:cNvSpPr/>
      </dsp:nvSpPr>
      <dsp:spPr>
        <a:xfrm>
          <a:off x="376522" y="280590"/>
          <a:ext cx="684586" cy="6845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1E55D4-D1F9-430B-9D77-0DA2FD1D8B80}">
      <dsp:nvSpPr>
        <dsp:cNvPr id="0" name=""/>
        <dsp:cNvSpPr/>
      </dsp:nvSpPr>
      <dsp:spPr>
        <a:xfrm>
          <a:off x="1437631" y="531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Like Plato, Aristotle believed that everything in life is constantly changing; people grow old, day turns to night, seasons pass, tides flow. </a:t>
          </a:r>
          <a:endParaRPr lang="en-US" sz="2300" kern="1200"/>
        </a:p>
      </dsp:txBody>
      <dsp:txXfrm>
        <a:off x="1437631" y="531"/>
        <a:ext cx="9077968" cy="1244702"/>
      </dsp:txXfrm>
    </dsp:sp>
    <dsp:sp modelId="{6FB50DCE-0359-4A4B-9C63-1A1EF2EC3D93}">
      <dsp:nvSpPr>
        <dsp:cNvPr id="0" name=""/>
        <dsp:cNvSpPr/>
      </dsp:nvSpPr>
      <dsp:spPr>
        <a:xfrm>
          <a:off x="0" y="1556410"/>
          <a:ext cx="10515600" cy="12447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9655F9-F44C-4109-ABE8-409182940DA0}">
      <dsp:nvSpPr>
        <dsp:cNvPr id="0" name=""/>
        <dsp:cNvSpPr/>
      </dsp:nvSpPr>
      <dsp:spPr>
        <a:xfrm>
          <a:off x="376522" y="1836468"/>
          <a:ext cx="684586" cy="6845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7DEC94-CDE3-4373-8788-0C0A22C0DC46}">
      <dsp:nvSpPr>
        <dsp:cNvPr id="0" name=""/>
        <dsp:cNvSpPr/>
      </dsp:nvSpPr>
      <dsp:spPr>
        <a:xfrm>
          <a:off x="1437631" y="1556410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Aristotle reasoned that if everything has a cause and purpose, something must be causing this movement; he called that being the Prime Mover.</a:t>
          </a:r>
          <a:endParaRPr lang="en-US" sz="2300" kern="1200" dirty="0"/>
        </a:p>
      </dsp:txBody>
      <dsp:txXfrm>
        <a:off x="1437631" y="1556410"/>
        <a:ext cx="9077968" cy="1244702"/>
      </dsp:txXfrm>
    </dsp:sp>
    <dsp:sp modelId="{A98FC88E-A2EF-4369-A438-3B43B9432C26}">
      <dsp:nvSpPr>
        <dsp:cNvPr id="0" name=""/>
        <dsp:cNvSpPr/>
      </dsp:nvSpPr>
      <dsp:spPr>
        <a:xfrm>
          <a:off x="0" y="3112289"/>
          <a:ext cx="10515600" cy="12447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022F8C-90E7-4273-92D7-B7ED5CC13AFF}">
      <dsp:nvSpPr>
        <dsp:cNvPr id="0" name=""/>
        <dsp:cNvSpPr/>
      </dsp:nvSpPr>
      <dsp:spPr>
        <a:xfrm>
          <a:off x="376522" y="3392347"/>
          <a:ext cx="684586" cy="6845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31E13A-75FE-483C-B668-9DD7E6657759}">
      <dsp:nvSpPr>
        <dsp:cNvPr id="0" name=""/>
        <dsp:cNvSpPr/>
      </dsp:nvSpPr>
      <dsp:spPr>
        <a:xfrm>
          <a:off x="1437631" y="3112289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Consider the next clip – what is happening? What are the causes and effects? How does it begin?</a:t>
          </a:r>
          <a:endParaRPr lang="en-US" sz="2300" kern="1200"/>
        </a:p>
      </dsp:txBody>
      <dsp:txXfrm>
        <a:off x="1437631" y="3112289"/>
        <a:ext cx="9077968" cy="12447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937771-5B84-48EF-A329-101967576A9B}">
      <dsp:nvSpPr>
        <dsp:cNvPr id="0" name=""/>
        <dsp:cNvSpPr/>
      </dsp:nvSpPr>
      <dsp:spPr>
        <a:xfrm>
          <a:off x="0" y="1808"/>
          <a:ext cx="10515600" cy="9166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FEE02A-6F0C-4339-8BF8-27F2DEB062C3}">
      <dsp:nvSpPr>
        <dsp:cNvPr id="0" name=""/>
        <dsp:cNvSpPr/>
      </dsp:nvSpPr>
      <dsp:spPr>
        <a:xfrm>
          <a:off x="277275" y="208046"/>
          <a:ext cx="504136" cy="5041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7C3F05-D528-42A2-9CC7-75A95B96C82B}">
      <dsp:nvSpPr>
        <dsp:cNvPr id="0" name=""/>
        <dsp:cNvSpPr/>
      </dsp:nvSpPr>
      <dsp:spPr>
        <a:xfrm>
          <a:off x="1058686" y="180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“There must be a mover that moves them, without being moved, eternal and a substance, and actual”</a:t>
          </a:r>
          <a:endParaRPr lang="en-US" sz="2000" kern="1200"/>
        </a:p>
      </dsp:txBody>
      <dsp:txXfrm>
        <a:off x="1058686" y="1808"/>
        <a:ext cx="9456913" cy="916611"/>
      </dsp:txXfrm>
    </dsp:sp>
    <dsp:sp modelId="{6D6EACFE-35E2-4872-9363-1AFC230E55EF}">
      <dsp:nvSpPr>
        <dsp:cNvPr id="0" name=""/>
        <dsp:cNvSpPr/>
      </dsp:nvSpPr>
      <dsp:spPr>
        <a:xfrm>
          <a:off x="0" y="1147573"/>
          <a:ext cx="10515600" cy="9166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88A5D1-95BF-4F52-8EB6-0D526125CE9E}">
      <dsp:nvSpPr>
        <dsp:cNvPr id="0" name=""/>
        <dsp:cNvSpPr/>
      </dsp:nvSpPr>
      <dsp:spPr>
        <a:xfrm>
          <a:off x="277275" y="1353811"/>
          <a:ext cx="504136" cy="5041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842150-5480-453E-B7BC-92EF1C86079B}">
      <dsp:nvSpPr>
        <dsp:cNvPr id="0" name=""/>
        <dsp:cNvSpPr/>
      </dsp:nvSpPr>
      <dsp:spPr>
        <a:xfrm>
          <a:off x="1058686" y="114757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Like with the domino, there must be substance that is separate, it must exist to start it  must be different and eternal from the origin (like a finger pushing the first domino)</a:t>
          </a:r>
          <a:endParaRPr lang="en-US" sz="2000" kern="1200"/>
        </a:p>
      </dsp:txBody>
      <dsp:txXfrm>
        <a:off x="1058686" y="1147573"/>
        <a:ext cx="9456913" cy="916611"/>
      </dsp:txXfrm>
    </dsp:sp>
    <dsp:sp modelId="{1741D2D5-456E-4328-ABFC-D99BBE24C42E}">
      <dsp:nvSpPr>
        <dsp:cNvPr id="0" name=""/>
        <dsp:cNvSpPr/>
      </dsp:nvSpPr>
      <dsp:spPr>
        <a:xfrm>
          <a:off x="0" y="2293338"/>
          <a:ext cx="10515600" cy="9166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F3C9C0-3141-4415-943A-AFFDFE098A59}">
      <dsp:nvSpPr>
        <dsp:cNvPr id="0" name=""/>
        <dsp:cNvSpPr/>
      </dsp:nvSpPr>
      <dsp:spPr>
        <a:xfrm>
          <a:off x="277275" y="2499576"/>
          <a:ext cx="504136" cy="5041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22DFAB-A1E2-46D5-9DBA-BA911DEF0EEA}">
      <dsp:nvSpPr>
        <dsp:cNvPr id="0" name=""/>
        <dsp:cNvSpPr/>
      </dsp:nvSpPr>
      <dsp:spPr>
        <a:xfrm>
          <a:off x="1058686" y="229333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Aristotle was looking at the changing nature of life and concluded there must be an explanation for all the changes. </a:t>
          </a:r>
          <a:endParaRPr lang="en-US" sz="2000" kern="1200"/>
        </a:p>
      </dsp:txBody>
      <dsp:txXfrm>
        <a:off x="1058686" y="2293338"/>
        <a:ext cx="9456913" cy="916611"/>
      </dsp:txXfrm>
    </dsp:sp>
    <dsp:sp modelId="{BF1E174E-9518-4CCD-AAF3-006D98248F5F}">
      <dsp:nvSpPr>
        <dsp:cNvPr id="0" name=""/>
        <dsp:cNvSpPr/>
      </dsp:nvSpPr>
      <dsp:spPr>
        <a:xfrm>
          <a:off x="0" y="3439103"/>
          <a:ext cx="10515600" cy="91661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EF884E-58A4-4E25-9D48-712B4CEF79E9}">
      <dsp:nvSpPr>
        <dsp:cNvPr id="0" name=""/>
        <dsp:cNvSpPr/>
      </dsp:nvSpPr>
      <dsp:spPr>
        <a:xfrm>
          <a:off x="277275" y="3645341"/>
          <a:ext cx="504136" cy="5041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318985-63C3-4D8A-9CB0-2F6F24389734}">
      <dsp:nvSpPr>
        <dsp:cNvPr id="0" name=""/>
        <dsp:cNvSpPr/>
      </dsp:nvSpPr>
      <dsp:spPr>
        <a:xfrm>
          <a:off x="1058686" y="343910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u="sng" kern="1200"/>
            <a:t>TASK: </a:t>
          </a:r>
          <a:r>
            <a:rPr lang="en-GB" sz="2000" kern="1200"/>
            <a:t>How is the domino example of an efficient cause, not a final cause?</a:t>
          </a:r>
          <a:endParaRPr lang="en-US" sz="2000" kern="1200"/>
        </a:p>
      </dsp:txBody>
      <dsp:txXfrm>
        <a:off x="1058686" y="3439103"/>
        <a:ext cx="9456913" cy="9166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BB080-5322-4348-8990-555C995CFE4E}">
      <dsp:nvSpPr>
        <dsp:cNvPr id="0" name=""/>
        <dsp:cNvSpPr/>
      </dsp:nvSpPr>
      <dsp:spPr>
        <a:xfrm>
          <a:off x="15734" y="0"/>
          <a:ext cx="3022211" cy="435752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Aristotle’s prime mover has to be outside of the universe and outside of time. If not, then you could ask ‘who started the prime mover’.</a:t>
          </a:r>
          <a:endParaRPr lang="en-US" sz="2400" kern="1200" dirty="0"/>
        </a:p>
      </dsp:txBody>
      <dsp:txXfrm>
        <a:off x="104252" y="88518"/>
        <a:ext cx="2845175" cy="4180488"/>
      </dsp:txXfrm>
    </dsp:sp>
    <dsp:sp modelId="{AF947CE4-E4D5-4CA2-8B17-939F04A132B6}">
      <dsp:nvSpPr>
        <dsp:cNvPr id="0" name=""/>
        <dsp:cNvSpPr/>
      </dsp:nvSpPr>
      <dsp:spPr>
        <a:xfrm>
          <a:off x="3340167" y="1804007"/>
          <a:ext cx="640708" cy="749508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3340167" y="1953909"/>
        <a:ext cx="448496" cy="449704"/>
      </dsp:txXfrm>
    </dsp:sp>
    <dsp:sp modelId="{0C0CA4EE-210A-4EF6-837E-DB32DA70A98A}">
      <dsp:nvSpPr>
        <dsp:cNvPr id="0" name=""/>
        <dsp:cNvSpPr/>
      </dsp:nvSpPr>
      <dsp:spPr>
        <a:xfrm>
          <a:off x="4246831" y="0"/>
          <a:ext cx="3022211" cy="435752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It can only exist in a spiritual way, otherwise it would be subject to change.</a:t>
          </a:r>
          <a:endParaRPr lang="en-US" sz="2400" kern="1200" dirty="0"/>
        </a:p>
      </dsp:txBody>
      <dsp:txXfrm>
        <a:off x="4335349" y="88518"/>
        <a:ext cx="2845175" cy="4180488"/>
      </dsp:txXfrm>
    </dsp:sp>
    <dsp:sp modelId="{9111A667-5341-498A-88A9-FF4DF5BBC78B}">
      <dsp:nvSpPr>
        <dsp:cNvPr id="0" name=""/>
        <dsp:cNvSpPr/>
      </dsp:nvSpPr>
      <dsp:spPr>
        <a:xfrm>
          <a:off x="7571264" y="1804007"/>
          <a:ext cx="640708" cy="74950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/>
        </a:p>
      </dsp:txBody>
      <dsp:txXfrm>
        <a:off x="7571264" y="1953909"/>
        <a:ext cx="448496" cy="449704"/>
      </dsp:txXfrm>
    </dsp:sp>
    <dsp:sp modelId="{6ADCA230-493F-4CE7-B7CA-36D34CB0BCB6}">
      <dsp:nvSpPr>
        <dsp:cNvPr id="0" name=""/>
        <dsp:cNvSpPr/>
      </dsp:nvSpPr>
      <dsp:spPr>
        <a:xfrm>
          <a:off x="8477927" y="0"/>
          <a:ext cx="3022211" cy="435752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Aristotle’s God is therefore eternal and unchanging. Therefore, it must be good. Things which change are bad. Change means impermanence, which is bad. This God cannot have a relationship with anything outside of itself. It is unmoved. ‘It is the thought of thought’. It is </a:t>
          </a:r>
          <a:r>
            <a:rPr lang="en-GB" sz="2000" kern="1200" dirty="0" err="1"/>
            <a:t>transcendant</a:t>
          </a:r>
          <a:r>
            <a:rPr lang="en-GB" sz="2000" kern="1200" dirty="0"/>
            <a:t> and outside of time and space. It never intervenes.</a:t>
          </a:r>
          <a:endParaRPr lang="en-US" sz="2000" kern="1200" dirty="0"/>
        </a:p>
      </dsp:txBody>
      <dsp:txXfrm>
        <a:off x="8566445" y="88518"/>
        <a:ext cx="2845175" cy="41804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FB8CDF-DB7F-4CDD-98BD-5774BCA31A98}">
      <dsp:nvSpPr>
        <dsp:cNvPr id="0" name=""/>
        <dsp:cNvSpPr/>
      </dsp:nvSpPr>
      <dsp:spPr>
        <a:xfrm>
          <a:off x="1988" y="169498"/>
          <a:ext cx="4196426" cy="419642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What is Aristotle’s Prime Mover?</a:t>
          </a:r>
          <a:endParaRPr lang="en-US" sz="2600" kern="1200" dirty="0"/>
        </a:p>
      </dsp:txBody>
      <dsp:txXfrm>
        <a:off x="616540" y="784050"/>
        <a:ext cx="2967322" cy="2967322"/>
      </dsp:txXfrm>
    </dsp:sp>
    <dsp:sp modelId="{F7A8BF66-3DE0-4731-8184-89B70ACD81F3}">
      <dsp:nvSpPr>
        <dsp:cNvPr id="0" name=""/>
        <dsp:cNvSpPr/>
      </dsp:nvSpPr>
      <dsp:spPr>
        <a:xfrm>
          <a:off x="3871316" y="-423569"/>
          <a:ext cx="2615760" cy="14162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3871316" y="-140310"/>
        <a:ext cx="2190872" cy="849775"/>
      </dsp:txXfrm>
    </dsp:sp>
    <dsp:sp modelId="{5F78FF2E-E43A-42C7-819B-3B899747B80C}">
      <dsp:nvSpPr>
        <dsp:cNvPr id="0" name=""/>
        <dsp:cNvSpPr/>
      </dsp:nvSpPr>
      <dsp:spPr>
        <a:xfrm>
          <a:off x="6308041" y="169498"/>
          <a:ext cx="4196426" cy="4196426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Create an infographic/poster explaining his theory, what it is, God as the Prime Mover and weaknesses to the argument.</a:t>
          </a:r>
          <a:endParaRPr lang="en-US" sz="2600" kern="1200" dirty="0"/>
        </a:p>
      </dsp:txBody>
      <dsp:txXfrm>
        <a:off x="6922593" y="784050"/>
        <a:ext cx="2967322" cy="2967322"/>
      </dsp:txXfrm>
    </dsp:sp>
    <dsp:sp modelId="{F8F9C232-D121-44FA-B935-07F12E3ED6DD}">
      <dsp:nvSpPr>
        <dsp:cNvPr id="0" name=""/>
        <dsp:cNvSpPr/>
      </dsp:nvSpPr>
      <dsp:spPr>
        <a:xfrm rot="10800000">
          <a:off x="4019378" y="3542699"/>
          <a:ext cx="2615760" cy="141629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 rot="10800000">
        <a:off x="4444266" y="3825958"/>
        <a:ext cx="2190872" cy="8497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D3E36-CCEE-4EE6-DC49-004C37A79E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D0D64F-8B88-021F-B69E-752BE8C69F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1180B2-4A85-765C-6D20-1A66CC176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00243F-712B-AEBB-F80C-2AD95ABBC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2DD6DD-6418-C56E-2DA6-EC2A90DAD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815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63B75-8AF9-776A-370F-8B66F72EA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B4C65-A54F-BC19-5686-488576521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D731C-AD9F-5A88-8086-86B1349A9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B11BE-2620-C141-88CD-9AA26F1BC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68E0D2-29E5-E873-D114-BA3FD976E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731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7D662-762C-A271-5D10-C96014E9F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3B742-3B05-CEB9-EF0C-63CBA1E8F6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E88B7-4D7B-1E35-B108-5932F0A3D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EC9546-719C-2A6D-AED6-A991DC322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DB33A-DF54-B5E6-963E-73E9A12D8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380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C2223-EF36-2D28-7BCC-D7D78D734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E1487-5DBD-9149-A2FF-956C4670C1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D3CC6B-E434-BC15-39CA-D253EFE815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055365-FBF6-3A2A-FA65-E77D20050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53DC8F-CCF0-6C75-8E72-12A4D7ACA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31D797-82B3-C3C7-68AB-2E17C1CF0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441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7C205-D0D2-3503-5697-886AB5026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F9F415-3FAB-29B5-AF39-AD8D2CA4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4303CC-AAED-40B2-CDCE-23F34CBB8D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EDD6EB-B383-61AF-1B06-1CB0DC577E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F9424E-74C4-2EF2-79EE-AD2384B3A2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114960-EEE7-0E15-BA98-04168B9EC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C0FB27-441D-08E1-A830-81FA652FC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41B7B5-340A-4DE0-B6A2-01A29C295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251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9BC8C-621F-09F4-3818-79BFF8A88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438414-AB5E-E2F1-D318-7A8B5F005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AE84FA-D8F2-F7B6-8802-BD779A5C9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253957-881F-3319-F5F1-5F36E1E32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23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CEDC1D-3538-A632-4B17-818DFAEED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6E83AB-190C-D798-351B-4AC6CEBF8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92613-6526-DBBB-CF88-1DB277411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582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2E1D4-E54B-8C5F-EE69-7AC95572C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5E8AA-84E6-EB9E-9481-98A8C54F98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6786AB-DA2F-1C2D-D0FA-0F4387AB1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D28461-1028-5EE2-7EAD-949F1836D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F96EE-5E9C-C7C5-6035-83AC4C83F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4BA48-9555-7F5D-6337-A73D5924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821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6C93C-839F-A33C-7CB2-1010F622D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1EB4BA-77E8-47FA-1EB4-6286663CED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5CC053-6935-FCB7-96D0-47A5D2FE7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E19FCE-5771-CC5F-65DA-58537F6E9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567A9A-B5E7-0D7A-6DD5-143A84770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184E2B-06AD-AB1C-7A91-020579438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396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D6266-22B8-937C-542A-0241F876B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CF2A47-B72B-5715-8013-1974ED817B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4E6621-DE7E-7460-EF90-99132C363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4EDFD1-19E3-D34B-60D7-2A641B6C4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C4C92E-6085-497B-79C0-04EC23483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796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2AAC04-C8FA-0070-2960-5D94E1825D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02F98C-226D-966F-73F1-A0B168D836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DEA5AA-9554-1F8A-3335-D92352591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C51FF-FD0F-D38B-B653-50D46674E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1B4687-8509-C5AB-0DCF-E8D8A44D9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23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6ED439-AC50-1DAE-1F11-A66448D6A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F482EA-F382-2755-8B02-158B8DACF0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D2FC9-269C-EEAD-DB87-1EB2F391E3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A158D-DEF6-451A-A897-D4E8F7A174B8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A5B5D8-5381-2C6D-CF83-9631390E89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F6E442-755B-C583-35DF-4A39C120EC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29E58-EB9B-402C-B164-8CFE0634BF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238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TY-H2aUtrKI?feature=oembed" TargetMode="Externa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1C67A7-C97E-69A4-4A7A-E6C28D46A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60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Title: Aristotle’s Prime mover</a:t>
            </a:r>
            <a:endParaRPr lang="en-US" sz="60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A7BADA76-B878-5756-59AB-DA673F8528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5489894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6FD10941-619F-64FB-A23B-82A2A63A58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36186" y="0"/>
            <a:ext cx="1855813" cy="185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266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48DEA-5B4C-9FDC-3DA5-9E7BF3114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u="sng" dirty="0"/>
              <a:t>The big question for this unit:</a:t>
            </a:r>
            <a:endParaRPr lang="en-US" sz="6000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49632-74B3-E4BC-E91D-D4A8681E9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/>
              <a:t>What are Aristotle’s ideas about what causes something to exist and the four parts of those causes?</a:t>
            </a:r>
            <a:endParaRPr lang="en-US" sz="4800" dirty="0"/>
          </a:p>
        </p:txBody>
      </p:sp>
      <p:pic>
        <p:nvPicPr>
          <p:cNvPr id="4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C9145792-1503-4F15-9DD2-6D25C9F8C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8814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94A06ED-5625-B5B3-1ABC-0CF09C7558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dirty="0"/>
              <a:t>Aristotle’s Prime Mover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5AFB81C5-3D78-4FF0-9D98-29601369B6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2152955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84038F1A-8311-733D-E6D7-D300D7908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5062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A1382-1EEA-D125-C821-6DB8EED51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Dominos championship</a:t>
            </a:r>
            <a:endParaRPr lang="en-US" dirty="0"/>
          </a:p>
        </p:txBody>
      </p:sp>
      <p:pic>
        <p:nvPicPr>
          <p:cNvPr id="4" name="Online Media 3" title="35,000 DOMINOES - Domino World 2019">
            <a:hlinkClick r:id="" action="ppaction://media"/>
            <a:extLst>
              <a:ext uri="{FF2B5EF4-FFF2-40B4-BE49-F238E27FC236}">
                <a16:creationId xmlns:a16="http://schemas.microsoft.com/office/drawing/2014/main" id="{694C48B2-7177-296F-ED89-981024F63261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65652" y="1452113"/>
            <a:ext cx="9272902" cy="5239544"/>
          </a:xfrm>
          <a:prstGeom prst="rect">
            <a:avLst/>
          </a:prstGeom>
        </p:spPr>
      </p:pic>
      <p:pic>
        <p:nvPicPr>
          <p:cNvPr id="5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7F3D7D78-8DB2-F8AE-4149-7CE4B1849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9147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C36AED-F3EF-56F3-1DCD-8BDDC47B4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dirty="0"/>
              <a:t>Aristotle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896DEE0-A4AA-46B5-8604-7D0C009941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2459511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F611FB5A-5BC0-DE56-1877-2C9BE0C5B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7098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CE3365-61B5-6501-D295-279C7BBC7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dirty="0"/>
              <a:t>So what does that mean for us?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26CF7F6-1C20-B5DB-B3B8-B38CE910F8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8350223"/>
              </p:ext>
            </p:extLst>
          </p:nvPr>
        </p:nvGraphicFramePr>
        <p:xfrm>
          <a:off x="331569" y="1915150"/>
          <a:ext cx="11515874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C227D67A-F2C0-E4E6-68BD-1FC3B5810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4201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380AD67-C5CA-4918-B4BB-C359BB03E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296DD3-6033-127B-D993-E82C40DF9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216" y="1076324"/>
            <a:ext cx="6272784" cy="1535051"/>
          </a:xfrm>
        </p:spPr>
        <p:txBody>
          <a:bodyPr anchor="b">
            <a:normAutofit/>
          </a:bodyPr>
          <a:lstStyle/>
          <a:p>
            <a:r>
              <a:rPr lang="en-GB" sz="5200"/>
              <a:t>Weaknesses to the argument</a:t>
            </a:r>
            <a:endParaRPr lang="en-US" sz="5200"/>
          </a:p>
        </p:txBody>
      </p:sp>
      <p:pic>
        <p:nvPicPr>
          <p:cNvPr id="5" name="Picture 4" descr="A swirling meteorite">
            <a:extLst>
              <a:ext uri="{FF2B5EF4-FFF2-40B4-BE49-F238E27FC236}">
                <a16:creationId xmlns:a16="http://schemas.microsoft.com/office/drawing/2014/main" id="{2FF8AD81-A41C-F388-F412-EFCA9ED8F3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087" r="26376" b="1"/>
          <a:stretch/>
        </p:blipFill>
        <p:spPr>
          <a:xfrm>
            <a:off x="20" y="10"/>
            <a:ext cx="4505305" cy="6857990"/>
          </a:xfrm>
          <a:prstGeom prst="rect">
            <a:avLst/>
          </a:prstGeom>
        </p:spPr>
      </p:pic>
      <p:sp>
        <p:nvSpPr>
          <p:cNvPr id="11" name="!!accent">
            <a:extLst>
              <a:ext uri="{FF2B5EF4-FFF2-40B4-BE49-F238E27FC236}">
                <a16:creationId xmlns:a16="http://schemas.microsoft.com/office/drawing/2014/main" id="{EABAD4DA-87BA-4F70-9EF0-45C6BCF17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17960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5128D9-2797-47FA-B6FE-EC24E6B843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926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75936-ACEA-5DCE-77BB-6BD276177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216" y="3351276"/>
            <a:ext cx="6272784" cy="282568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200"/>
              <a:t>How can the Prime Mover be omnipotent, yet not know about it?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200"/>
              <a:t>What the Prime Mover caused too, if it is eternal thought, yet created a material universe?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200"/>
              <a:t>Does there have to be a reason or final cause for the existence of the universe? Couldn’t we just be here by change?</a:t>
            </a:r>
            <a:endParaRPr lang="en-US" sz="2200"/>
          </a:p>
        </p:txBody>
      </p:sp>
      <p:pic>
        <p:nvPicPr>
          <p:cNvPr id="6" name="CEA5DC9F-AA60-46A1-8219-4C87D0710437" descr="105D54B5-F08D-46E1-A788-40836A94EBCC@Countesthorpe">
            <a:extLst>
              <a:ext uri="{FF2B5EF4-FFF2-40B4-BE49-F238E27FC236}">
                <a16:creationId xmlns:a16="http://schemas.microsoft.com/office/drawing/2014/main" id="{3054395E-07C4-4C74-094D-CE4EA7830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3473" y="0"/>
            <a:ext cx="1838528" cy="183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9366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3EC86F-AF28-2563-74BB-16160D262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r>
              <a:rPr lang="en-GB" sz="4000"/>
              <a:t>Paired task</a:t>
            </a:r>
            <a:endParaRPr lang="en-US" sz="40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3FFC89F-F28D-D890-81CC-DA23E66A32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3991371"/>
              </p:ext>
            </p:extLst>
          </p:nvPr>
        </p:nvGraphicFramePr>
        <p:xfrm>
          <a:off x="838200" y="173736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F1F87388-8C68-41D2-A592-1E760293EDB6" descr="C001C745-B9A1-48E1-B259-F35D87F28520@Countesthorpe">
            <a:extLst>
              <a:ext uri="{FF2B5EF4-FFF2-40B4-BE49-F238E27FC236}">
                <a16:creationId xmlns:a16="http://schemas.microsoft.com/office/drawing/2014/main" id="{5C3BDDB8-F246-DCF5-4A56-EE9C457BD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289" y="0"/>
            <a:ext cx="1867711" cy="186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FF7A0BF2-B866-1A33-2BC7-9686BAAC4153}"/>
              </a:ext>
            </a:extLst>
          </p:cNvPr>
          <p:cNvSpPr/>
          <p:nvPr/>
        </p:nvSpPr>
        <p:spPr>
          <a:xfrm>
            <a:off x="8680175" y="234482"/>
            <a:ext cx="1933972" cy="119663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Helping hand – A3 sheet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72119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9AB1A7-8C67-E3AB-FC38-D952B32EF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8000" dirty="0"/>
              <a:t>Debate</a:t>
            </a:r>
            <a:endParaRPr lang="en-US" sz="8000" dirty="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5C8A3-0A36-C22A-AF6A-F9AEC72BD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4000" dirty="0"/>
              <a:t>“Aristotle’s Prime Mover is completely different to the Christian concept of God!”</a:t>
            </a:r>
            <a:endParaRPr lang="en-US" sz="4000" dirty="0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4D212385-08AF-17D3-6FA8-44FB637EAF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3047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A87F3E1-8D1A-B831-DEB8-1099D7CC62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5276" y="-29730"/>
            <a:ext cx="2616724" cy="261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42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1687</TotalTime>
  <Words>458</Words>
  <Application>Microsoft Office PowerPoint</Application>
  <PresentationFormat>Widescreen</PresentationFormat>
  <Paragraphs>29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Title: Aristotle’s Prime mover</vt:lpstr>
      <vt:lpstr>The big question for this unit:</vt:lpstr>
      <vt:lpstr>Aristotle’s Prime Mover</vt:lpstr>
      <vt:lpstr>Dominos championship</vt:lpstr>
      <vt:lpstr>Aristotle</vt:lpstr>
      <vt:lpstr>So what does that mean for us?</vt:lpstr>
      <vt:lpstr>Weaknesses to the argument</vt:lpstr>
      <vt:lpstr>Paired task</vt:lpstr>
      <vt:lpstr>Debate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Title: Aristotle’s Prime mover</dc:title>
  <dc:creator>Mrs A. McKenzie</dc:creator>
  <cp:lastModifiedBy>Mrs A. McKenzie</cp:lastModifiedBy>
  <cp:revision>2</cp:revision>
  <dcterms:created xsi:type="dcterms:W3CDTF">2022-09-23T14:49:39Z</dcterms:created>
  <dcterms:modified xsi:type="dcterms:W3CDTF">2022-09-29T11:25:57Z</dcterms:modified>
</cp:coreProperties>
</file>