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  <p:sldMasterId id="2147483655" r:id="rId5"/>
    <p:sldMasterId id="2147483662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</p:sldIdLst>
  <p:sldSz cy="6858000" cx="9144000"/>
  <p:notesSz cx="6797675" cy="9926625"/>
  <p:embeddedFontLst>
    <p:embeddedFont>
      <p:font typeface="Play"/>
      <p:regular r:id="rId23"/>
      <p:bold r:id="rId24"/>
    </p:embeddedFont>
    <p:embeddedFont>
      <p:font typeface="NTR"/>
      <p:regular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26" roundtripDataSignature="AMtx7mhtVZFZ9kVjA87MFtz5eTrNUNJe3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1AB21A3-EFAF-4F96-8ECA-48C83B6765A6}">
  <a:tblStyle styleId="{A1AB21A3-EFAF-4F96-8ECA-48C83B6765A6}" styleName="Table_0">
    <a:wholeTbl>
      <a:tcTxStyle b="off" i="off">
        <a:font>
          <a:latin typeface="Sassoon Infant Rg"/>
          <a:ea typeface="Sassoon Infant Rg"/>
          <a:cs typeface="Sassoon Infant Rg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AE7ED"/>
          </a:solidFill>
        </a:fill>
      </a:tcStyle>
    </a:wholeTbl>
    <a:band1H>
      <a:tcTxStyle/>
      <a:tcStyle>
        <a:fill>
          <a:solidFill>
            <a:srgbClr val="D3CCDA"/>
          </a:solidFill>
        </a:fill>
      </a:tcStyle>
    </a:band1H>
    <a:band2H>
      <a:tcTxStyle/>
    </a:band2H>
    <a:band1V>
      <a:tcTxStyle/>
      <a:tcStyle>
        <a:fill>
          <a:solidFill>
            <a:srgbClr val="D3CCDA"/>
          </a:solidFill>
        </a:fill>
      </a:tcStyle>
    </a:band1V>
    <a:band2V>
      <a:tcTxStyle/>
    </a:band2V>
    <a:lastCol>
      <a:tcTxStyle b="on" i="off">
        <a:font>
          <a:latin typeface="Sassoon Infant Rg"/>
          <a:ea typeface="Sassoon Infant Rg"/>
          <a:cs typeface="Sassoon Infant Rg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Sassoon Infant Rg"/>
          <a:ea typeface="Sassoon Infant Rg"/>
          <a:cs typeface="Sassoon Infant Rg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Sassoon Infant Rg"/>
          <a:ea typeface="Sassoon Infant Rg"/>
          <a:cs typeface="Sassoon Infant Rg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Sassoon Infant Rg"/>
          <a:ea typeface="Sassoon Infant Rg"/>
          <a:cs typeface="Sassoon Infant Rg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  <a:tblStyle styleId="{D4664CAF-79C9-46CC-824E-0A6EACD585C2}" styleName="Table_1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3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4" Type="http://schemas.openxmlformats.org/officeDocument/2006/relationships/font" Target="fonts/Play-bold.fntdata"/><Relationship Id="rId23" Type="http://schemas.openxmlformats.org/officeDocument/2006/relationships/font" Target="fonts/Play-regular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26" Type="http://customschemas.google.com/relationships/presentationmetadata" Target="metadata"/><Relationship Id="rId25" Type="http://schemas.openxmlformats.org/officeDocument/2006/relationships/font" Target="fonts/NTR-regular.fntdata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50443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bbc.co.uk/bitesize/topics/zyqnvcw/articles/znpq47h" TargetMode="Externa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0" name="Google Shape;80;p1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1:notes"/>
          <p:cNvSpPr txBox="1"/>
          <p:nvPr>
            <p:ph idx="12" type="sldNum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2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3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4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5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5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6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6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7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8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8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9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9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0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10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1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11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2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3" name="Google Shape;203;p12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 sz="12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2"/>
              </a:rPr>
              <a:t>https://www.bbc.co.uk/bitesize/topics/zyqnvcw/articles/znpq47h</a:t>
            </a:r>
            <a:r>
              <a:rPr b="1" lang="en-GB" sz="1200"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- show clip if time permits. Great for Q&amp;A and for misconceptions of the Sikhi faith to be addressed.</a:t>
            </a:r>
            <a:endParaRPr/>
          </a:p>
        </p:txBody>
      </p:sp>
      <p:sp>
        <p:nvSpPr>
          <p:cNvPr id="204" name="Google Shape;204;p12:notes"/>
          <p:cNvSpPr txBox="1"/>
          <p:nvPr>
            <p:ph idx="12" type="sldNum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3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26" name="Google Shape;226;p13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13:notes"/>
          <p:cNvSpPr txBox="1"/>
          <p:nvPr>
            <p:ph idx="12" type="sldNum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4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39" name="Google Shape;239;p14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14:notes"/>
          <p:cNvSpPr txBox="1"/>
          <p:nvPr>
            <p:ph idx="12" type="sldNum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5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55" name="Google Shape;255;p15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15:notes"/>
          <p:cNvSpPr txBox="1"/>
          <p:nvPr>
            <p:ph idx="12" type="sldNum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.pn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.pn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.pn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">
  <p:cSld name="Blank Slide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3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fmla="val 2649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/>
          </a:p>
        </p:txBody>
      </p:sp>
      <p:pic>
        <p:nvPicPr>
          <p:cNvPr id="15" name="Google Shape;15;p2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23"/>
          <p:cNvSpPr/>
          <p:nvPr>
            <p:ph type="ctrTitle"/>
          </p:nvPr>
        </p:nvSpPr>
        <p:spPr>
          <a:xfrm>
            <a:off x="466725" y="1122363"/>
            <a:ext cx="8201025" cy="2387600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3"/>
          <p:cNvSpPr/>
          <p:nvPr>
            <p:ph idx="1" type="subTitle"/>
          </p:nvPr>
        </p:nvSpPr>
        <p:spPr>
          <a:xfrm>
            <a:off x="466725" y="3602038"/>
            <a:ext cx="8201025" cy="1655762"/>
          </a:xfrm>
          <a:prstGeom prst="roundRect">
            <a:avLst>
              <a:gd fmla="val 2583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None/>
              <a:defRPr sz="2400">
                <a:latin typeface="NTR"/>
                <a:ea typeface="NTR"/>
                <a:cs typeface="NTR"/>
                <a:sym typeface="NTR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4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fmla="val 2649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/>
          </a:p>
        </p:txBody>
      </p:sp>
      <p:pic>
        <p:nvPicPr>
          <p:cNvPr id="20" name="Google Shape;20;p2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24"/>
          <p:cNvSpPr/>
          <p:nvPr>
            <p:ph type="title"/>
          </p:nvPr>
        </p:nvSpPr>
        <p:spPr>
          <a:xfrm>
            <a:off x="457198" y="485773"/>
            <a:ext cx="8220075" cy="1595581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4"/>
          <p:cNvSpPr/>
          <p:nvPr>
            <p:ph idx="1" type="body"/>
          </p:nvPr>
        </p:nvSpPr>
        <p:spPr>
          <a:xfrm>
            <a:off x="457197" y="2153354"/>
            <a:ext cx="8220075" cy="4242683"/>
          </a:xfrm>
          <a:prstGeom prst="roundRect">
            <a:avLst>
              <a:gd fmla="val 2583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800">
                <a:latin typeface="NTR"/>
                <a:ea typeface="NTR"/>
                <a:cs typeface="NTR"/>
                <a:sym typeface="NTR"/>
              </a:defRPr>
            </a:lvl1pPr>
            <a:lvl2pPr indent="-3302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indent="-3175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indent="-3175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indent="-3175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ims Slide">
  <p:cSld name="Aims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oogle Shape;24;p2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Google Shape;25;p25"/>
          <p:cNvSpPr/>
          <p:nvPr>
            <p:ph type="title"/>
          </p:nvPr>
        </p:nvSpPr>
        <p:spPr>
          <a:xfrm>
            <a:off x="476249" y="549275"/>
            <a:ext cx="8181975" cy="1325563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5"/>
          <p:cNvSpPr/>
          <p:nvPr>
            <p:ph idx="1" type="body"/>
          </p:nvPr>
        </p:nvSpPr>
        <p:spPr>
          <a:xfrm>
            <a:off x="481012" y="2014537"/>
            <a:ext cx="8181975" cy="4351338"/>
          </a:xfrm>
          <a:prstGeom prst="roundRect">
            <a:avLst>
              <a:gd fmla="val 2583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800">
                <a:latin typeface="NTR"/>
                <a:ea typeface="NTR"/>
                <a:cs typeface="NTR"/>
                <a:sym typeface="NTR"/>
              </a:defRPr>
            </a:lvl1pPr>
            <a:lvl2pPr indent="-3302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indent="-3175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indent="-3175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indent="-3175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lanit Title Slide">
  <p:cSld name="Planit 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6"/>
          <p:cNvSpPr/>
          <p:nvPr>
            <p:ph type="title"/>
          </p:nvPr>
        </p:nvSpPr>
        <p:spPr>
          <a:xfrm>
            <a:off x="539750" y="2359034"/>
            <a:ext cx="8064500" cy="655294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66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26"/>
          <p:cNvSpPr/>
          <p:nvPr>
            <p:ph idx="1" type="body"/>
          </p:nvPr>
        </p:nvSpPr>
        <p:spPr>
          <a:xfrm>
            <a:off x="1654969" y="3199950"/>
            <a:ext cx="5834062" cy="543989"/>
          </a:xfrm>
          <a:prstGeom prst="roundRect">
            <a:avLst>
              <a:gd fmla="val 2583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indent="-228600" lvl="0" marL="4572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 Slide">
  <p:cSld name="End Slide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oogle Shape;31;p2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ims Slide">
  <p:cSld name="Aims Slide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Google Shape;36;p1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</p:spPr>
      </p:pic>
      <p:sp>
        <p:nvSpPr>
          <p:cNvPr id="37" name="Google Shape;37;p19"/>
          <p:cNvSpPr/>
          <p:nvPr>
            <p:ph type="title"/>
          </p:nvPr>
        </p:nvSpPr>
        <p:spPr>
          <a:xfrm>
            <a:off x="476249" y="549275"/>
            <a:ext cx="8181975" cy="1325563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9"/>
          <p:cNvSpPr/>
          <p:nvPr>
            <p:ph idx="1" type="body"/>
          </p:nvPr>
        </p:nvSpPr>
        <p:spPr>
          <a:xfrm>
            <a:off x="481012" y="2014537"/>
            <a:ext cx="8181975" cy="4351338"/>
          </a:xfrm>
          <a:prstGeom prst="roundRect">
            <a:avLst>
              <a:gd fmla="val 2583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800">
                <a:latin typeface="NTR"/>
                <a:ea typeface="NTR"/>
                <a:cs typeface="NTR"/>
                <a:sym typeface="NTR"/>
              </a:defRPr>
            </a:lvl1pPr>
            <a:lvl2pPr indent="-3302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indent="-3175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indent="-3175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indent="-3175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 Slide">
  <p:cSld name="End Slide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2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8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fmla="val 2649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/>
          </a:p>
        </p:txBody>
      </p:sp>
      <p:pic>
        <p:nvPicPr>
          <p:cNvPr id="43" name="Google Shape;43;p2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44;p28"/>
          <p:cNvSpPr/>
          <p:nvPr>
            <p:ph type="ctrTitle"/>
          </p:nvPr>
        </p:nvSpPr>
        <p:spPr>
          <a:xfrm>
            <a:off x="466725" y="1122363"/>
            <a:ext cx="8201025" cy="2387600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28"/>
          <p:cNvSpPr/>
          <p:nvPr>
            <p:ph idx="1" type="subTitle"/>
          </p:nvPr>
        </p:nvSpPr>
        <p:spPr>
          <a:xfrm>
            <a:off x="466725" y="3602038"/>
            <a:ext cx="8201025" cy="1655762"/>
          </a:xfrm>
          <a:prstGeom prst="roundRect">
            <a:avLst>
              <a:gd fmla="val 2583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None/>
              <a:defRPr sz="2400">
                <a:latin typeface="NTR"/>
                <a:ea typeface="NTR"/>
                <a:cs typeface="NTR"/>
                <a:sym typeface="NTR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29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fmla="val 2649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/>
          </a:p>
        </p:txBody>
      </p:sp>
      <p:pic>
        <p:nvPicPr>
          <p:cNvPr id="48" name="Google Shape;48;p2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Google Shape;49;p29"/>
          <p:cNvSpPr/>
          <p:nvPr>
            <p:ph type="title"/>
          </p:nvPr>
        </p:nvSpPr>
        <p:spPr>
          <a:xfrm>
            <a:off x="457198" y="485773"/>
            <a:ext cx="8220075" cy="1595581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29"/>
          <p:cNvSpPr/>
          <p:nvPr>
            <p:ph idx="1" type="body"/>
          </p:nvPr>
        </p:nvSpPr>
        <p:spPr>
          <a:xfrm>
            <a:off x="457197" y="2153354"/>
            <a:ext cx="8220075" cy="4242683"/>
          </a:xfrm>
          <a:prstGeom prst="roundRect">
            <a:avLst>
              <a:gd fmla="val 2583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800">
                <a:latin typeface="NTR"/>
                <a:ea typeface="NTR"/>
                <a:cs typeface="NTR"/>
                <a:sym typeface="NTR"/>
              </a:defRPr>
            </a:lvl1pPr>
            <a:lvl2pPr indent="-3302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indent="-3175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indent="-3175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indent="-3175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lanit Title Slide">
  <p:cSld name="Planit Title Slide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30"/>
          <p:cNvSpPr/>
          <p:nvPr>
            <p:ph type="title"/>
          </p:nvPr>
        </p:nvSpPr>
        <p:spPr>
          <a:xfrm>
            <a:off x="539750" y="2359034"/>
            <a:ext cx="8064500" cy="655294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66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0"/>
          <p:cNvSpPr/>
          <p:nvPr>
            <p:ph idx="1" type="body"/>
          </p:nvPr>
        </p:nvSpPr>
        <p:spPr>
          <a:xfrm>
            <a:off x="1654969" y="3199950"/>
            <a:ext cx="5834062" cy="543989"/>
          </a:xfrm>
          <a:prstGeom prst="roundRect">
            <a:avLst>
              <a:gd fmla="val 2583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indent="-228600" lvl="0" marL="4572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">
  <p:cSld name="Blank Slide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2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fmla="val 2649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/>
          </a:p>
        </p:txBody>
      </p:sp>
      <p:pic>
        <p:nvPicPr>
          <p:cNvPr id="60" name="Google Shape;60;p2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22"/>
          <p:cNvSpPr/>
          <p:nvPr>
            <p:ph type="title"/>
          </p:nvPr>
        </p:nvSpPr>
        <p:spPr>
          <a:xfrm>
            <a:off x="457198" y="485773"/>
            <a:ext cx="8220075" cy="1595581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22"/>
          <p:cNvSpPr/>
          <p:nvPr>
            <p:ph idx="1" type="body"/>
          </p:nvPr>
        </p:nvSpPr>
        <p:spPr>
          <a:xfrm>
            <a:off x="457197" y="2153354"/>
            <a:ext cx="8220075" cy="4242683"/>
          </a:xfrm>
          <a:prstGeom prst="roundRect">
            <a:avLst>
              <a:gd fmla="val 2583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800">
                <a:latin typeface="NTR"/>
                <a:ea typeface="NTR"/>
                <a:cs typeface="NTR"/>
                <a:sym typeface="NTR"/>
              </a:defRPr>
            </a:lvl1pPr>
            <a:lvl2pPr indent="-3302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indent="-3175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indent="-3175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indent="-3175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32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fmla="val 2649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/>
          </a:p>
        </p:txBody>
      </p:sp>
      <p:pic>
        <p:nvPicPr>
          <p:cNvPr id="65" name="Google Shape;65;p3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32"/>
          <p:cNvSpPr/>
          <p:nvPr>
            <p:ph type="ctrTitle"/>
          </p:nvPr>
        </p:nvSpPr>
        <p:spPr>
          <a:xfrm>
            <a:off x="466725" y="1122363"/>
            <a:ext cx="8201025" cy="2387600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2"/>
          <p:cNvSpPr/>
          <p:nvPr>
            <p:ph idx="1" type="subTitle"/>
          </p:nvPr>
        </p:nvSpPr>
        <p:spPr>
          <a:xfrm>
            <a:off x="466725" y="3602038"/>
            <a:ext cx="8201025" cy="1655762"/>
          </a:xfrm>
          <a:prstGeom prst="roundRect">
            <a:avLst>
              <a:gd fmla="val 2583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400"/>
              <a:buNone/>
              <a:defRPr sz="2400">
                <a:latin typeface="NTR"/>
                <a:ea typeface="NTR"/>
                <a:cs typeface="NTR"/>
                <a:sym typeface="NTR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ims Slide">
  <p:cSld name="Aims Slide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3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33"/>
          <p:cNvSpPr/>
          <p:nvPr>
            <p:ph type="title"/>
          </p:nvPr>
        </p:nvSpPr>
        <p:spPr>
          <a:xfrm>
            <a:off x="476249" y="549275"/>
            <a:ext cx="8181975" cy="1325563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33"/>
          <p:cNvSpPr/>
          <p:nvPr>
            <p:ph idx="1" type="body"/>
          </p:nvPr>
        </p:nvSpPr>
        <p:spPr>
          <a:xfrm>
            <a:off x="481012" y="2014537"/>
            <a:ext cx="8181975" cy="4351338"/>
          </a:xfrm>
          <a:prstGeom prst="roundRect">
            <a:avLst>
              <a:gd fmla="val 2583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800">
                <a:latin typeface="NTR"/>
                <a:ea typeface="NTR"/>
                <a:cs typeface="NTR"/>
                <a:sym typeface="NTR"/>
              </a:defRPr>
            </a:lvl1pPr>
            <a:lvl2pPr indent="-3302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indent="-3175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indent="-3175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indent="-3175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lanit Title Slide">
  <p:cSld name="Planit Title Slide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4"/>
          <p:cNvSpPr/>
          <p:nvPr>
            <p:ph type="title"/>
          </p:nvPr>
        </p:nvSpPr>
        <p:spPr>
          <a:xfrm>
            <a:off x="539750" y="2359034"/>
            <a:ext cx="8064500" cy="655294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66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34"/>
          <p:cNvSpPr/>
          <p:nvPr>
            <p:ph idx="1" type="body"/>
          </p:nvPr>
        </p:nvSpPr>
        <p:spPr>
          <a:xfrm>
            <a:off x="1654969" y="3199950"/>
            <a:ext cx="5834062" cy="543989"/>
          </a:xfrm>
          <a:prstGeom prst="roundRect">
            <a:avLst>
              <a:gd fmla="val 2583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indent="-228600" lvl="0" marL="4572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">
  <p:cSld name="Blank Slide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 Slide">
  <p:cSld name="End Slide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3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2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Layout" Target="../slideLayouts/slideLayout8.xml"/><Relationship Id="rId3" Type="http://schemas.openxmlformats.org/officeDocument/2006/relationships/slideLayout" Target="../slideLayouts/slideLayout9.xml"/><Relationship Id="rId4" Type="http://schemas.openxmlformats.org/officeDocument/2006/relationships/slideLayout" Target="../slideLayouts/slideLayout10.xml"/><Relationship Id="rId5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2.xml"/><Relationship Id="rId7" Type="http://schemas.openxmlformats.org/officeDocument/2006/relationships/theme" Target="../theme/theme4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9966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6"/>
          <p:cNvSpPr/>
          <p:nvPr>
            <p:ph type="title"/>
          </p:nvPr>
        </p:nvSpPr>
        <p:spPr>
          <a:xfrm>
            <a:off x="490538" y="695325"/>
            <a:ext cx="8162925" cy="1150938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6"/>
          <p:cNvSpPr/>
          <p:nvPr>
            <p:ph idx="1" type="body"/>
          </p:nvPr>
        </p:nvSpPr>
        <p:spPr>
          <a:xfrm>
            <a:off x="490538" y="1957388"/>
            <a:ext cx="8162925" cy="4387850"/>
          </a:xfrm>
          <a:prstGeom prst="roundRect">
            <a:avLst>
              <a:gd fmla="val 2583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9966"/>
        </a:solidFill>
      </p:bgPr>
    </p:bg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8"/>
          <p:cNvSpPr/>
          <p:nvPr>
            <p:ph type="title"/>
          </p:nvPr>
        </p:nvSpPr>
        <p:spPr>
          <a:xfrm>
            <a:off x="490538" y="695325"/>
            <a:ext cx="8162925" cy="1150938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4" name="Google Shape;34;p18"/>
          <p:cNvSpPr/>
          <p:nvPr>
            <p:ph idx="1" type="body"/>
          </p:nvPr>
        </p:nvSpPr>
        <p:spPr>
          <a:xfrm>
            <a:off x="490538" y="1957388"/>
            <a:ext cx="8162925" cy="4387850"/>
          </a:xfrm>
          <a:prstGeom prst="roundRect">
            <a:avLst>
              <a:gd fmla="val 2583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9966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21"/>
          <p:cNvSpPr/>
          <p:nvPr>
            <p:ph type="title"/>
          </p:nvPr>
        </p:nvSpPr>
        <p:spPr>
          <a:xfrm>
            <a:off x="490538" y="695325"/>
            <a:ext cx="8162925" cy="1150938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7" name="Google Shape;57;p21"/>
          <p:cNvSpPr/>
          <p:nvPr>
            <p:ph idx="1" type="body"/>
          </p:nvPr>
        </p:nvSpPr>
        <p:spPr>
          <a:xfrm>
            <a:off x="490538" y="1957388"/>
            <a:ext cx="8162925" cy="4387850"/>
          </a:xfrm>
          <a:prstGeom prst="roundRect">
            <a:avLst>
              <a:gd fmla="val 2583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g"/><Relationship Id="rId4" Type="http://schemas.openxmlformats.org/officeDocument/2006/relationships/image" Target="../media/image6.jpg"/><Relationship Id="rId5" Type="http://schemas.openxmlformats.org/officeDocument/2006/relationships/image" Target="../media/image1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2.png"/><Relationship Id="rId4" Type="http://schemas.openxmlformats.org/officeDocument/2006/relationships/image" Target="../media/image1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www.youtube.com/watch?v=qXhV3dMxSzE" TargetMode="External"/><Relationship Id="rId4" Type="http://schemas.openxmlformats.org/officeDocument/2006/relationships/image" Target="../media/image14.jpg"/><Relationship Id="rId5" Type="http://schemas.openxmlformats.org/officeDocument/2006/relationships/image" Target="../media/image17.jpg"/><Relationship Id="rId6" Type="http://schemas.openxmlformats.org/officeDocument/2006/relationships/image" Target="../media/image21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6.jpg"/><Relationship Id="rId4" Type="http://schemas.openxmlformats.org/officeDocument/2006/relationships/image" Target="../media/image10.png"/><Relationship Id="rId5" Type="http://schemas.openxmlformats.org/officeDocument/2006/relationships/image" Target="../media/image11.jpg"/><Relationship Id="rId6" Type="http://schemas.openxmlformats.org/officeDocument/2006/relationships/image" Target="../media/image13.jpg"/><Relationship Id="rId7" Type="http://schemas.openxmlformats.org/officeDocument/2006/relationships/image" Target="../media/image15.jpg"/><Relationship Id="rId8" Type="http://schemas.openxmlformats.org/officeDocument/2006/relationships/hyperlink" Target="https://www.bbc.co.uk/bitesize/topics/zyqnvcw/articles/znpq47h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jpg"/><Relationship Id="rId4" Type="http://schemas.openxmlformats.org/officeDocument/2006/relationships/image" Target="../media/image1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"/>
          <p:cNvSpPr/>
          <p:nvPr/>
        </p:nvSpPr>
        <p:spPr>
          <a:xfrm>
            <a:off x="4094921" y="5658678"/>
            <a:ext cx="834887" cy="490331"/>
          </a:xfrm>
          <a:prstGeom prst="rect">
            <a:avLst/>
          </a:prstGeom>
          <a:solidFill>
            <a:srgbClr val="FFD44B"/>
          </a:solidFill>
          <a:ln cap="flat" cmpd="sng" w="12700">
            <a:solidFill>
              <a:srgbClr val="FFD44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84" name="Google Shape;84;p1"/>
          <p:cNvSpPr/>
          <p:nvPr/>
        </p:nvSpPr>
        <p:spPr>
          <a:xfrm>
            <a:off x="473868" y="733287"/>
            <a:ext cx="8196263" cy="605182"/>
          </a:xfrm>
          <a:prstGeom prst="rect">
            <a:avLst/>
          </a:prstGeom>
          <a:solidFill>
            <a:schemeClr val="lt1">
              <a:alpha val="89803"/>
            </a:schemeClr>
          </a:solidFill>
          <a:ln cap="flat" cmpd="sng" w="381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rPr b="1" i="0" lang="en-GB" sz="28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TITLE:</a:t>
            </a:r>
            <a:r>
              <a:rPr b="1" i="0" lang="en-GB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THE SIKHI FAITH</a:t>
            </a:r>
            <a:endParaRPr b="1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/>
          <p:nvPr/>
        </p:nvSpPr>
        <p:spPr>
          <a:xfrm>
            <a:off x="4512364" y="170572"/>
            <a:ext cx="4566539" cy="397565"/>
          </a:xfrm>
          <a:prstGeom prst="rect">
            <a:avLst/>
          </a:prstGeom>
          <a:solidFill>
            <a:schemeClr val="lt1">
              <a:alpha val="89803"/>
            </a:schemeClr>
          </a:solidFill>
          <a:ln cap="flat" cmpd="sng" w="381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Wednesday, 18 January 2023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6" name="Google Shape;86;p1"/>
          <p:cNvGraphicFramePr/>
          <p:nvPr/>
        </p:nvGraphicFramePr>
        <p:xfrm>
          <a:off x="86567" y="166876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{A1AB21A3-EFAF-4F96-8ECA-48C83B6765A6}</a:tableStyleId>
              </a:tblPr>
              <a:tblGrid>
                <a:gridCol w="2925000"/>
                <a:gridCol w="2925000"/>
              </a:tblGrid>
              <a:tr h="16179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Define: Omnipotent</a:t>
                      </a:r>
                      <a:endParaRPr sz="26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does Atheist mean?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FFFF"/>
                    </a:solidFill>
                  </a:tcPr>
                </a:tc>
              </a:tr>
              <a:tr h="16179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6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does “love thy neighbour mean”?</a:t>
                      </a:r>
                      <a:endParaRPr b="1" sz="26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600" u="none" cap="none" strike="noStrik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Who told parables and where can they be found?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</a:tr>
              <a:tr h="16179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600" u="none" cap="none" strike="noStrik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does Agnostic mean?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6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Unscramble the word below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6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uGru</a:t>
                      </a:r>
                      <a:endParaRPr b="1" sz="26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pic>
        <p:nvPicPr>
          <p:cNvPr descr="Image result for gimme 5 clipart" id="87" name="Google Shape;87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01218" y="3748506"/>
            <a:ext cx="3845082" cy="3475685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"/>
          <p:cNvSpPr/>
          <p:nvPr/>
        </p:nvSpPr>
        <p:spPr>
          <a:xfrm>
            <a:off x="5994734" y="1668769"/>
            <a:ext cx="3149266" cy="221411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Calibri"/>
              <a:buNone/>
            </a:pPr>
            <a:r>
              <a:rPr b="1" i="0" lang="en-GB" sz="2800" u="sng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STARTER: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800"/>
              <a:buFont typeface="Calibri"/>
              <a:buNone/>
            </a:pPr>
            <a:r>
              <a:rPr b="1" i="0" lang="en-GB" sz="2800" u="none" cap="none" strike="noStrike">
                <a:solidFill>
                  <a:srgbClr val="0C0C0C"/>
                </a:solidFill>
                <a:latin typeface="Calibri"/>
                <a:ea typeface="Calibri"/>
                <a:cs typeface="Calibri"/>
                <a:sym typeface="Calibri"/>
              </a:rPr>
              <a:t>Answer any 5 questions from the grid..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Can you GIVE ME 5?!</a:t>
            </a:r>
            <a:endParaRPr b="1" i="0" sz="2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/>
          <p:nvPr/>
        </p:nvSpPr>
        <p:spPr>
          <a:xfrm>
            <a:off x="86567" y="1741655"/>
            <a:ext cx="2869993" cy="147067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4E28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All-powerful</a:t>
            </a:r>
            <a:endParaRPr/>
          </a:p>
        </p:txBody>
      </p:sp>
      <p:sp>
        <p:nvSpPr>
          <p:cNvPr id="90" name="Google Shape;90;p1"/>
          <p:cNvSpPr/>
          <p:nvPr/>
        </p:nvSpPr>
        <p:spPr>
          <a:xfrm>
            <a:off x="3039265" y="1714489"/>
            <a:ext cx="2869993" cy="147067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4E28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Does not believe in God or religion</a:t>
            </a:r>
            <a:endParaRPr/>
          </a:p>
        </p:txBody>
      </p:sp>
      <p:sp>
        <p:nvSpPr>
          <p:cNvPr id="91" name="Google Shape;91;p1"/>
          <p:cNvSpPr/>
          <p:nvPr/>
        </p:nvSpPr>
        <p:spPr>
          <a:xfrm>
            <a:off x="122461" y="3383242"/>
            <a:ext cx="2869993" cy="147067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4E28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Show love and respect to everyone</a:t>
            </a:r>
            <a:endParaRPr/>
          </a:p>
        </p:txBody>
      </p:sp>
      <p:sp>
        <p:nvSpPr>
          <p:cNvPr id="92" name="Google Shape;92;p1"/>
          <p:cNvSpPr/>
          <p:nvPr/>
        </p:nvSpPr>
        <p:spPr>
          <a:xfrm>
            <a:off x="3050643" y="3360382"/>
            <a:ext cx="2869993" cy="147067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4E28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Jesus and The Bible</a:t>
            </a:r>
            <a:endParaRPr/>
          </a:p>
        </p:txBody>
      </p:sp>
      <p:sp>
        <p:nvSpPr>
          <p:cNvPr id="93" name="Google Shape;93;p1"/>
          <p:cNvSpPr/>
          <p:nvPr/>
        </p:nvSpPr>
        <p:spPr>
          <a:xfrm>
            <a:off x="86567" y="5024829"/>
            <a:ext cx="2869993" cy="147067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4E28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Someone who is unsure of God’s existence</a:t>
            </a:r>
            <a:endParaRPr/>
          </a:p>
        </p:txBody>
      </p:sp>
      <p:sp>
        <p:nvSpPr>
          <p:cNvPr id="94" name="Google Shape;94;p1"/>
          <p:cNvSpPr/>
          <p:nvPr/>
        </p:nvSpPr>
        <p:spPr>
          <a:xfrm>
            <a:off x="3050642" y="5006275"/>
            <a:ext cx="2869993" cy="147067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4E28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Guru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"/>
          <p:cNvSpPr/>
          <p:nvPr/>
        </p:nvSpPr>
        <p:spPr>
          <a:xfrm>
            <a:off x="246889" y="3046835"/>
            <a:ext cx="2459736" cy="3414713"/>
          </a:xfrm>
          <a:prstGeom prst="roundRect">
            <a:avLst>
              <a:gd fmla="val 6409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identify Sikhi population in U.K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2"/>
          <p:cNvSpPr/>
          <p:nvPr/>
        </p:nvSpPr>
        <p:spPr>
          <a:xfrm>
            <a:off x="503238" y="512763"/>
            <a:ext cx="8137525" cy="2192337"/>
          </a:xfrm>
          <a:prstGeom prst="roundRect">
            <a:avLst>
              <a:gd fmla="val 6409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50"/>
              <a:buFont typeface="NTR"/>
              <a:buNone/>
            </a:pPr>
            <a:r>
              <a:rPr b="0" i="0" lang="en-GB" sz="1350" u="none" cap="none" strike="noStrik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/>
          </a:p>
        </p:txBody>
      </p:sp>
      <p:sp>
        <p:nvSpPr>
          <p:cNvPr id="101" name="Google Shape;101;p2"/>
          <p:cNvSpPr txBox="1"/>
          <p:nvPr/>
        </p:nvSpPr>
        <p:spPr>
          <a:xfrm>
            <a:off x="582923" y="927652"/>
            <a:ext cx="7978153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32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OBJECTIVE:</a:t>
            </a:r>
            <a:r>
              <a:rPr b="1" i="1" lang="en-GB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1" lang="en-GB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understand the origins of Sikhi Faith and keywords</a:t>
            </a:r>
            <a:endParaRPr/>
          </a:p>
        </p:txBody>
      </p:sp>
      <p:sp>
        <p:nvSpPr>
          <p:cNvPr id="102" name="Google Shape;102;p2"/>
          <p:cNvSpPr/>
          <p:nvPr/>
        </p:nvSpPr>
        <p:spPr>
          <a:xfrm>
            <a:off x="3342131" y="3046832"/>
            <a:ext cx="2459736" cy="3414713"/>
          </a:xfrm>
          <a:prstGeom prst="roundRect">
            <a:avLst>
              <a:gd fmla="val 6409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describe how the Sikhi community express their faith   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2"/>
          <p:cNvSpPr/>
          <p:nvPr/>
        </p:nvSpPr>
        <p:spPr>
          <a:xfrm>
            <a:off x="6315642" y="3046833"/>
            <a:ext cx="2459736" cy="3414713"/>
          </a:xfrm>
          <a:prstGeom prst="roundRect">
            <a:avLst>
              <a:gd fmla="val 6409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explain the Sikhi concepts of belief in God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"/>
          <p:cNvSpPr/>
          <p:nvPr/>
        </p:nvSpPr>
        <p:spPr>
          <a:xfrm>
            <a:off x="503238" y="512763"/>
            <a:ext cx="8137525" cy="1608645"/>
          </a:xfrm>
          <a:prstGeom prst="roundRect">
            <a:avLst>
              <a:gd fmla="val 6409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50"/>
              <a:buFont typeface="NTR"/>
              <a:buNone/>
            </a:pPr>
            <a:r>
              <a:rPr b="0" i="0" lang="en-GB" sz="1350" u="none" cap="none" strike="noStrik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/>
          </a:p>
        </p:txBody>
      </p:sp>
      <p:sp>
        <p:nvSpPr>
          <p:cNvPr id="109" name="Google Shape;109;p3"/>
          <p:cNvSpPr txBox="1"/>
          <p:nvPr/>
        </p:nvSpPr>
        <p:spPr>
          <a:xfrm>
            <a:off x="503237" y="778476"/>
            <a:ext cx="7978153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Calibri"/>
              <a:buNone/>
            </a:pPr>
            <a:r>
              <a:rPr b="1" i="0" lang="en-GB" sz="3200" u="sng" cap="none" strike="noStrike">
                <a:solidFill>
                  <a:srgbClr val="1C1C1C"/>
                </a:solidFill>
                <a:latin typeface="Calibri"/>
                <a:ea typeface="Calibri"/>
                <a:cs typeface="Calibri"/>
                <a:sym typeface="Calibri"/>
              </a:rPr>
              <a:t>LEARNING OBJECTIVE 1:</a:t>
            </a:r>
            <a:r>
              <a:rPr b="1" i="0" lang="en-GB" sz="3200" u="none" cap="none" strike="noStrike">
                <a:solidFill>
                  <a:srgbClr val="1C1C1C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en-GB" sz="3200" u="none" cap="none" strike="noStrike">
                <a:solidFill>
                  <a:srgbClr val="1C1C1C"/>
                </a:solidFill>
                <a:latin typeface="Calibri"/>
                <a:ea typeface="Calibri"/>
                <a:cs typeface="Calibri"/>
                <a:sym typeface="Calibri"/>
              </a:rPr>
              <a:t>To understand key vocabulary and where Sikhism originated</a:t>
            </a:r>
            <a:endParaRPr/>
          </a:p>
        </p:txBody>
      </p:sp>
      <p:sp>
        <p:nvSpPr>
          <p:cNvPr id="110" name="Google Shape;110;p3"/>
          <p:cNvSpPr txBox="1"/>
          <p:nvPr/>
        </p:nvSpPr>
        <p:spPr>
          <a:xfrm>
            <a:off x="1168269" y="2403167"/>
            <a:ext cx="6648087" cy="461665"/>
          </a:xfrm>
          <a:prstGeom prst="rect">
            <a:avLst/>
          </a:prstGeom>
          <a:solidFill>
            <a:srgbClr val="FFF9E7">
              <a:alpha val="73333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Arial"/>
              <a:buNone/>
            </a:pPr>
            <a:r>
              <a:rPr b="1" i="0" lang="en-GB" sz="2400" u="none" cap="none" strike="noStrike">
                <a:solidFill>
                  <a:srgbClr val="1C1C1C"/>
                </a:solidFill>
                <a:latin typeface="Calibri"/>
                <a:ea typeface="Calibri"/>
                <a:cs typeface="Calibri"/>
                <a:sym typeface="Calibri"/>
              </a:rPr>
              <a:t>Skills: Explain, Research, Investigate</a:t>
            </a:r>
            <a:endParaRPr b="1" i="0" sz="2400" u="none" cap="none" strike="noStrike">
              <a:solidFill>
                <a:srgbClr val="1C1C1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3"/>
          <p:cNvSpPr/>
          <p:nvPr/>
        </p:nvSpPr>
        <p:spPr>
          <a:xfrm>
            <a:off x="3221372" y="4317488"/>
            <a:ext cx="5119396" cy="2164695"/>
          </a:xfrm>
          <a:prstGeom prst="rect">
            <a:avLst/>
          </a:prstGeom>
          <a:solidFill>
            <a:srgbClr val="FFF9E7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1C1C1C"/>
                </a:solidFill>
                <a:latin typeface="Calibri"/>
                <a:ea typeface="Calibri"/>
                <a:cs typeface="Calibri"/>
                <a:sym typeface="Calibri"/>
              </a:rPr>
              <a:t>If you understand these key words NOW, it will help you</a:t>
            </a:r>
            <a:br>
              <a:rPr b="1" i="0" lang="en-GB" sz="1600" u="none" cap="none" strike="noStrike">
                <a:solidFill>
                  <a:srgbClr val="1C1C1C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GB" sz="1600" u="none" cap="none" strike="noStrike">
                <a:solidFill>
                  <a:srgbClr val="1C1C1C"/>
                </a:solidFill>
                <a:latin typeface="Calibri"/>
                <a:ea typeface="Calibri"/>
                <a:cs typeface="Calibri"/>
                <a:sym typeface="Calibri"/>
              </a:rPr>
              <a:t>all through your RS career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226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rgbClr val="1C1C1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26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1C1C1C"/>
                </a:solidFill>
                <a:latin typeface="Calibri"/>
                <a:ea typeface="Calibri"/>
                <a:cs typeface="Calibri"/>
                <a:sym typeface="Calibri"/>
              </a:rPr>
              <a:t>You develop open mindedness by engaging in positive discussion and debate, learning from others and going beyond surface impressions.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226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rgbClr val="1C1C1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26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1C1C1C"/>
                </a:solidFill>
                <a:latin typeface="Calibri"/>
                <a:ea typeface="Calibri"/>
                <a:cs typeface="Calibri"/>
                <a:sym typeface="Calibri"/>
              </a:rPr>
              <a:t>Sikhism is one of the youngest religions in the world!</a:t>
            </a:r>
            <a:endParaRPr/>
          </a:p>
        </p:txBody>
      </p:sp>
      <p:pic>
        <p:nvPicPr>
          <p:cNvPr descr="Setting Up Successful Lessons with What?/Why?/How? - ThePhysicalEducator.com" id="112" name="Google Shape;112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4335636"/>
            <a:ext cx="3221372" cy="1194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4"/>
          <p:cNvSpPr/>
          <p:nvPr/>
        </p:nvSpPr>
        <p:spPr>
          <a:xfrm>
            <a:off x="8193024" y="6638544"/>
            <a:ext cx="877824" cy="155448"/>
          </a:xfrm>
          <a:prstGeom prst="rect">
            <a:avLst/>
          </a:prstGeom>
          <a:solidFill>
            <a:srgbClr val="FF9966"/>
          </a:solidFill>
          <a:ln cap="flat" cmpd="sng" w="12700">
            <a:solidFill>
              <a:srgbClr val="FF99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NTR"/>
              <a:ea typeface="NTR"/>
              <a:cs typeface="NTR"/>
              <a:sym typeface="NTR"/>
            </a:endParaRPr>
          </a:p>
        </p:txBody>
      </p:sp>
      <p:pic>
        <p:nvPicPr>
          <p:cNvPr descr="Exterior of a white buidling with large central window, dome on top and two sets of steps leading up to it. In front is a parked car and small tree." id="118" name="Google Shape;11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2024" y="1042416"/>
            <a:ext cx="8769096" cy="5815584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4"/>
          <p:cNvSpPr txBox="1"/>
          <p:nvPr/>
        </p:nvSpPr>
        <p:spPr>
          <a:xfrm>
            <a:off x="601055" y="102255"/>
            <a:ext cx="7951034" cy="876153"/>
          </a:xfrm>
          <a:prstGeom prst="rect">
            <a:avLst/>
          </a:prstGeom>
          <a:solidFill>
            <a:srgbClr val="FFC0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rPr b="1" i="0" lang="en-GB" sz="20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DISCUSS:</a:t>
            </a:r>
            <a:r>
              <a:rPr b="1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If you walked past this building, which place of worship do you think you’d be walking past and why?</a:t>
            </a:r>
            <a:endParaRPr/>
          </a:p>
        </p:txBody>
      </p:sp>
      <p:sp>
        <p:nvSpPr>
          <p:cNvPr id="120" name="Google Shape;120;p4"/>
          <p:cNvSpPr/>
          <p:nvPr/>
        </p:nvSpPr>
        <p:spPr>
          <a:xfrm>
            <a:off x="82296" y="1051560"/>
            <a:ext cx="2651760" cy="1371600"/>
          </a:xfrm>
          <a:prstGeom prst="wedgeRectCallout">
            <a:avLst>
              <a:gd fmla="val -51875" name="adj1"/>
              <a:gd fmla="val 135174" name="adj2"/>
            </a:avLst>
          </a:prstGeom>
          <a:solidFill>
            <a:srgbClr val="FFC000"/>
          </a:solidFill>
          <a:ln cap="flat" cmpd="sng" w="12700">
            <a:solidFill>
              <a:srgbClr val="4E28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is a Sikh place of worship. It is one of the oldest Gurdwaras in the U.K (London)!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"/>
          <p:cNvSpPr txBox="1"/>
          <p:nvPr/>
        </p:nvSpPr>
        <p:spPr>
          <a:xfrm>
            <a:off x="601055" y="102255"/>
            <a:ext cx="7951034" cy="876153"/>
          </a:xfrm>
          <a:prstGeom prst="rect">
            <a:avLst/>
          </a:prstGeom>
          <a:solidFill>
            <a:srgbClr val="FFFF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is now the largest Gurdwara in the U.K which is also based in London and can accommodate up to 3,000 people.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Gurudwara Sri Guru Singh Sabha, London – Sikh People" id="126" name="Google Shape;126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4889" y="1051560"/>
            <a:ext cx="8077200" cy="320992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ile:A view of the Sikhism Gurdwara Sri Guru Singh Sabha, Southall London United Kingdom.jpg" id="127" name="Google Shape;127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49209" y="4334638"/>
            <a:ext cx="3566033" cy="233129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ile:Gurdwara Sri Guru Singh Sabha-002.jpg - Wikimedia Commons" id="128" name="Google Shape;128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757456" y="4334638"/>
            <a:ext cx="3566033" cy="2331294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5"/>
          <p:cNvSpPr/>
          <p:nvPr/>
        </p:nvSpPr>
        <p:spPr>
          <a:xfrm>
            <a:off x="6135624" y="1051560"/>
            <a:ext cx="2651760" cy="1371600"/>
          </a:xfrm>
          <a:prstGeom prst="wedgeRectCallout">
            <a:avLst>
              <a:gd fmla="val 62263" name="adj1"/>
              <a:gd fmla="val 164507" name="adj2"/>
            </a:avLst>
          </a:prstGeom>
          <a:solidFill>
            <a:srgbClr val="FFFF00"/>
          </a:solidFill>
          <a:ln cap="flat" cmpd="sng" w="12700">
            <a:solidFill>
              <a:srgbClr val="4E28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8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DISCUSS:</a:t>
            </a:r>
            <a:r>
              <a:rPr b="1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might some people disagree with this building being in their community?</a:t>
            </a:r>
            <a:endParaRPr/>
          </a:p>
        </p:txBody>
      </p:sp>
      <p:sp>
        <p:nvSpPr>
          <p:cNvPr id="130" name="Google Shape;130;p5"/>
          <p:cNvSpPr/>
          <p:nvPr/>
        </p:nvSpPr>
        <p:spPr>
          <a:xfrm>
            <a:off x="8193024" y="6638544"/>
            <a:ext cx="877824" cy="155448"/>
          </a:xfrm>
          <a:prstGeom prst="rect">
            <a:avLst/>
          </a:prstGeom>
          <a:solidFill>
            <a:srgbClr val="FF9966"/>
          </a:solidFill>
          <a:ln cap="flat" cmpd="sng" w="12700">
            <a:solidFill>
              <a:srgbClr val="FF99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NTR"/>
              <a:ea typeface="NTR"/>
              <a:cs typeface="NTR"/>
              <a:sym typeface="NTR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6"/>
          <p:cNvSpPr txBox="1"/>
          <p:nvPr/>
        </p:nvSpPr>
        <p:spPr>
          <a:xfrm>
            <a:off x="603380" y="210027"/>
            <a:ext cx="7951034" cy="940161"/>
          </a:xfrm>
          <a:prstGeom prst="rect">
            <a:avLst/>
          </a:prstGeom>
          <a:solidFill>
            <a:srgbClr val="FFFFE7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i="0" lang="en-GB" sz="24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TASK:</a:t>
            </a:r>
            <a:r>
              <a:rPr b="1" i="0" lang="en-GB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fill in the gaps to discover where the Sikhi faith began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6"/>
          <p:cNvSpPr txBox="1"/>
          <p:nvPr/>
        </p:nvSpPr>
        <p:spPr>
          <a:xfrm>
            <a:off x="189804" y="1428480"/>
            <a:ext cx="4587875" cy="4847192"/>
          </a:xfrm>
          <a:prstGeom prst="rect">
            <a:avLst/>
          </a:prstGeom>
          <a:solidFill>
            <a:srgbClr val="FFFFFF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Sikhism is the ______________________ of the main world religions.</a:t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1920"/>
              </a:spcBef>
              <a:spcAft>
                <a:spcPts val="0"/>
              </a:spcAft>
              <a:buNone/>
            </a:pPr>
            <a:r>
              <a:rPr b="0" i="0" lang="en-GB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Sikhism was founded approximately 500 years ago, in ____________________ which is the northwest region of India. </a:t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1920"/>
              </a:spcBef>
              <a:spcAft>
                <a:spcPts val="0"/>
              </a:spcAft>
              <a:buNone/>
            </a:pPr>
            <a:r>
              <a:rPr b="0" i="0" lang="en-GB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According to a  ____________ there are roughly 420,000 Sikhi believers in England, 3000 in Wales, 10,000 in Scotland and 200 in Northern Ireland.</a:t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1920"/>
              </a:spcBef>
              <a:spcAft>
                <a:spcPts val="0"/>
              </a:spcAft>
              <a:buNone/>
            </a:pPr>
            <a:r>
              <a:rPr b="0" i="0" lang="en-GB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There are ___________________________ Sikhs in the world and 432,000 Sikhi believers live in the UK.</a:t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Punjab in india map canvas prints for the wall • canvas prints earth,  white, vector | myloview.com" id="137" name="Google Shape;137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41186" y="1384165"/>
            <a:ext cx="3913010" cy="4891507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6"/>
          <p:cNvSpPr/>
          <p:nvPr/>
        </p:nvSpPr>
        <p:spPr>
          <a:xfrm>
            <a:off x="1645920" y="1411597"/>
            <a:ext cx="2578608" cy="438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4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youngest</a:t>
            </a:r>
            <a:endParaRPr/>
          </a:p>
        </p:txBody>
      </p:sp>
      <p:sp>
        <p:nvSpPr>
          <p:cNvPr id="139" name="Google Shape;139;p6"/>
          <p:cNvSpPr/>
          <p:nvPr/>
        </p:nvSpPr>
        <p:spPr>
          <a:xfrm>
            <a:off x="1514856" y="2560693"/>
            <a:ext cx="2578608" cy="438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4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Punjab</a:t>
            </a:r>
            <a:endParaRPr/>
          </a:p>
        </p:txBody>
      </p:sp>
      <p:sp>
        <p:nvSpPr>
          <p:cNvPr id="140" name="Google Shape;140;p6"/>
          <p:cNvSpPr/>
          <p:nvPr/>
        </p:nvSpPr>
        <p:spPr>
          <a:xfrm>
            <a:off x="1319784" y="3404722"/>
            <a:ext cx="2578608" cy="438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4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survey</a:t>
            </a:r>
            <a:endParaRPr/>
          </a:p>
        </p:txBody>
      </p:sp>
      <p:sp>
        <p:nvSpPr>
          <p:cNvPr id="141" name="Google Shape;141;p6"/>
          <p:cNvSpPr/>
          <p:nvPr/>
        </p:nvSpPr>
        <p:spPr>
          <a:xfrm>
            <a:off x="512064" y="5175610"/>
            <a:ext cx="2578608" cy="438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4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30 million</a:t>
            </a:r>
            <a:endParaRPr/>
          </a:p>
        </p:txBody>
      </p:sp>
      <p:sp>
        <p:nvSpPr>
          <p:cNvPr id="142" name="Google Shape;142;p6"/>
          <p:cNvSpPr/>
          <p:nvPr/>
        </p:nvSpPr>
        <p:spPr>
          <a:xfrm>
            <a:off x="8193024" y="6638544"/>
            <a:ext cx="877824" cy="155448"/>
          </a:xfrm>
          <a:prstGeom prst="rect">
            <a:avLst/>
          </a:prstGeom>
          <a:solidFill>
            <a:srgbClr val="FF9966"/>
          </a:solidFill>
          <a:ln cap="flat" cmpd="sng" w="12700">
            <a:solidFill>
              <a:srgbClr val="FF99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NTR"/>
              <a:ea typeface="NTR"/>
              <a:cs typeface="NTR"/>
              <a:sym typeface="NTR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"/>
          <p:cNvSpPr/>
          <p:nvPr/>
        </p:nvSpPr>
        <p:spPr>
          <a:xfrm>
            <a:off x="4870385" y="173255"/>
            <a:ext cx="4129236" cy="6429676"/>
          </a:xfrm>
          <a:prstGeom prst="roundRect">
            <a:avLst>
              <a:gd fmla="val 16667" name="adj"/>
            </a:avLst>
          </a:prstGeom>
          <a:solidFill>
            <a:srgbClr val="FFFFE7"/>
          </a:solidFill>
          <a:ln cap="flat" cmpd="sng" w="12700">
            <a:solidFill>
              <a:srgbClr val="4E28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RESEARCH </a:t>
            </a:r>
            <a:r>
              <a:rPr b="1" i="0" lang="en-GB" sz="20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TASK: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Fill in the Sikhi population for </a:t>
            </a:r>
            <a:r>
              <a:rPr b="1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England,</a:t>
            </a:r>
            <a:r>
              <a:rPr b="0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Scotland, Wales </a:t>
            </a:r>
            <a:r>
              <a:rPr b="0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 </a:t>
            </a:r>
            <a:r>
              <a:rPr b="1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Northern Ireland</a:t>
            </a:r>
            <a:r>
              <a:rPr b="0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000" u="sng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DISCUSS: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 any of the statistics surprise you?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pic>
        <p:nvPicPr>
          <p:cNvPr id="148" name="Google Shape;148;p7"/>
          <p:cNvPicPr preferRelativeResize="0"/>
          <p:nvPr/>
        </p:nvPicPr>
        <p:blipFill rotWithShape="1">
          <a:blip r:embed="rId3">
            <a:alphaModFix/>
          </a:blip>
          <a:srcRect b="6070" l="48736" r="15368" t="15333"/>
          <a:stretch/>
        </p:blipFill>
        <p:spPr>
          <a:xfrm>
            <a:off x="240630" y="455920"/>
            <a:ext cx="4446871" cy="594616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pic>
        <p:nvPicPr>
          <p:cNvPr descr="Lightbulb Light Bulb Clip Art Free Vector For Free - Light Bulb Black And  White - Free Transparent PNG Clipart Images Download" id="149" name="Google Shape;149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18515" y="3840480"/>
            <a:ext cx="1308549" cy="1256220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7"/>
          <p:cNvSpPr/>
          <p:nvPr/>
        </p:nvSpPr>
        <p:spPr>
          <a:xfrm>
            <a:off x="8193024" y="6638544"/>
            <a:ext cx="877824" cy="155448"/>
          </a:xfrm>
          <a:prstGeom prst="rect">
            <a:avLst/>
          </a:prstGeom>
          <a:solidFill>
            <a:srgbClr val="FF9966"/>
          </a:solidFill>
          <a:ln cap="flat" cmpd="sng" w="12700">
            <a:solidFill>
              <a:srgbClr val="FF99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51" name="Google Shape;151;p7"/>
          <p:cNvSpPr/>
          <p:nvPr/>
        </p:nvSpPr>
        <p:spPr>
          <a:xfrm>
            <a:off x="5053266" y="4946422"/>
            <a:ext cx="3811604" cy="1828801"/>
          </a:xfrm>
          <a:prstGeom prst="rect">
            <a:avLst/>
          </a:prstGeom>
          <a:solidFill>
            <a:srgbClr val="FFFF00"/>
          </a:solidFill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STRETCH: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Would the statistics affect how many places of worship there are for Sikhi believers in each country of the U.K?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8"/>
          <p:cNvSpPr/>
          <p:nvPr/>
        </p:nvSpPr>
        <p:spPr>
          <a:xfrm>
            <a:off x="4094921" y="5658678"/>
            <a:ext cx="834887" cy="490331"/>
          </a:xfrm>
          <a:prstGeom prst="rect">
            <a:avLst/>
          </a:prstGeom>
          <a:solidFill>
            <a:srgbClr val="FFD44B"/>
          </a:solidFill>
          <a:ln cap="flat" cmpd="sng" w="12700">
            <a:solidFill>
              <a:srgbClr val="FFD44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57" name="Google Shape;157;p8"/>
          <p:cNvSpPr/>
          <p:nvPr/>
        </p:nvSpPr>
        <p:spPr>
          <a:xfrm>
            <a:off x="274794" y="1869718"/>
            <a:ext cx="8594400" cy="3567000"/>
          </a:xfrm>
          <a:prstGeom prst="roundRect">
            <a:avLst>
              <a:gd fmla="val 0" name="adj"/>
            </a:avLst>
          </a:prstGeom>
          <a:solidFill>
            <a:srgbClr val="FFFFCC"/>
          </a:solidFill>
          <a:ln cap="flat" cmpd="sng" w="12700">
            <a:solidFill>
              <a:srgbClr val="4E28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14350" lvl="0" marL="514350" marR="0" rtl="0" algn="l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AutoNum type="arabicParenR"/>
            </a:pPr>
            <a:r>
              <a:rPr b="1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Who was the founder of Sikhism?</a:t>
            </a:r>
            <a:endParaRPr/>
          </a:p>
          <a:p>
            <a:pPr indent="-514350" lvl="0" marL="514350" marR="0" rtl="0" algn="l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AutoNum type="arabicParenR"/>
            </a:pPr>
            <a:r>
              <a:rPr b="1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What is the name for God?</a:t>
            </a:r>
            <a:endParaRPr/>
          </a:p>
          <a:p>
            <a:pPr indent="-514350" lvl="0" marL="514350" marR="0" rtl="0" algn="l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AutoNum type="arabicParenR"/>
            </a:pPr>
            <a:r>
              <a:rPr b="1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What is the holiest place for Sikh believers?</a:t>
            </a:r>
            <a:endParaRPr/>
          </a:p>
          <a:p>
            <a:pPr indent="-514350" lvl="0" marL="514350" marR="0" rtl="0" algn="l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AutoNum type="arabicParenR"/>
            </a:pPr>
            <a:r>
              <a:rPr b="1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What is the name of the Sikh Holy Book?</a:t>
            </a:r>
            <a:endParaRPr/>
          </a:p>
          <a:p>
            <a:pPr indent="0" lvl="0" marL="0" marR="0" rtl="0" algn="l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8"/>
          <p:cNvSpPr/>
          <p:nvPr/>
        </p:nvSpPr>
        <p:spPr>
          <a:xfrm>
            <a:off x="1816792" y="1434818"/>
            <a:ext cx="5510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8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https://www.youtube.com/watch?v=qXhV3dMxSzE</a:t>
            </a:r>
            <a:r>
              <a:rPr b="1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159" name="Google Shape;159;p8"/>
          <p:cNvSpPr/>
          <p:nvPr/>
        </p:nvSpPr>
        <p:spPr>
          <a:xfrm>
            <a:off x="405088" y="154657"/>
            <a:ext cx="8196263" cy="1280160"/>
          </a:xfrm>
          <a:prstGeom prst="rect">
            <a:avLst/>
          </a:prstGeom>
          <a:solidFill>
            <a:srgbClr val="FAD1E0"/>
          </a:solidFill>
          <a:ln cap="flat" cmpd="sng" w="381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4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TASK:</a:t>
            </a:r>
            <a:r>
              <a:rPr b="1" i="0" lang="en-GB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Your teacher will number you 1-4, answer your question from below in your books by watching the video clip. Then, swap your answers with your group.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Guru Nanak | The Pluralism Project" id="160" name="Google Shape;160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70404" y="5418852"/>
            <a:ext cx="883920" cy="132588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olden Temple - Wikipedia" id="161" name="Google Shape;161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65146" y="5415380"/>
            <a:ext cx="1964438" cy="13096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uru Granth Sahib Ji – 11th and Eternal Universal Guru - Blog Post" id="162" name="Google Shape;162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490226" y="5415380"/>
            <a:ext cx="2368556" cy="13293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9"/>
          <p:cNvSpPr/>
          <p:nvPr/>
        </p:nvSpPr>
        <p:spPr>
          <a:xfrm>
            <a:off x="4094921" y="5658678"/>
            <a:ext cx="834887" cy="490331"/>
          </a:xfrm>
          <a:prstGeom prst="rect">
            <a:avLst/>
          </a:prstGeom>
          <a:solidFill>
            <a:srgbClr val="FFD44B"/>
          </a:solidFill>
          <a:ln cap="flat" cmpd="sng" w="12700">
            <a:solidFill>
              <a:srgbClr val="FFD44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68" name="Google Shape;168;p9"/>
          <p:cNvSpPr/>
          <p:nvPr/>
        </p:nvSpPr>
        <p:spPr>
          <a:xfrm>
            <a:off x="259875" y="1388125"/>
            <a:ext cx="8624100" cy="5243700"/>
          </a:xfrm>
          <a:prstGeom prst="roundRect">
            <a:avLst>
              <a:gd fmla="val 0" name="adj"/>
            </a:avLst>
          </a:prstGeom>
          <a:solidFill>
            <a:schemeClr val="lt1"/>
          </a:solidFill>
          <a:ln cap="flat" cmpd="sng" w="12700">
            <a:solidFill>
              <a:srgbClr val="4E28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514350" lvl="0" marL="514350" marR="0" rtl="0" algn="l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AutoNum type="arabicParenR"/>
            </a:pPr>
            <a:r>
              <a:rPr b="1" lang="en-GB" sz="32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Who was the founder of Sikhism?</a:t>
            </a:r>
            <a:endParaRPr/>
          </a:p>
          <a:p>
            <a:pPr indent="-514350" lvl="0" marL="514350" marR="0" rtl="0" algn="l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AutoNum type="arabicParenR"/>
            </a:pPr>
            <a:r>
              <a:rPr b="1" lang="en-GB" sz="32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What is the name for God?</a:t>
            </a:r>
            <a:endParaRPr/>
          </a:p>
          <a:p>
            <a:pPr indent="-514350" lvl="0" marL="514350" marR="0" rtl="0" algn="l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AutoNum type="arabicParenR"/>
            </a:pPr>
            <a:r>
              <a:rPr b="1" lang="en-GB" sz="32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What is the holiest place for Sikh believers?</a:t>
            </a:r>
            <a:endParaRPr/>
          </a:p>
          <a:p>
            <a:pPr indent="-514350" lvl="0" marL="514350" marR="0" rtl="0" algn="l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AutoNum type="arabicParenR"/>
            </a:pPr>
            <a:r>
              <a:rPr b="1" lang="en-GB" sz="32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What is the name of the Sikh Holy Book?</a:t>
            </a:r>
            <a:endParaRPr/>
          </a:p>
          <a:p>
            <a:pPr indent="0" lvl="0" marL="0" marR="0" rtl="0" algn="l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2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9"/>
          <p:cNvSpPr/>
          <p:nvPr/>
        </p:nvSpPr>
        <p:spPr>
          <a:xfrm>
            <a:off x="259882" y="2188837"/>
            <a:ext cx="2578608" cy="438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Guru Nanak</a:t>
            </a:r>
            <a:endParaRPr/>
          </a:p>
        </p:txBody>
      </p:sp>
      <p:sp>
        <p:nvSpPr>
          <p:cNvPr id="170" name="Google Shape;170;p9"/>
          <p:cNvSpPr/>
          <p:nvPr/>
        </p:nvSpPr>
        <p:spPr>
          <a:xfrm>
            <a:off x="259882" y="3401941"/>
            <a:ext cx="2578608" cy="438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Waheguru</a:t>
            </a:r>
            <a:endParaRPr/>
          </a:p>
        </p:txBody>
      </p:sp>
      <p:sp>
        <p:nvSpPr>
          <p:cNvPr id="171" name="Google Shape;171;p9"/>
          <p:cNvSpPr/>
          <p:nvPr/>
        </p:nvSpPr>
        <p:spPr>
          <a:xfrm>
            <a:off x="414232" y="4621469"/>
            <a:ext cx="3306278" cy="438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The Golden Temple</a:t>
            </a:r>
            <a:endParaRPr/>
          </a:p>
        </p:txBody>
      </p:sp>
      <p:sp>
        <p:nvSpPr>
          <p:cNvPr id="172" name="Google Shape;172;p9"/>
          <p:cNvSpPr/>
          <p:nvPr/>
        </p:nvSpPr>
        <p:spPr>
          <a:xfrm>
            <a:off x="414232" y="5747374"/>
            <a:ext cx="3306278" cy="438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Guru Granth Sahib</a:t>
            </a:r>
            <a:endParaRPr/>
          </a:p>
        </p:txBody>
      </p:sp>
      <p:sp>
        <p:nvSpPr>
          <p:cNvPr id="173" name="Google Shape;173;p9"/>
          <p:cNvSpPr/>
          <p:nvPr/>
        </p:nvSpPr>
        <p:spPr>
          <a:xfrm>
            <a:off x="473867" y="304721"/>
            <a:ext cx="8196263" cy="960760"/>
          </a:xfrm>
          <a:prstGeom prst="rect">
            <a:avLst/>
          </a:prstGeom>
          <a:solidFill>
            <a:srgbClr val="FFFFE7"/>
          </a:solidFill>
          <a:ln cap="flat" cmpd="sng" w="381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rPr b="1" i="0" lang="en-GB" sz="28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b="1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0"/>
          <p:cNvSpPr/>
          <p:nvPr/>
        </p:nvSpPr>
        <p:spPr>
          <a:xfrm>
            <a:off x="8193024" y="6638544"/>
            <a:ext cx="877824" cy="155448"/>
          </a:xfrm>
          <a:prstGeom prst="rect">
            <a:avLst/>
          </a:prstGeom>
          <a:solidFill>
            <a:srgbClr val="FF9966"/>
          </a:solidFill>
          <a:ln cap="flat" cmpd="sng" w="12700">
            <a:solidFill>
              <a:srgbClr val="FF99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79" name="Google Shape;179;p10"/>
          <p:cNvSpPr txBox="1"/>
          <p:nvPr/>
        </p:nvSpPr>
        <p:spPr>
          <a:xfrm>
            <a:off x="179512" y="202631"/>
            <a:ext cx="8856984" cy="922114"/>
          </a:xfrm>
          <a:prstGeom prst="rect">
            <a:avLst/>
          </a:prstGeom>
          <a:solidFill>
            <a:srgbClr val="FAD1E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Now, match the key terms to the correct definitions and copy into you booklet’s dictionary  </a:t>
            </a:r>
            <a:endParaRPr/>
          </a:p>
        </p:txBody>
      </p:sp>
      <p:graphicFrame>
        <p:nvGraphicFramePr>
          <p:cNvPr id="180" name="Google Shape;180;p10"/>
          <p:cNvGraphicFramePr/>
          <p:nvPr/>
        </p:nvGraphicFramePr>
        <p:xfrm>
          <a:off x="180075" y="1268761"/>
          <a:ext cx="3000000" cy="3000000"/>
        </p:xfrm>
        <a:graphic>
          <a:graphicData uri="http://schemas.openxmlformats.org/drawingml/2006/table">
            <a:tbl>
              <a:tblPr>
                <a:noFill/>
                <a:tableStyleId>{D4664CAF-79C9-46CC-824E-0A6EACD585C2}</a:tableStyleId>
              </a:tblPr>
              <a:tblGrid>
                <a:gridCol w="3282725"/>
                <a:gridCol w="5494575"/>
              </a:tblGrid>
              <a:tr h="391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Key Term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A9A9A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Definition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A9A9A9"/>
                    </a:solidFill>
                  </a:tcPr>
                </a:tc>
              </a:tr>
              <a:tr h="5996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Five Ks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b="1"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Founder of Sikhism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996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Gurdwara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Sikh</a:t>
                      </a:r>
                      <a:r>
                        <a:rPr b="1"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name for God </a:t>
                      </a:r>
                      <a:endParaRPr b="1"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996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Guru Nanak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b="1"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Community of Sikhs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996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Khalsa</a:t>
                      </a:r>
                      <a:endParaRPr b="1"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Teacher 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996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Waheguru</a:t>
                      </a:r>
                      <a:endParaRPr b="1"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b="1"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Symbols worn by Sikhs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996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GB" sz="1800" u="none" cap="none" strike="noStrik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Sikhi</a:t>
                      </a:r>
                      <a:endParaRPr b="1" i="0" sz="1800" u="none" cap="none" strike="noStrik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Sikh place of worship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6600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Guru 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b="1"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religion of Sikhism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6600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Sikh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Disciple/learner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cxnSp>
        <p:nvCxnSpPr>
          <p:cNvPr id="181" name="Google Shape;181;p10"/>
          <p:cNvCxnSpPr/>
          <p:nvPr/>
        </p:nvCxnSpPr>
        <p:spPr>
          <a:xfrm>
            <a:off x="2641450" y="2664575"/>
            <a:ext cx="1003219" cy="2681234"/>
          </a:xfrm>
          <a:prstGeom prst="straightConnector1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182" name="Google Shape;182;p10"/>
          <p:cNvCxnSpPr/>
          <p:nvPr/>
        </p:nvCxnSpPr>
        <p:spPr>
          <a:xfrm flipH="1" rot="10800000">
            <a:off x="2589345" y="2020685"/>
            <a:ext cx="1076318" cy="1287780"/>
          </a:xfrm>
          <a:prstGeom prst="straightConnector1">
            <a:avLst/>
          </a:prstGeom>
          <a:noFill/>
          <a:ln cap="flat" cmpd="sng" w="57150">
            <a:solidFill>
              <a:srgbClr val="0070C0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183" name="Google Shape;183;p10"/>
          <p:cNvCxnSpPr/>
          <p:nvPr/>
        </p:nvCxnSpPr>
        <p:spPr>
          <a:xfrm flipH="1" rot="10800000">
            <a:off x="2591780" y="3321698"/>
            <a:ext cx="1267240" cy="630984"/>
          </a:xfrm>
          <a:prstGeom prst="straightConnector1">
            <a:avLst/>
          </a:prstGeom>
          <a:noFill/>
          <a:ln cap="flat" cmpd="sng" w="57150">
            <a:solidFill>
              <a:srgbClr val="00B050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184" name="Google Shape;184;p10"/>
          <p:cNvCxnSpPr/>
          <p:nvPr/>
        </p:nvCxnSpPr>
        <p:spPr>
          <a:xfrm flipH="1" rot="10800000">
            <a:off x="2589345" y="2687930"/>
            <a:ext cx="1450810" cy="1984831"/>
          </a:xfrm>
          <a:prstGeom prst="straightConnector1">
            <a:avLst/>
          </a:prstGeom>
          <a:noFill/>
          <a:ln cap="flat" cmpd="sng" w="57150">
            <a:solidFill>
              <a:srgbClr val="FFC000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185" name="Google Shape;185;p10"/>
          <p:cNvCxnSpPr/>
          <p:nvPr/>
        </p:nvCxnSpPr>
        <p:spPr>
          <a:xfrm>
            <a:off x="2589345" y="5185799"/>
            <a:ext cx="1269675" cy="729809"/>
          </a:xfrm>
          <a:prstGeom prst="straightConnector1">
            <a:avLst/>
          </a:prstGeom>
          <a:noFill/>
          <a:ln cap="flat" cmpd="sng" w="57150">
            <a:solidFill>
              <a:srgbClr val="FF00FF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186" name="Google Shape;186;p10"/>
          <p:cNvCxnSpPr/>
          <p:nvPr/>
        </p:nvCxnSpPr>
        <p:spPr>
          <a:xfrm flipH="1" rot="10800000">
            <a:off x="2589345" y="3928999"/>
            <a:ext cx="1180222" cy="1908315"/>
          </a:xfrm>
          <a:prstGeom prst="straightConnector1">
            <a:avLst/>
          </a:prstGeom>
          <a:noFill/>
          <a:ln cap="flat" cmpd="sng" w="57150">
            <a:solidFill>
              <a:srgbClr val="7030A0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187" name="Google Shape;187;p10"/>
          <p:cNvCxnSpPr/>
          <p:nvPr/>
        </p:nvCxnSpPr>
        <p:spPr>
          <a:xfrm>
            <a:off x="2589345" y="6440297"/>
            <a:ext cx="1114908" cy="41647"/>
          </a:xfrm>
          <a:prstGeom prst="straightConnector1">
            <a:avLst/>
          </a:prstGeom>
          <a:noFill/>
          <a:ln cap="flat" cmpd="sng" w="57150">
            <a:solidFill>
              <a:srgbClr val="000000"/>
            </a:solidFill>
            <a:prstDash val="solid"/>
            <a:round/>
            <a:headEnd len="sm" w="sm" type="none"/>
            <a:tailEnd len="med" w="med" type="stealth"/>
          </a:ln>
        </p:spPr>
      </p:cxnSp>
      <p:sp>
        <p:nvSpPr>
          <p:cNvPr id="188" name="Google Shape;188;p10"/>
          <p:cNvSpPr/>
          <p:nvPr/>
        </p:nvSpPr>
        <p:spPr>
          <a:xfrm>
            <a:off x="3510696" y="1802829"/>
            <a:ext cx="5400037" cy="480974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NTR"/>
              <a:ea typeface="NTR"/>
              <a:cs typeface="NTR"/>
              <a:sym typeface="NTR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1"/>
          <p:cNvSpPr/>
          <p:nvPr/>
        </p:nvSpPr>
        <p:spPr>
          <a:xfrm>
            <a:off x="5810928" y="3466119"/>
            <a:ext cx="2634985" cy="1584176"/>
          </a:xfrm>
          <a:prstGeom prst="ellipse">
            <a:avLst/>
          </a:prstGeom>
          <a:solidFill>
            <a:srgbClr val="7030A0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</a:pPr>
            <a:r>
              <a:rPr b="1" i="0" lang="en-GB" sz="3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Clothing </a:t>
            </a:r>
            <a:endParaRPr/>
          </a:p>
        </p:txBody>
      </p:sp>
      <p:sp>
        <p:nvSpPr>
          <p:cNvPr id="194" name="Google Shape;194;p11"/>
          <p:cNvSpPr/>
          <p:nvPr/>
        </p:nvSpPr>
        <p:spPr>
          <a:xfrm>
            <a:off x="575556" y="3394111"/>
            <a:ext cx="2664296" cy="1728192"/>
          </a:xfrm>
          <a:prstGeom prst="ellipse">
            <a:avLst/>
          </a:prstGeom>
          <a:solidFill>
            <a:srgbClr val="FFFF00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Object </a:t>
            </a:r>
            <a:endParaRPr/>
          </a:p>
        </p:txBody>
      </p:sp>
      <p:sp>
        <p:nvSpPr>
          <p:cNvPr id="195" name="Google Shape;195;p11"/>
          <p:cNvSpPr/>
          <p:nvPr/>
        </p:nvSpPr>
        <p:spPr>
          <a:xfrm>
            <a:off x="2941214" y="4893601"/>
            <a:ext cx="3168352" cy="1512168"/>
          </a:xfrm>
          <a:prstGeom prst="ellipse">
            <a:avLst/>
          </a:prstGeom>
          <a:solidFill>
            <a:srgbClr val="00B050"/>
          </a:solidFill>
          <a:ln cap="flat" cmpd="sng" w="25400">
            <a:solidFill>
              <a:srgbClr val="0070C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</a:pPr>
            <a:r>
              <a:rPr b="1" i="0" lang="en-GB" sz="3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Place </a:t>
            </a:r>
            <a:endParaRPr/>
          </a:p>
        </p:txBody>
      </p:sp>
      <p:sp>
        <p:nvSpPr>
          <p:cNvPr id="196" name="Google Shape;196;p11"/>
          <p:cNvSpPr/>
          <p:nvPr/>
        </p:nvSpPr>
        <p:spPr>
          <a:xfrm>
            <a:off x="3013222" y="2725910"/>
            <a:ext cx="3024336" cy="1319080"/>
          </a:xfrm>
          <a:prstGeom prst="rect">
            <a:avLst/>
          </a:prstGeom>
          <a:solidFill>
            <a:srgbClr val="FFFFE7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b="1" i="0" lang="en-GB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 express</a:t>
            </a:r>
            <a:r>
              <a:rPr b="1" i="0" lang="en-GB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my identity</a:t>
            </a:r>
            <a:endParaRPr/>
          </a:p>
        </p:txBody>
      </p:sp>
      <p:sp>
        <p:nvSpPr>
          <p:cNvPr id="197" name="Google Shape;197;p11"/>
          <p:cNvSpPr/>
          <p:nvPr/>
        </p:nvSpPr>
        <p:spPr>
          <a:xfrm>
            <a:off x="414224" y="1431792"/>
            <a:ext cx="2880320" cy="1584176"/>
          </a:xfrm>
          <a:prstGeom prst="ellipse">
            <a:avLst/>
          </a:prstGeom>
          <a:solidFill>
            <a:srgbClr val="FF0000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</a:pPr>
            <a:r>
              <a:rPr b="1" i="0" lang="en-GB" sz="3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Person</a:t>
            </a:r>
            <a:endParaRPr/>
          </a:p>
        </p:txBody>
      </p:sp>
      <p:sp>
        <p:nvSpPr>
          <p:cNvPr id="198" name="Google Shape;198;p11"/>
          <p:cNvSpPr/>
          <p:nvPr/>
        </p:nvSpPr>
        <p:spPr>
          <a:xfrm>
            <a:off x="5853625" y="1507720"/>
            <a:ext cx="2592288" cy="1584176"/>
          </a:xfrm>
          <a:prstGeom prst="ellipse">
            <a:avLst/>
          </a:prstGeom>
          <a:solidFill>
            <a:srgbClr val="FFC000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Book </a:t>
            </a:r>
            <a:endParaRPr/>
          </a:p>
        </p:txBody>
      </p:sp>
      <p:sp>
        <p:nvSpPr>
          <p:cNvPr id="199" name="Google Shape;199;p11"/>
          <p:cNvSpPr txBox="1"/>
          <p:nvPr/>
        </p:nvSpPr>
        <p:spPr>
          <a:xfrm>
            <a:off x="45411" y="113488"/>
            <a:ext cx="9014821" cy="940161"/>
          </a:xfrm>
          <a:prstGeom prst="rect">
            <a:avLst/>
          </a:prstGeom>
          <a:solidFill>
            <a:srgbClr val="FAD1E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i="0" lang="en-GB" sz="24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TASK:</a:t>
            </a:r>
            <a:r>
              <a:rPr b="1" i="0" lang="en-GB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Draw the below</a:t>
            </a:r>
            <a:r>
              <a:rPr b="1" i="0" lang="en-GB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spider-diagram in your book. Write your answers underneath your headings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11"/>
          <p:cNvSpPr/>
          <p:nvPr/>
        </p:nvSpPr>
        <p:spPr>
          <a:xfrm>
            <a:off x="8193024" y="6638544"/>
            <a:ext cx="877824" cy="155448"/>
          </a:xfrm>
          <a:prstGeom prst="rect">
            <a:avLst/>
          </a:prstGeom>
          <a:solidFill>
            <a:srgbClr val="FF9966"/>
          </a:solidFill>
          <a:ln cap="flat" cmpd="sng" w="12700">
            <a:solidFill>
              <a:srgbClr val="FF99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NTR"/>
              <a:ea typeface="NTR"/>
              <a:cs typeface="NTR"/>
              <a:sym typeface="NTR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2"/>
          <p:cNvSpPr/>
          <p:nvPr/>
        </p:nvSpPr>
        <p:spPr>
          <a:xfrm>
            <a:off x="2987824" y="2420888"/>
            <a:ext cx="3024336" cy="1656184"/>
          </a:xfrm>
          <a:prstGeom prst="ellipse">
            <a:avLst/>
          </a:prstGeom>
          <a:solidFill>
            <a:srgbClr val="FFFFE7"/>
          </a:solidFill>
          <a:ln cap="flat" cmpd="sng" w="25400">
            <a:solidFill>
              <a:srgbClr val="B2144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Expressing Sikhi identity</a:t>
            </a:r>
            <a:endParaRPr/>
          </a:p>
        </p:txBody>
      </p:sp>
      <p:sp>
        <p:nvSpPr>
          <p:cNvPr id="207" name="Google Shape;207;p12"/>
          <p:cNvSpPr/>
          <p:nvPr/>
        </p:nvSpPr>
        <p:spPr>
          <a:xfrm>
            <a:off x="334474" y="260648"/>
            <a:ext cx="2232248" cy="3204848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rgbClr val="B2144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Book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t/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t/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t/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t/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t/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GB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pic>
        <p:nvPicPr>
          <p:cNvPr descr="Image result for sikhism guruGranth Sahib" id="208" name="Google Shape;208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2879" y="788929"/>
            <a:ext cx="1512168" cy="1612163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12"/>
          <p:cNvSpPr txBox="1"/>
          <p:nvPr/>
        </p:nvSpPr>
        <p:spPr>
          <a:xfrm>
            <a:off x="405334" y="2456240"/>
            <a:ext cx="2150442" cy="954107"/>
          </a:xfrm>
          <a:prstGeom prst="rect">
            <a:avLst/>
          </a:prstGeom>
          <a:solidFill>
            <a:srgbClr val="FFFFE7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Guru Granth Sahib </a:t>
            </a:r>
            <a:endParaRPr/>
          </a:p>
        </p:txBody>
      </p:sp>
      <p:sp>
        <p:nvSpPr>
          <p:cNvPr id="210" name="Google Shape;210;p12"/>
          <p:cNvSpPr/>
          <p:nvPr/>
        </p:nvSpPr>
        <p:spPr>
          <a:xfrm>
            <a:off x="2915816" y="187010"/>
            <a:ext cx="3168352" cy="2017854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rgbClr val="B2144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Person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t/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t/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pic>
        <p:nvPicPr>
          <p:cNvPr id="211" name="Google Shape;211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978518" y="738779"/>
            <a:ext cx="1652587" cy="1312479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12"/>
          <p:cNvSpPr txBox="1"/>
          <p:nvPr/>
        </p:nvSpPr>
        <p:spPr>
          <a:xfrm>
            <a:off x="4631105" y="908720"/>
            <a:ext cx="1453063" cy="1077218"/>
          </a:xfrm>
          <a:prstGeom prst="rect">
            <a:avLst/>
          </a:prstGeom>
          <a:solidFill>
            <a:srgbClr val="FFFFE7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Guru Nanak</a:t>
            </a:r>
            <a:endParaRPr/>
          </a:p>
        </p:txBody>
      </p:sp>
      <p:sp>
        <p:nvSpPr>
          <p:cNvPr id="213" name="Google Shape;213;p12"/>
          <p:cNvSpPr/>
          <p:nvPr/>
        </p:nvSpPr>
        <p:spPr>
          <a:xfrm>
            <a:off x="6372200" y="260648"/>
            <a:ext cx="2592288" cy="3528392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rgbClr val="B2144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Place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t/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t/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t/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t/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t/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pic>
        <p:nvPicPr>
          <p:cNvPr descr="Image result for sikhism gurdwara ks2" id="214" name="Google Shape;214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804247" y="881830"/>
            <a:ext cx="1728193" cy="1612163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12"/>
          <p:cNvSpPr txBox="1"/>
          <p:nvPr/>
        </p:nvSpPr>
        <p:spPr>
          <a:xfrm>
            <a:off x="6588224" y="2926887"/>
            <a:ext cx="2088232" cy="584775"/>
          </a:xfrm>
          <a:prstGeom prst="rect">
            <a:avLst/>
          </a:prstGeom>
          <a:solidFill>
            <a:srgbClr val="FFFFE7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Gurdwara </a:t>
            </a:r>
            <a:endParaRPr/>
          </a:p>
        </p:txBody>
      </p:sp>
      <p:sp>
        <p:nvSpPr>
          <p:cNvPr id="216" name="Google Shape;216;p12"/>
          <p:cNvSpPr/>
          <p:nvPr/>
        </p:nvSpPr>
        <p:spPr>
          <a:xfrm>
            <a:off x="334473" y="4077072"/>
            <a:ext cx="3470337" cy="2448272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rgbClr val="B2144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Objects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t/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t/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t/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t/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5Ks1" id="217" name="Google Shape;217;p1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16875" y="4720245"/>
            <a:ext cx="1584176" cy="1549251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12"/>
          <p:cNvSpPr txBox="1"/>
          <p:nvPr/>
        </p:nvSpPr>
        <p:spPr>
          <a:xfrm>
            <a:off x="2214355" y="4889151"/>
            <a:ext cx="1477150" cy="1077218"/>
          </a:xfrm>
          <a:prstGeom prst="rect">
            <a:avLst/>
          </a:prstGeom>
          <a:solidFill>
            <a:srgbClr val="FFFFE7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Khalsa 5K’S </a:t>
            </a:r>
            <a:endParaRPr/>
          </a:p>
        </p:txBody>
      </p:sp>
      <p:sp>
        <p:nvSpPr>
          <p:cNvPr id="219" name="Google Shape;219;p12"/>
          <p:cNvSpPr/>
          <p:nvPr/>
        </p:nvSpPr>
        <p:spPr>
          <a:xfrm>
            <a:off x="4283968" y="4330178"/>
            <a:ext cx="4680520" cy="2195165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rgbClr val="B2144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   Clothing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t/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TR"/>
              <a:buNone/>
            </a:pPr>
            <a:r>
              <a:t/>
            </a:r>
            <a:endParaRPr b="1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pic>
        <p:nvPicPr>
          <p:cNvPr descr="http://www.oceanofpearls.com/images/highRes/24M.JPG" id="220" name="Google Shape;220;p1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355976" y="4675875"/>
            <a:ext cx="1872208" cy="1593621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12"/>
          <p:cNvSpPr txBox="1"/>
          <p:nvPr/>
        </p:nvSpPr>
        <p:spPr>
          <a:xfrm>
            <a:off x="6372200" y="5085184"/>
            <a:ext cx="2304256" cy="584775"/>
          </a:xfrm>
          <a:prstGeom prst="rect">
            <a:avLst/>
          </a:prstGeom>
          <a:solidFill>
            <a:srgbClr val="FFFFE7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Turban </a:t>
            </a:r>
            <a:endParaRPr/>
          </a:p>
        </p:txBody>
      </p:sp>
      <p:sp>
        <p:nvSpPr>
          <p:cNvPr id="222" name="Google Shape;222;p12"/>
          <p:cNvSpPr/>
          <p:nvPr/>
        </p:nvSpPr>
        <p:spPr>
          <a:xfrm>
            <a:off x="804531" y="6550223"/>
            <a:ext cx="8339469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https://www.bbc.co.uk/bitesize/topics/zyqnvcw/articles/znpq47h</a:t>
            </a: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223" name="Google Shape;223;p12"/>
          <p:cNvSpPr/>
          <p:nvPr/>
        </p:nvSpPr>
        <p:spPr>
          <a:xfrm>
            <a:off x="8193024" y="6638544"/>
            <a:ext cx="877824" cy="155448"/>
          </a:xfrm>
          <a:prstGeom prst="rect">
            <a:avLst/>
          </a:prstGeom>
          <a:solidFill>
            <a:srgbClr val="FF9966"/>
          </a:solidFill>
          <a:ln cap="flat" cmpd="sng" w="12700">
            <a:solidFill>
              <a:srgbClr val="FF99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NTR"/>
              <a:ea typeface="NTR"/>
              <a:cs typeface="NTR"/>
              <a:sym typeface="NTR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3"/>
          <p:cNvSpPr/>
          <p:nvPr>
            <p:ph idx="4294967295" type="title"/>
          </p:nvPr>
        </p:nvSpPr>
        <p:spPr>
          <a:xfrm>
            <a:off x="414337" y="113506"/>
            <a:ext cx="8220075" cy="631825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latin typeface="Calibri"/>
                <a:ea typeface="Calibri"/>
                <a:cs typeface="Calibri"/>
                <a:sym typeface="Calibri"/>
              </a:rPr>
              <a:t>Sikhi beliefs about God</a:t>
            </a:r>
            <a:endParaRPr/>
          </a:p>
        </p:txBody>
      </p:sp>
      <p:sp>
        <p:nvSpPr>
          <p:cNvPr id="230" name="Google Shape;230;p13"/>
          <p:cNvSpPr/>
          <p:nvPr/>
        </p:nvSpPr>
        <p:spPr>
          <a:xfrm flipH="1">
            <a:off x="304224" y="993994"/>
            <a:ext cx="4220149" cy="778192"/>
          </a:xfrm>
          <a:prstGeom prst="roundRect">
            <a:avLst>
              <a:gd fmla="val 0" name="adj"/>
            </a:avLst>
          </a:prstGeom>
          <a:solidFill>
            <a:srgbClr val="FFFFC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Sikhs believe that:</a:t>
            </a:r>
            <a:endParaRPr/>
          </a:p>
        </p:txBody>
      </p:sp>
      <p:sp>
        <p:nvSpPr>
          <p:cNvPr id="231" name="Google Shape;231;p13"/>
          <p:cNvSpPr/>
          <p:nvPr/>
        </p:nvSpPr>
        <p:spPr>
          <a:xfrm rot="10800000">
            <a:off x="4810124" y="993994"/>
            <a:ext cx="3824288" cy="2936372"/>
          </a:xfrm>
          <a:prstGeom prst="roundRect">
            <a:avLst>
              <a:gd fmla="val 0" name="adj"/>
            </a:avLst>
          </a:prstGeom>
          <a:solidFill>
            <a:srgbClr val="FAD1E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232" name="Google Shape;232;p13"/>
          <p:cNvSpPr txBox="1"/>
          <p:nvPr/>
        </p:nvSpPr>
        <p:spPr>
          <a:xfrm>
            <a:off x="304226" y="1772186"/>
            <a:ext cx="4220148" cy="4708981"/>
          </a:xfrm>
          <a:prstGeom prst="rect">
            <a:avLst/>
          </a:prstGeom>
          <a:solidFill>
            <a:srgbClr val="FFD44B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is only</a:t>
            </a:r>
            <a:r>
              <a:rPr b="1" lang="en-GB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one God</a:t>
            </a:r>
            <a:r>
              <a:rPr b="1"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God cannot</a:t>
            </a:r>
            <a:r>
              <a:rPr b="1"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 described as either </a:t>
            </a:r>
            <a:r>
              <a:rPr b="1" lang="en-GB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male or female</a:t>
            </a: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God created the world and created people to know the difference between </a:t>
            </a:r>
            <a:r>
              <a:rPr b="1" lang="en-GB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right and wrong</a:t>
            </a: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Sikhs do not have </a:t>
            </a:r>
            <a:r>
              <a:rPr b="1" lang="en-GB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images of God </a:t>
            </a: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 are forbidden to worship any images created of God. 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God is both </a:t>
            </a:r>
            <a:r>
              <a:rPr b="1" lang="en-GB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sargun</a:t>
            </a:r>
            <a:r>
              <a:rPr lang="en-GB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(everywhere and in everything) and </a:t>
            </a:r>
            <a:r>
              <a:rPr b="1" lang="en-GB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nirgun</a:t>
            </a: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(above and beyond creation).</a:t>
            </a:r>
            <a:endParaRPr/>
          </a:p>
        </p:txBody>
      </p:sp>
      <p:sp>
        <p:nvSpPr>
          <p:cNvPr id="233" name="Google Shape;233;p13"/>
          <p:cNvSpPr/>
          <p:nvPr/>
        </p:nvSpPr>
        <p:spPr>
          <a:xfrm>
            <a:off x="4810124" y="1175766"/>
            <a:ext cx="3824288" cy="275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PAIRED TASK: </a:t>
            </a:r>
            <a:endParaRPr/>
          </a:p>
          <a:p>
            <a:pPr indent="0" lvl="0" marL="0" marR="0" rtl="0" algn="ctr"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 each belief create a question where the answer has the be the information in</a:t>
            </a:r>
            <a:r>
              <a:rPr b="1" lang="en-GB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red writing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</p:txBody>
      </p:sp>
      <p:pic>
        <p:nvPicPr>
          <p:cNvPr descr="How Does Sikhism Worship God? - Synonym" id="234" name="Google Shape;23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10125" y="3930367"/>
            <a:ext cx="3824288" cy="2550800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13"/>
          <p:cNvSpPr/>
          <p:nvPr/>
        </p:nvSpPr>
        <p:spPr>
          <a:xfrm>
            <a:off x="4798165" y="993991"/>
            <a:ext cx="3811604" cy="2936373"/>
          </a:xfrm>
          <a:prstGeom prst="rect">
            <a:avLst/>
          </a:prstGeom>
          <a:solidFill>
            <a:srgbClr val="FFFF00"/>
          </a:solidFill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STRETCH</a:t>
            </a:r>
            <a:r>
              <a:rPr b="1" lang="en-GB" sz="24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God is always everywhere for Sikhs, how will it influence them to act in their day-to-day lives? </a:t>
            </a:r>
            <a:endParaRPr/>
          </a:p>
        </p:txBody>
      </p:sp>
      <p:pic>
        <p:nvPicPr>
          <p:cNvPr descr="Lightbulb Light Bulb Clip Art Free Vector For Free - Light Bulb Black And  White - Free Transparent PNG Clipart Images Download" id="236" name="Google Shape;236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>
            <a:off x="7611613" y="-18797"/>
            <a:ext cx="1308549" cy="14018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4"/>
          <p:cNvSpPr/>
          <p:nvPr/>
        </p:nvSpPr>
        <p:spPr>
          <a:xfrm>
            <a:off x="614537" y="856862"/>
            <a:ext cx="7914923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b="1" i="1" lang="en-GB" sz="2000" u="none" cap="none" strike="noStrike">
                <a:solidFill>
                  <a:srgbClr val="1C1C1C"/>
                </a:solidFill>
                <a:latin typeface="Calibri"/>
                <a:ea typeface="Calibri"/>
                <a:cs typeface="Calibri"/>
                <a:sym typeface="Calibri"/>
              </a:rPr>
              <a:t>This is the main symbol of Sikhism despite being made up of 4 weapons,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b="1" i="1" lang="en-GB" sz="2000" u="none" cap="none" strike="noStrike">
                <a:solidFill>
                  <a:srgbClr val="1C1C1C"/>
                </a:solidFill>
                <a:latin typeface="Calibri"/>
                <a:ea typeface="Calibri"/>
                <a:cs typeface="Calibri"/>
                <a:sym typeface="Calibri"/>
              </a:rPr>
              <a:t>Sikhism is a very peaceful religion and weapons must only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b="1" i="1" lang="en-GB" sz="2000" u="none" cap="none" strike="noStrike">
                <a:solidFill>
                  <a:srgbClr val="1C1C1C"/>
                </a:solidFill>
                <a:latin typeface="Calibri"/>
                <a:ea typeface="Calibri"/>
                <a:cs typeface="Calibri"/>
                <a:sym typeface="Calibri"/>
              </a:rPr>
              <a:t>be drawn in self-defence</a:t>
            </a:r>
            <a:endParaRPr/>
          </a:p>
        </p:txBody>
      </p:sp>
      <p:pic>
        <p:nvPicPr>
          <p:cNvPr descr="khanda" id="243" name="Google Shape;243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30237" y="1916073"/>
            <a:ext cx="4319587" cy="4782318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14"/>
          <p:cNvSpPr txBox="1"/>
          <p:nvPr/>
        </p:nvSpPr>
        <p:spPr>
          <a:xfrm>
            <a:off x="685549" y="4727574"/>
            <a:ext cx="1944688" cy="2000548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0080"/>
              </a:buClr>
              <a:buSzPts val="2800"/>
              <a:buFont typeface="Arial"/>
              <a:buNone/>
            </a:pPr>
            <a:r>
              <a:rPr b="1" i="0" lang="en-GB" sz="2800" u="none" cap="none" strike="noStrike">
                <a:solidFill>
                  <a:srgbClr val="800080"/>
                </a:solidFill>
                <a:latin typeface="Arial"/>
                <a:ea typeface="Arial"/>
                <a:cs typeface="Arial"/>
                <a:sym typeface="Arial"/>
              </a:rPr>
              <a:t>Kirpan </a:t>
            </a:r>
            <a:r>
              <a:rPr b="1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Represents being free to worship</a:t>
            </a:r>
            <a:r>
              <a:rPr b="1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God</a:t>
            </a:r>
            <a:endParaRPr b="1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14"/>
          <p:cNvSpPr/>
          <p:nvPr/>
        </p:nvSpPr>
        <p:spPr>
          <a:xfrm rot="-536445">
            <a:off x="1648725" y="4164585"/>
            <a:ext cx="2094202" cy="504013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6" name="Google Shape;246;p14"/>
          <p:cNvSpPr txBox="1"/>
          <p:nvPr/>
        </p:nvSpPr>
        <p:spPr>
          <a:xfrm>
            <a:off x="6400800" y="4679316"/>
            <a:ext cx="2418279" cy="2000548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0080"/>
              </a:buClr>
              <a:buSzPts val="2800"/>
              <a:buFont typeface="Arial"/>
              <a:buNone/>
            </a:pPr>
            <a:r>
              <a:rPr b="1" i="0" lang="en-GB" sz="2800" u="none" cap="none" strike="noStrike">
                <a:solidFill>
                  <a:srgbClr val="800080"/>
                </a:solidFill>
                <a:latin typeface="Arial"/>
                <a:ea typeface="Arial"/>
                <a:cs typeface="Arial"/>
                <a:sym typeface="Arial"/>
              </a:rPr>
              <a:t>Kirpan </a:t>
            </a:r>
            <a:r>
              <a:rPr b="1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Represents freedom from bad governments</a:t>
            </a:r>
            <a:endParaRPr b="1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14"/>
          <p:cNvSpPr/>
          <p:nvPr/>
        </p:nvSpPr>
        <p:spPr>
          <a:xfrm rot="-9166304">
            <a:off x="5984610" y="4192698"/>
            <a:ext cx="1433915" cy="358676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8" name="Google Shape;248;p14"/>
          <p:cNvSpPr txBox="1"/>
          <p:nvPr/>
        </p:nvSpPr>
        <p:spPr>
          <a:xfrm>
            <a:off x="7011288" y="1972392"/>
            <a:ext cx="2068703" cy="236988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0080"/>
              </a:buClr>
              <a:buSzPts val="2800"/>
              <a:buFont typeface="Arial"/>
              <a:buNone/>
            </a:pPr>
            <a:r>
              <a:rPr b="1" i="0" lang="en-GB" sz="2800" u="none" cap="none" strike="noStrike">
                <a:solidFill>
                  <a:srgbClr val="800080"/>
                </a:solidFill>
                <a:latin typeface="Arial"/>
                <a:ea typeface="Arial"/>
                <a:cs typeface="Arial"/>
                <a:sym typeface="Arial"/>
              </a:rPr>
              <a:t>Chakka </a:t>
            </a:r>
            <a:r>
              <a:rPr b="1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Represents</a:t>
            </a:r>
            <a:r>
              <a:rPr b="1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 never-ending </a:t>
            </a:r>
            <a:r>
              <a:rPr b="1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powerful God</a:t>
            </a:r>
            <a:endParaRPr b="1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14"/>
          <p:cNvSpPr txBox="1"/>
          <p:nvPr/>
        </p:nvSpPr>
        <p:spPr>
          <a:xfrm>
            <a:off x="265408" y="1865074"/>
            <a:ext cx="2376487" cy="1631216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0080"/>
              </a:buClr>
              <a:buSzPts val="2800"/>
              <a:buFont typeface="Arial"/>
              <a:buNone/>
            </a:pPr>
            <a:r>
              <a:rPr b="1" i="0" lang="en-GB" sz="2800" u="none" cap="none" strike="noStrike">
                <a:solidFill>
                  <a:srgbClr val="800080"/>
                </a:solidFill>
                <a:latin typeface="Arial"/>
                <a:ea typeface="Arial"/>
                <a:cs typeface="Arial"/>
                <a:sym typeface="Arial"/>
              </a:rPr>
              <a:t>Khanda </a:t>
            </a:r>
            <a:r>
              <a:rPr b="1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Represents</a:t>
            </a:r>
            <a:r>
              <a:rPr b="1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fairness of God</a:t>
            </a:r>
            <a:endParaRPr b="1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14"/>
          <p:cNvSpPr/>
          <p:nvPr/>
        </p:nvSpPr>
        <p:spPr>
          <a:xfrm rot="1468986">
            <a:off x="2554816" y="2496877"/>
            <a:ext cx="2275132" cy="438129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1" name="Google Shape;251;p14"/>
          <p:cNvSpPr/>
          <p:nvPr/>
        </p:nvSpPr>
        <p:spPr>
          <a:xfrm rot="9597693">
            <a:off x="5416270" y="2365745"/>
            <a:ext cx="1582814" cy="350865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254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2" name="Google Shape;252;p14"/>
          <p:cNvSpPr/>
          <p:nvPr/>
        </p:nvSpPr>
        <p:spPr>
          <a:xfrm>
            <a:off x="411480" y="91396"/>
            <a:ext cx="8321039" cy="691571"/>
          </a:xfrm>
          <a:prstGeom prst="rect">
            <a:avLst/>
          </a:prstGeom>
          <a:solidFill>
            <a:srgbClr val="FAD1E0"/>
          </a:solidFill>
          <a:ln cap="flat" cmpd="sng" w="381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lang="en-GB" sz="24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TASKS:</a:t>
            </a: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Label what each part of the </a:t>
            </a:r>
            <a:r>
              <a:rPr b="1"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Khanda</a:t>
            </a: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means</a:t>
            </a:r>
            <a:endParaRPr b="0" i="0" sz="2400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5"/>
          <p:cNvSpPr/>
          <p:nvPr>
            <p:ph type="title"/>
          </p:nvPr>
        </p:nvSpPr>
        <p:spPr>
          <a:xfrm>
            <a:off x="802323" y="449448"/>
            <a:ext cx="7345362" cy="631825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latin typeface="Calibri"/>
                <a:ea typeface="Calibri"/>
                <a:cs typeface="Calibri"/>
                <a:sym typeface="Calibri"/>
              </a:rPr>
              <a:t>Exit Task</a:t>
            </a:r>
            <a:endParaRPr/>
          </a:p>
        </p:txBody>
      </p:sp>
      <p:grpSp>
        <p:nvGrpSpPr>
          <p:cNvPr id="259" name="Google Shape;259;p15"/>
          <p:cNvGrpSpPr/>
          <p:nvPr/>
        </p:nvGrpSpPr>
        <p:grpSpPr>
          <a:xfrm>
            <a:off x="657225" y="3241675"/>
            <a:ext cx="7767638" cy="1357313"/>
            <a:chOff x="657224" y="1641338"/>
            <a:chExt cx="7767639" cy="1357894"/>
          </a:xfrm>
        </p:grpSpPr>
        <p:sp>
          <p:nvSpPr>
            <p:cNvPr id="260" name="Google Shape;260;p15"/>
            <p:cNvSpPr/>
            <p:nvPr/>
          </p:nvSpPr>
          <p:spPr>
            <a:xfrm>
              <a:off x="660399" y="1660396"/>
              <a:ext cx="7764464" cy="1338836"/>
            </a:xfrm>
            <a:prstGeom prst="roundRect">
              <a:avLst>
                <a:gd fmla="val 0" name="adj"/>
              </a:avLst>
            </a:prstGeom>
            <a:solidFill>
              <a:srgbClr val="FEBE33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NTR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261" name="Google Shape;261;p15"/>
            <p:cNvSpPr/>
            <p:nvPr/>
          </p:nvSpPr>
          <p:spPr>
            <a:xfrm>
              <a:off x="657224" y="1641338"/>
              <a:ext cx="4025901" cy="120084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C1C1C"/>
                </a:buClr>
                <a:buSzPts val="2400"/>
                <a:buFont typeface="Calibri"/>
                <a:buNone/>
              </a:pPr>
              <a:r>
                <a:rPr b="1" i="0" lang="en-GB" sz="2400" u="none" cap="none" strike="noStrike">
                  <a:solidFill>
                    <a:srgbClr val="1C1C1C"/>
                  </a:solidFill>
                  <a:latin typeface="Calibri"/>
                  <a:ea typeface="Calibri"/>
                  <a:cs typeface="Calibri"/>
                  <a:sym typeface="Calibri"/>
                </a:rPr>
                <a:t>With your partner, list at least 3 facts about the Sikhi Faith from today’s lesson</a:t>
              </a:r>
              <a:endParaRPr/>
            </a:p>
          </p:txBody>
        </p:sp>
      </p:grpSp>
      <p:grpSp>
        <p:nvGrpSpPr>
          <p:cNvPr id="262" name="Google Shape;262;p15"/>
          <p:cNvGrpSpPr/>
          <p:nvPr/>
        </p:nvGrpSpPr>
        <p:grpSpPr>
          <a:xfrm>
            <a:off x="4339236" y="1862290"/>
            <a:ext cx="4171907" cy="4176904"/>
            <a:chOff x="4382099" y="1222527"/>
            <a:chExt cx="4171907" cy="4176904"/>
          </a:xfrm>
        </p:grpSpPr>
        <p:grpSp>
          <p:nvGrpSpPr>
            <p:cNvPr id="263" name="Google Shape;263;p15"/>
            <p:cNvGrpSpPr/>
            <p:nvPr/>
          </p:nvGrpSpPr>
          <p:grpSpPr>
            <a:xfrm>
              <a:off x="4781142" y="1650236"/>
              <a:ext cx="3326221" cy="3325847"/>
              <a:chOff x="4781142" y="1650236"/>
              <a:chExt cx="3326221" cy="3325847"/>
            </a:xfrm>
          </p:grpSpPr>
          <p:grpSp>
            <p:nvGrpSpPr>
              <p:cNvPr id="264" name="Google Shape;264;p15"/>
              <p:cNvGrpSpPr/>
              <p:nvPr/>
            </p:nvGrpSpPr>
            <p:grpSpPr>
              <a:xfrm>
                <a:off x="4811713" y="1660525"/>
                <a:ext cx="3295650" cy="3295650"/>
                <a:chOff x="2920313" y="1784007"/>
                <a:chExt cx="3295136" cy="3295136"/>
              </a:xfrm>
            </p:grpSpPr>
            <p:sp>
              <p:nvSpPr>
                <p:cNvPr id="265" name="Google Shape;265;p15"/>
                <p:cNvSpPr/>
                <p:nvPr/>
              </p:nvSpPr>
              <p:spPr>
                <a:xfrm>
                  <a:off x="2920313" y="1784007"/>
                  <a:ext cx="3295136" cy="3295136"/>
                </a:xfrm>
                <a:prstGeom prst="ellipse">
                  <a:avLst/>
                </a:prstGeom>
                <a:solidFill>
                  <a:srgbClr val="C6C6C6"/>
                </a:solidFill>
                <a:ln cap="flat" cmpd="sng" w="28575">
                  <a:solidFill>
                    <a:schemeClr val="dk1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lt1"/>
                    </a:buClr>
                    <a:buSzPts val="1800"/>
                    <a:buFont typeface="NTR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rgbClr val="FFFFFF"/>
                    </a:solidFill>
                    <a:latin typeface="NTR"/>
                    <a:ea typeface="NTR"/>
                    <a:cs typeface="NTR"/>
                    <a:sym typeface="NTR"/>
                  </a:endParaRPr>
                </a:p>
              </p:txBody>
            </p:sp>
            <p:sp>
              <p:nvSpPr>
                <p:cNvPr id="266" name="Google Shape;266;p15"/>
                <p:cNvSpPr/>
                <p:nvPr/>
              </p:nvSpPr>
              <p:spPr>
                <a:xfrm>
                  <a:off x="2994914" y="1841148"/>
                  <a:ext cx="3171330" cy="3171330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lt1"/>
                    </a:buClr>
                    <a:buSzPts val="1800"/>
                    <a:buFont typeface="NTR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rgbClr val="FFFFFF"/>
                    </a:solidFill>
                    <a:latin typeface="NTR"/>
                    <a:ea typeface="NTR"/>
                    <a:cs typeface="NTR"/>
                    <a:sym typeface="NTR"/>
                  </a:endParaRPr>
                </a:p>
              </p:txBody>
            </p:sp>
          </p:grpSp>
          <p:grpSp>
            <p:nvGrpSpPr>
              <p:cNvPr id="267" name="Google Shape;267;p15"/>
              <p:cNvGrpSpPr/>
              <p:nvPr/>
            </p:nvGrpSpPr>
            <p:grpSpPr>
              <a:xfrm>
                <a:off x="4937127" y="1770062"/>
                <a:ext cx="3043237" cy="3067050"/>
                <a:chOff x="4952677" y="1754704"/>
                <a:chExt cx="3043801" cy="3065993"/>
              </a:xfrm>
            </p:grpSpPr>
            <p:cxnSp>
              <p:nvCxnSpPr>
                <p:cNvPr id="268" name="Google Shape;268;p15"/>
                <p:cNvCxnSpPr/>
                <p:nvPr/>
              </p:nvCxnSpPr>
              <p:spPr>
                <a:xfrm>
                  <a:off x="6478546" y="1754704"/>
                  <a:ext cx="0" cy="274543"/>
                </a:xfrm>
                <a:prstGeom prst="straightConnector1">
                  <a:avLst/>
                </a:prstGeom>
                <a:noFill/>
                <a:ln cap="rnd" cmpd="sng" w="57150">
                  <a:solidFill>
                    <a:srgbClr val="FFC000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</p:cxnSp>
            <p:cxnSp>
              <p:nvCxnSpPr>
                <p:cNvPr id="269" name="Google Shape;269;p15"/>
                <p:cNvCxnSpPr/>
                <p:nvPr/>
              </p:nvCxnSpPr>
              <p:spPr>
                <a:xfrm>
                  <a:off x="6473783" y="4546155"/>
                  <a:ext cx="0" cy="274542"/>
                </a:xfrm>
                <a:prstGeom prst="straightConnector1">
                  <a:avLst/>
                </a:prstGeom>
                <a:noFill/>
                <a:ln cap="rnd" cmpd="sng" w="57150">
                  <a:solidFill>
                    <a:srgbClr val="FFC000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</p:cxnSp>
            <p:cxnSp>
              <p:nvCxnSpPr>
                <p:cNvPr id="270" name="Google Shape;270;p15"/>
                <p:cNvCxnSpPr/>
                <p:nvPr/>
              </p:nvCxnSpPr>
              <p:spPr>
                <a:xfrm rot="10800000">
                  <a:off x="7859134" y="3151944"/>
                  <a:ext cx="0" cy="274688"/>
                </a:xfrm>
                <a:prstGeom prst="straightConnector1">
                  <a:avLst/>
                </a:prstGeom>
                <a:noFill/>
                <a:ln cap="rnd" cmpd="sng" w="57150">
                  <a:solidFill>
                    <a:srgbClr val="FFC000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</p:cxnSp>
            <p:cxnSp>
              <p:nvCxnSpPr>
                <p:cNvPr id="271" name="Google Shape;271;p15"/>
                <p:cNvCxnSpPr/>
                <p:nvPr/>
              </p:nvCxnSpPr>
              <p:spPr>
                <a:xfrm rot="10800000">
                  <a:off x="5090021" y="3151944"/>
                  <a:ext cx="0" cy="274688"/>
                </a:xfrm>
                <a:prstGeom prst="straightConnector1">
                  <a:avLst/>
                </a:prstGeom>
                <a:noFill/>
                <a:ln cap="rnd" cmpd="sng" w="57150">
                  <a:solidFill>
                    <a:srgbClr val="FFC000"/>
                  </a:solidFill>
                  <a:prstDash val="solid"/>
                  <a:miter lim="800000"/>
                  <a:headEnd len="sm" w="sm" type="none"/>
                  <a:tailEnd len="sm" w="sm" type="none"/>
                </a:ln>
              </p:spPr>
            </p:cxnSp>
          </p:grpSp>
          <p:grpSp>
            <p:nvGrpSpPr>
              <p:cNvPr id="272" name="Google Shape;272;p15"/>
              <p:cNvGrpSpPr/>
              <p:nvPr/>
            </p:nvGrpSpPr>
            <p:grpSpPr>
              <a:xfrm>
                <a:off x="4944574" y="2620605"/>
                <a:ext cx="3038541" cy="1288722"/>
                <a:chOff x="4961247" y="2605213"/>
                <a:chExt cx="3037874" cy="1287723"/>
              </a:xfrm>
            </p:grpSpPr>
            <p:grpSp>
              <p:nvGrpSpPr>
                <p:cNvPr id="273" name="Google Shape;273;p15"/>
                <p:cNvGrpSpPr/>
                <p:nvPr/>
              </p:nvGrpSpPr>
              <p:grpSpPr>
                <a:xfrm rot="-852115">
                  <a:off x="5014010" y="3409741"/>
                  <a:ext cx="243109" cy="460409"/>
                  <a:chOff x="4984700" y="3384501"/>
                  <a:chExt cx="291561" cy="460409"/>
                </a:xfrm>
              </p:grpSpPr>
              <p:cxnSp>
                <p:nvCxnSpPr>
                  <p:cNvPr id="274" name="Google Shape;274;p15"/>
                  <p:cNvCxnSpPr/>
                  <p:nvPr/>
                </p:nvCxnSpPr>
                <p:spPr>
                  <a:xfrm rot="492115">
                    <a:off x="4991706" y="3402559"/>
                    <a:ext cx="253162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275" name="Google Shape;275;p15"/>
                  <p:cNvCxnSpPr/>
                  <p:nvPr/>
                </p:nvCxnSpPr>
                <p:spPr>
                  <a:xfrm rot="72115">
                    <a:off x="4984672" y="3542397"/>
                    <a:ext cx="258872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276" name="Google Shape;276;p15"/>
                  <p:cNvCxnSpPr/>
                  <p:nvPr/>
                </p:nvCxnSpPr>
                <p:spPr>
                  <a:xfrm rot="-167885">
                    <a:off x="5002072" y="3692298"/>
                    <a:ext cx="264583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277" name="Google Shape;277;p15"/>
                  <p:cNvCxnSpPr/>
                  <p:nvPr/>
                </p:nvCxnSpPr>
                <p:spPr>
                  <a:xfrm rot="-587885">
                    <a:off x="5015498" y="3822559"/>
                    <a:ext cx="262679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</p:grpSp>
            <p:grpSp>
              <p:nvGrpSpPr>
                <p:cNvPr id="278" name="Google Shape;278;p15"/>
                <p:cNvGrpSpPr/>
                <p:nvPr/>
              </p:nvGrpSpPr>
              <p:grpSpPr>
                <a:xfrm rot="9947885">
                  <a:off x="7704541" y="2625508"/>
                  <a:ext cx="232296" cy="536676"/>
                  <a:chOff x="4974684" y="3375923"/>
                  <a:chExt cx="278592" cy="536676"/>
                </a:xfrm>
              </p:grpSpPr>
              <p:cxnSp>
                <p:nvCxnSpPr>
                  <p:cNvPr id="279" name="Google Shape;279;p15"/>
                  <p:cNvCxnSpPr/>
                  <p:nvPr/>
                </p:nvCxnSpPr>
                <p:spPr>
                  <a:xfrm flipH="1" rot="-9947885">
                    <a:off x="5003103" y="3405923"/>
                    <a:ext cx="245547" cy="7932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280" name="Google Shape;280;p15"/>
                  <p:cNvCxnSpPr/>
                  <p:nvPr/>
                </p:nvCxnSpPr>
                <p:spPr>
                  <a:xfrm flipH="1" rot="-9947885">
                    <a:off x="4975893" y="3531191"/>
                    <a:ext cx="226512" cy="3807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281" name="Google Shape;281;p15"/>
                  <p:cNvCxnSpPr/>
                  <p:nvPr/>
                </p:nvCxnSpPr>
                <p:spPr>
                  <a:xfrm flipH="1" rot="-9947885">
                    <a:off x="4983155" y="3666163"/>
                    <a:ext cx="232223" cy="57106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282" name="Google Shape;282;p15"/>
                  <p:cNvCxnSpPr/>
                  <p:nvPr/>
                </p:nvCxnSpPr>
                <p:spPr>
                  <a:xfrm flipH="1" rot="-9947885">
                    <a:off x="5008010" y="3780551"/>
                    <a:ext cx="236030" cy="104694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</p:grpSp>
          </p:grpSp>
          <p:grpSp>
            <p:nvGrpSpPr>
              <p:cNvPr id="283" name="Google Shape;283;p15"/>
              <p:cNvGrpSpPr/>
              <p:nvPr/>
            </p:nvGrpSpPr>
            <p:grpSpPr>
              <a:xfrm rot="1800000">
                <a:off x="4936955" y="2677919"/>
                <a:ext cx="3049978" cy="1244885"/>
                <a:chOff x="4949245" y="2658004"/>
                <a:chExt cx="3049314" cy="1245602"/>
              </a:xfrm>
            </p:grpSpPr>
            <p:grpSp>
              <p:nvGrpSpPr>
                <p:cNvPr id="284" name="Google Shape;284;p15"/>
                <p:cNvGrpSpPr/>
                <p:nvPr/>
              </p:nvGrpSpPr>
              <p:grpSpPr>
                <a:xfrm rot="-852115">
                  <a:off x="5003113" y="3409739"/>
                  <a:ext cx="250442" cy="470333"/>
                  <a:chOff x="4970430" y="3382573"/>
                  <a:chExt cx="300354" cy="470333"/>
                </a:xfrm>
              </p:grpSpPr>
              <p:cxnSp>
                <p:nvCxnSpPr>
                  <p:cNvPr id="285" name="Google Shape;285;p15"/>
                  <p:cNvCxnSpPr/>
                  <p:nvPr/>
                </p:nvCxnSpPr>
                <p:spPr>
                  <a:xfrm rot="492115">
                    <a:off x="4996191" y="3402261"/>
                    <a:ext cx="276004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286" name="Google Shape;286;p15"/>
                  <p:cNvCxnSpPr/>
                  <p:nvPr/>
                </p:nvCxnSpPr>
                <p:spPr>
                  <a:xfrm rot="72115">
                    <a:off x="4970399" y="3530283"/>
                    <a:ext cx="277907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287" name="Google Shape;287;p15"/>
                  <p:cNvCxnSpPr/>
                  <p:nvPr/>
                </p:nvCxnSpPr>
                <p:spPr>
                  <a:xfrm rot="-167885">
                    <a:off x="4984516" y="3676721"/>
                    <a:ext cx="281714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288" name="Google Shape;288;p15"/>
                  <p:cNvCxnSpPr/>
                  <p:nvPr/>
                </p:nvCxnSpPr>
                <p:spPr>
                  <a:xfrm rot="-587885">
                    <a:off x="5000764" y="3831203"/>
                    <a:ext cx="255065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</p:grpSp>
            <p:grpSp>
              <p:nvGrpSpPr>
                <p:cNvPr id="289" name="Google Shape;289;p15"/>
                <p:cNvGrpSpPr/>
                <p:nvPr/>
              </p:nvGrpSpPr>
              <p:grpSpPr>
                <a:xfrm rot="9947885">
                  <a:off x="7685588" y="2682127"/>
                  <a:ext cx="257235" cy="486402"/>
                  <a:chOff x="4976468" y="3372128"/>
                  <a:chExt cx="308497" cy="486402"/>
                </a:xfrm>
              </p:grpSpPr>
              <p:cxnSp>
                <p:nvCxnSpPr>
                  <p:cNvPr id="290" name="Google Shape;290;p15"/>
                  <p:cNvCxnSpPr/>
                  <p:nvPr/>
                </p:nvCxnSpPr>
                <p:spPr>
                  <a:xfrm rot="492115">
                    <a:off x="4983867" y="3393716"/>
                    <a:ext cx="302646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291" name="Google Shape;291;p15"/>
                  <p:cNvCxnSpPr/>
                  <p:nvPr/>
                </p:nvCxnSpPr>
                <p:spPr>
                  <a:xfrm rot="72115">
                    <a:off x="4976437" y="3536157"/>
                    <a:ext cx="285516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292" name="Google Shape;292;p15"/>
                  <p:cNvCxnSpPr/>
                  <p:nvPr/>
                </p:nvCxnSpPr>
                <p:spPr>
                  <a:xfrm rot="-167885">
                    <a:off x="4987589" y="3686069"/>
                    <a:ext cx="279805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293" name="Google Shape;293;p15"/>
                  <p:cNvCxnSpPr/>
                  <p:nvPr/>
                </p:nvCxnSpPr>
                <p:spPr>
                  <a:xfrm rot="-587885">
                    <a:off x="4994488" y="3834884"/>
                    <a:ext cx="277902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</p:grpSp>
          </p:grpSp>
          <p:grpSp>
            <p:nvGrpSpPr>
              <p:cNvPr id="294" name="Google Shape;294;p15"/>
              <p:cNvGrpSpPr/>
              <p:nvPr/>
            </p:nvGrpSpPr>
            <p:grpSpPr>
              <a:xfrm rot="3600000">
                <a:off x="4936787" y="2654796"/>
                <a:ext cx="3047185" cy="1281781"/>
                <a:chOff x="4940736" y="2644317"/>
                <a:chExt cx="3046512" cy="1280790"/>
              </a:xfrm>
            </p:grpSpPr>
            <p:grpSp>
              <p:nvGrpSpPr>
                <p:cNvPr id="295" name="Google Shape;295;p15"/>
                <p:cNvGrpSpPr/>
                <p:nvPr/>
              </p:nvGrpSpPr>
              <p:grpSpPr>
                <a:xfrm rot="-852115">
                  <a:off x="4996503" y="3416552"/>
                  <a:ext cx="248216" cy="485526"/>
                  <a:chOff x="4958488" y="3387051"/>
                  <a:chExt cx="297681" cy="485526"/>
                </a:xfrm>
              </p:grpSpPr>
              <p:cxnSp>
                <p:nvCxnSpPr>
                  <p:cNvPr id="296" name="Google Shape;296;p15"/>
                  <p:cNvCxnSpPr/>
                  <p:nvPr/>
                </p:nvCxnSpPr>
                <p:spPr>
                  <a:xfrm rot="492115">
                    <a:off x="4967244" y="3406331"/>
                    <a:ext cx="270288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297" name="Google Shape;297;p15"/>
                  <p:cNvCxnSpPr/>
                  <p:nvPr/>
                </p:nvCxnSpPr>
                <p:spPr>
                  <a:xfrm rot="72115">
                    <a:off x="4958458" y="3541595"/>
                    <a:ext cx="272191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298" name="Google Shape;298;p15"/>
                  <p:cNvCxnSpPr/>
                  <p:nvPr/>
                </p:nvCxnSpPr>
                <p:spPr>
                  <a:xfrm rot="-167885">
                    <a:off x="4959849" y="3705358"/>
                    <a:ext cx="272191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299" name="Google Shape;299;p15"/>
                  <p:cNvCxnSpPr/>
                  <p:nvPr/>
                </p:nvCxnSpPr>
                <p:spPr>
                  <a:xfrm rot="-587885">
                    <a:off x="4989742" y="3849741"/>
                    <a:ext cx="268384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</p:grpSp>
            <p:grpSp>
              <p:nvGrpSpPr>
                <p:cNvPr id="300" name="Google Shape;300;p15"/>
                <p:cNvGrpSpPr/>
                <p:nvPr/>
              </p:nvGrpSpPr>
              <p:grpSpPr>
                <a:xfrm rot="9947885">
                  <a:off x="7698011" y="2665908"/>
                  <a:ext cx="234866" cy="472494"/>
                  <a:chOff x="4981646" y="3401241"/>
                  <a:chExt cx="281671" cy="472494"/>
                </a:xfrm>
              </p:grpSpPr>
              <p:cxnSp>
                <p:nvCxnSpPr>
                  <p:cNvPr id="301" name="Google Shape;301;p15"/>
                  <p:cNvCxnSpPr/>
                  <p:nvPr/>
                </p:nvCxnSpPr>
                <p:spPr>
                  <a:xfrm rot="492115">
                    <a:off x="5004755" y="3419435"/>
                    <a:ext cx="255062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02" name="Google Shape;302;p15"/>
                  <p:cNvCxnSpPr/>
                  <p:nvPr/>
                </p:nvCxnSpPr>
                <p:spPr>
                  <a:xfrm rot="72115">
                    <a:off x="4991507" y="3559834"/>
                    <a:ext cx="251255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03" name="Google Shape;303;p15"/>
                  <p:cNvCxnSpPr/>
                  <p:nvPr/>
                </p:nvCxnSpPr>
                <p:spPr>
                  <a:xfrm rot="-167885">
                    <a:off x="4981484" y="3707342"/>
                    <a:ext cx="272192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04" name="Google Shape;304;p15"/>
                  <p:cNvCxnSpPr/>
                  <p:nvPr/>
                </p:nvCxnSpPr>
                <p:spPr>
                  <a:xfrm rot="-587885">
                    <a:off x="5013895" y="3852356"/>
                    <a:ext cx="251255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</p:grpSp>
          </p:grpSp>
          <p:grpSp>
            <p:nvGrpSpPr>
              <p:cNvPr id="305" name="Google Shape;305;p15"/>
              <p:cNvGrpSpPr/>
              <p:nvPr/>
            </p:nvGrpSpPr>
            <p:grpSpPr>
              <a:xfrm rot="5400000">
                <a:off x="4948729" y="2652964"/>
                <a:ext cx="3097894" cy="1307229"/>
                <a:chOff x="4928678" y="2594728"/>
                <a:chExt cx="3097217" cy="1307970"/>
              </a:xfrm>
            </p:grpSpPr>
            <p:grpSp>
              <p:nvGrpSpPr>
                <p:cNvPr id="306" name="Google Shape;306;p15"/>
                <p:cNvGrpSpPr/>
                <p:nvPr/>
              </p:nvGrpSpPr>
              <p:grpSpPr>
                <a:xfrm rot="-852115">
                  <a:off x="4984442" y="3396070"/>
                  <a:ext cx="240428" cy="484539"/>
                  <a:chOff x="4950850" y="3363293"/>
                  <a:chExt cx="288345" cy="484539"/>
                </a:xfrm>
              </p:grpSpPr>
              <p:cxnSp>
                <p:nvCxnSpPr>
                  <p:cNvPr id="307" name="Google Shape;307;p15"/>
                  <p:cNvCxnSpPr/>
                  <p:nvPr/>
                </p:nvCxnSpPr>
                <p:spPr>
                  <a:xfrm rot="492115">
                    <a:off x="4960631" y="3382845"/>
                    <a:ext cx="274100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08" name="Google Shape;308;p15"/>
                  <p:cNvCxnSpPr/>
                  <p:nvPr/>
                </p:nvCxnSpPr>
                <p:spPr>
                  <a:xfrm rot="72115">
                    <a:off x="4950819" y="3525562"/>
                    <a:ext cx="279810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09" name="Google Shape;309;p15"/>
                  <p:cNvCxnSpPr/>
                  <p:nvPr/>
                </p:nvCxnSpPr>
                <p:spPr>
                  <a:xfrm rot="-167885">
                    <a:off x="4957649" y="3677945"/>
                    <a:ext cx="281714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10" name="Google Shape;310;p15"/>
                  <p:cNvCxnSpPr/>
                  <p:nvPr/>
                </p:nvCxnSpPr>
                <p:spPr>
                  <a:xfrm rot="-587885">
                    <a:off x="4973552" y="3825319"/>
                    <a:ext cx="264582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</p:grpSp>
            <p:grpSp>
              <p:nvGrpSpPr>
                <p:cNvPr id="311" name="Google Shape;311;p15"/>
                <p:cNvGrpSpPr/>
                <p:nvPr/>
              </p:nvGrpSpPr>
              <p:grpSpPr>
                <a:xfrm rot="9947885">
                  <a:off x="7676967" y="2621601"/>
                  <a:ext cx="286706" cy="542944"/>
                  <a:chOff x="4942245" y="3373626"/>
                  <a:chExt cx="343844" cy="542944"/>
                </a:xfrm>
              </p:grpSpPr>
              <p:cxnSp>
                <p:nvCxnSpPr>
                  <p:cNvPr id="312" name="Google Shape;312;p15"/>
                  <p:cNvCxnSpPr/>
                  <p:nvPr/>
                </p:nvCxnSpPr>
                <p:spPr>
                  <a:xfrm rot="492115">
                    <a:off x="4965107" y="3395622"/>
                    <a:ext cx="308361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13" name="Google Shape;313;p15"/>
                  <p:cNvCxnSpPr/>
                  <p:nvPr/>
                </p:nvCxnSpPr>
                <p:spPr>
                  <a:xfrm rot="72115">
                    <a:off x="4942209" y="3543134"/>
                    <a:ext cx="323589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14" name="Google Shape;314;p15"/>
                  <p:cNvCxnSpPr/>
                  <p:nvPr/>
                </p:nvCxnSpPr>
                <p:spPr>
                  <a:xfrm rot="-167885">
                    <a:off x="4942575" y="3703782"/>
                    <a:ext cx="323589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15" name="Google Shape;315;p15"/>
                  <p:cNvCxnSpPr/>
                  <p:nvPr/>
                </p:nvCxnSpPr>
                <p:spPr>
                  <a:xfrm rot="-4547885">
                    <a:off x="5101731" y="3706276"/>
                    <a:ext cx="84186" cy="272195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</p:grpSp>
          </p:grpSp>
          <p:grpSp>
            <p:nvGrpSpPr>
              <p:cNvPr id="316" name="Google Shape;316;p15"/>
              <p:cNvGrpSpPr/>
              <p:nvPr/>
            </p:nvGrpSpPr>
            <p:grpSpPr>
              <a:xfrm rot="7200000">
                <a:off x="4928169" y="2659446"/>
                <a:ext cx="3085513" cy="1307428"/>
                <a:chOff x="4937350" y="2619374"/>
                <a:chExt cx="3084837" cy="1308172"/>
              </a:xfrm>
            </p:grpSpPr>
            <p:grpSp>
              <p:nvGrpSpPr>
                <p:cNvPr id="317" name="Google Shape;317;p15"/>
                <p:cNvGrpSpPr/>
                <p:nvPr/>
              </p:nvGrpSpPr>
              <p:grpSpPr>
                <a:xfrm rot="-852115">
                  <a:off x="4995060" y="3407420"/>
                  <a:ext cx="231804" cy="499321"/>
                  <a:chOff x="4957828" y="3375620"/>
                  <a:chExt cx="278002" cy="499321"/>
                </a:xfrm>
              </p:grpSpPr>
              <p:cxnSp>
                <p:nvCxnSpPr>
                  <p:cNvPr id="318" name="Google Shape;318;p15"/>
                  <p:cNvCxnSpPr/>
                  <p:nvPr/>
                </p:nvCxnSpPr>
                <p:spPr>
                  <a:xfrm rot="492115">
                    <a:off x="4980965" y="3393678"/>
                    <a:ext cx="253160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19" name="Google Shape;319;p15"/>
                  <p:cNvCxnSpPr/>
                  <p:nvPr/>
                </p:nvCxnSpPr>
                <p:spPr>
                  <a:xfrm flipH="1" rot="-6347885">
                    <a:off x="5064760" y="3426033"/>
                    <a:ext cx="74654" cy="25316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20" name="Google Shape;320;p15"/>
                  <p:cNvCxnSpPr/>
                  <p:nvPr/>
                </p:nvCxnSpPr>
                <p:spPr>
                  <a:xfrm rot="-167885">
                    <a:off x="4957674" y="3703892"/>
                    <a:ext cx="258871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21" name="Google Shape;321;p15"/>
                  <p:cNvCxnSpPr/>
                  <p:nvPr/>
                </p:nvCxnSpPr>
                <p:spPr>
                  <a:xfrm rot="-587885">
                    <a:off x="4984515" y="3853400"/>
                    <a:ext cx="253162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</p:grpSp>
            <p:grpSp>
              <p:nvGrpSpPr>
                <p:cNvPr id="322" name="Google Shape;322;p15"/>
                <p:cNvGrpSpPr/>
                <p:nvPr/>
              </p:nvGrpSpPr>
              <p:grpSpPr>
                <a:xfrm rot="9947885">
                  <a:off x="7680986" y="2645726"/>
                  <a:ext cx="280658" cy="528509"/>
                  <a:chOff x="4949687" y="3364210"/>
                  <a:chExt cx="336591" cy="528509"/>
                </a:xfrm>
              </p:grpSpPr>
              <p:cxnSp>
                <p:nvCxnSpPr>
                  <p:cNvPr id="323" name="Google Shape;323;p15"/>
                  <p:cNvCxnSpPr/>
                  <p:nvPr/>
                </p:nvCxnSpPr>
                <p:spPr>
                  <a:xfrm rot="492115">
                    <a:off x="4971920" y="3386749"/>
                    <a:ext cx="315974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24" name="Google Shape;324;p15"/>
                  <p:cNvCxnSpPr/>
                  <p:nvPr/>
                </p:nvCxnSpPr>
                <p:spPr>
                  <a:xfrm rot="72115">
                    <a:off x="4951130" y="3540753"/>
                    <a:ext cx="325492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25" name="Google Shape;325;p15"/>
                  <p:cNvCxnSpPr/>
                  <p:nvPr/>
                </p:nvCxnSpPr>
                <p:spPr>
                  <a:xfrm rot="-167885">
                    <a:off x="4949498" y="3693908"/>
                    <a:ext cx="317877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26" name="Google Shape;326;p15"/>
                  <p:cNvCxnSpPr/>
                  <p:nvPr/>
                </p:nvCxnSpPr>
                <p:spPr>
                  <a:xfrm flipH="1" rot="-6347885">
                    <a:off x="5099327" y="3698867"/>
                    <a:ext cx="25414" cy="285519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</p:grpSp>
          </p:grpSp>
          <p:grpSp>
            <p:nvGrpSpPr>
              <p:cNvPr id="327" name="Google Shape;327;p15"/>
              <p:cNvGrpSpPr/>
              <p:nvPr/>
            </p:nvGrpSpPr>
            <p:grpSpPr>
              <a:xfrm rot="9000000">
                <a:off x="4911666" y="2586404"/>
                <a:ext cx="3062270" cy="1342626"/>
                <a:chOff x="4943814" y="2663014"/>
                <a:chExt cx="3061602" cy="1343392"/>
              </a:xfrm>
            </p:grpSpPr>
            <p:grpSp>
              <p:nvGrpSpPr>
                <p:cNvPr id="328" name="Google Shape;328;p15"/>
                <p:cNvGrpSpPr/>
                <p:nvPr/>
              </p:nvGrpSpPr>
              <p:grpSpPr>
                <a:xfrm rot="-852115">
                  <a:off x="5010885" y="3411265"/>
                  <a:ext cx="231258" cy="575568"/>
                  <a:chOff x="4963854" y="3381998"/>
                  <a:chExt cx="277345" cy="575568"/>
                </a:xfrm>
              </p:grpSpPr>
              <p:cxnSp>
                <p:nvCxnSpPr>
                  <p:cNvPr id="329" name="Google Shape;329;p15"/>
                  <p:cNvCxnSpPr/>
                  <p:nvPr/>
                </p:nvCxnSpPr>
                <p:spPr>
                  <a:xfrm rot="492115">
                    <a:off x="4987441" y="3400192"/>
                    <a:ext cx="255063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30" name="Google Shape;330;p15"/>
                  <p:cNvCxnSpPr/>
                  <p:nvPr/>
                </p:nvCxnSpPr>
                <p:spPr>
                  <a:xfrm rot="72115">
                    <a:off x="4963826" y="3550965"/>
                    <a:ext cx="258870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31" name="Google Shape;331;p15"/>
                  <p:cNvCxnSpPr/>
                  <p:nvPr/>
                </p:nvCxnSpPr>
                <p:spPr>
                  <a:xfrm rot="-167885">
                    <a:off x="4972437" y="3694116"/>
                    <a:ext cx="253159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32" name="Google Shape;332;p15"/>
                  <p:cNvCxnSpPr/>
                  <p:nvPr/>
                </p:nvCxnSpPr>
                <p:spPr>
                  <a:xfrm flipH="1" rot="-8147885">
                    <a:off x="5024926" y="3776345"/>
                    <a:ext cx="156083" cy="147722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</p:grpSp>
            <p:grpSp>
              <p:nvGrpSpPr>
                <p:cNvPr id="333" name="Google Shape;333;p15"/>
                <p:cNvGrpSpPr/>
                <p:nvPr/>
              </p:nvGrpSpPr>
              <p:grpSpPr>
                <a:xfrm rot="9947885">
                  <a:off x="7709089" y="2685294"/>
                  <a:ext cx="241274" cy="478841"/>
                  <a:chOff x="4967848" y="3372697"/>
                  <a:chExt cx="289357" cy="478841"/>
                </a:xfrm>
              </p:grpSpPr>
              <p:cxnSp>
                <p:nvCxnSpPr>
                  <p:cNvPr id="334" name="Google Shape;334;p15"/>
                  <p:cNvCxnSpPr/>
                  <p:nvPr/>
                </p:nvCxnSpPr>
                <p:spPr>
                  <a:xfrm rot="492115">
                    <a:off x="4984510" y="3392249"/>
                    <a:ext cx="274097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35" name="Google Shape;335;p15"/>
                  <p:cNvCxnSpPr/>
                  <p:nvPr/>
                </p:nvCxnSpPr>
                <p:spPr>
                  <a:xfrm rot="72115">
                    <a:off x="4967819" y="3535144"/>
                    <a:ext cx="266484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36" name="Google Shape;336;p15"/>
                  <p:cNvCxnSpPr/>
                  <p:nvPr/>
                </p:nvCxnSpPr>
                <p:spPr>
                  <a:xfrm flipH="1" rot="-8147885">
                    <a:off x="5023321" y="3599756"/>
                    <a:ext cx="161793" cy="168371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  <p:cxnSp>
                <p:nvCxnSpPr>
                  <p:cNvPr id="337" name="Google Shape;337;p15"/>
                  <p:cNvCxnSpPr/>
                  <p:nvPr/>
                </p:nvCxnSpPr>
                <p:spPr>
                  <a:xfrm rot="-587885">
                    <a:off x="5001050" y="3829674"/>
                    <a:ext cx="256967" cy="0"/>
                  </a:xfrm>
                  <a:prstGeom prst="straightConnector1">
                    <a:avLst/>
                  </a:prstGeom>
                  <a:noFill/>
                  <a:ln cap="rnd" cmpd="sng" w="28575">
                    <a:solidFill>
                      <a:srgbClr val="E7E7E7"/>
                    </a:solidFill>
                    <a:prstDash val="solid"/>
                    <a:miter lim="800000"/>
                    <a:headEnd len="sm" w="sm" type="none"/>
                    <a:tailEnd len="sm" w="sm" type="none"/>
                  </a:ln>
                </p:spPr>
              </p:cxnSp>
            </p:grpSp>
          </p:grpSp>
        </p:grpSp>
        <p:grpSp>
          <p:nvGrpSpPr>
            <p:cNvPr id="338" name="Google Shape;338;p15"/>
            <p:cNvGrpSpPr/>
            <p:nvPr/>
          </p:nvGrpSpPr>
          <p:grpSpPr>
            <a:xfrm rot="1800000">
              <a:off x="4939718" y="1780280"/>
              <a:ext cx="3038789" cy="3043128"/>
              <a:chOff x="4949078" y="1761515"/>
              <a:chExt cx="3037766" cy="3043634"/>
            </a:xfrm>
          </p:grpSpPr>
          <p:cxnSp>
            <p:nvCxnSpPr>
              <p:cNvPr id="339" name="Google Shape;339;p15"/>
              <p:cNvCxnSpPr/>
              <p:nvPr/>
            </p:nvCxnSpPr>
            <p:spPr>
              <a:xfrm>
                <a:off x="6470316" y="1761515"/>
                <a:ext cx="0" cy="274684"/>
              </a:xfrm>
              <a:prstGeom prst="straightConnector1">
                <a:avLst/>
              </a:prstGeom>
              <a:noFill/>
              <a:ln cap="rnd" cmpd="sng" w="57150">
                <a:solidFill>
                  <a:srgbClr val="FFC0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</p:cxnSp>
          <p:cxnSp>
            <p:nvCxnSpPr>
              <p:cNvPr id="340" name="Google Shape;340;p15"/>
              <p:cNvCxnSpPr/>
              <p:nvPr/>
            </p:nvCxnSpPr>
            <p:spPr>
              <a:xfrm>
                <a:off x="6475749" y="4530465"/>
                <a:ext cx="0" cy="274684"/>
              </a:xfrm>
              <a:prstGeom prst="straightConnector1">
                <a:avLst/>
              </a:prstGeom>
              <a:noFill/>
              <a:ln cap="rnd" cmpd="sng" w="57150">
                <a:solidFill>
                  <a:srgbClr val="FFC0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</p:cxnSp>
          <p:cxnSp>
            <p:nvCxnSpPr>
              <p:cNvPr id="341" name="Google Shape;341;p15"/>
              <p:cNvCxnSpPr/>
              <p:nvPr/>
            </p:nvCxnSpPr>
            <p:spPr>
              <a:xfrm rot="10800000">
                <a:off x="7849571" y="3153023"/>
                <a:ext cx="0" cy="274545"/>
              </a:xfrm>
              <a:prstGeom prst="straightConnector1">
                <a:avLst/>
              </a:prstGeom>
              <a:noFill/>
              <a:ln cap="rnd" cmpd="sng" w="57150">
                <a:solidFill>
                  <a:srgbClr val="FFC0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</p:cxnSp>
          <p:cxnSp>
            <p:nvCxnSpPr>
              <p:cNvPr id="342" name="Google Shape;342;p15"/>
              <p:cNvCxnSpPr/>
              <p:nvPr/>
            </p:nvCxnSpPr>
            <p:spPr>
              <a:xfrm rot="10800000">
                <a:off x="5086350" y="3159622"/>
                <a:ext cx="0" cy="274545"/>
              </a:xfrm>
              <a:prstGeom prst="straightConnector1">
                <a:avLst/>
              </a:prstGeom>
              <a:noFill/>
              <a:ln cap="rnd" cmpd="sng" w="57150">
                <a:solidFill>
                  <a:srgbClr val="FFC0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</p:cxnSp>
        </p:grpSp>
        <p:grpSp>
          <p:nvGrpSpPr>
            <p:cNvPr id="343" name="Google Shape;343;p15"/>
            <p:cNvGrpSpPr/>
            <p:nvPr/>
          </p:nvGrpSpPr>
          <p:grpSpPr>
            <a:xfrm rot="3600000">
              <a:off x="4936702" y="1786453"/>
              <a:ext cx="3062702" cy="3049052"/>
              <a:chOff x="4946960" y="1756565"/>
              <a:chExt cx="3063271" cy="3049561"/>
            </a:xfrm>
          </p:grpSpPr>
          <p:cxnSp>
            <p:nvCxnSpPr>
              <p:cNvPr id="344" name="Google Shape;344;p15"/>
              <p:cNvCxnSpPr/>
              <p:nvPr/>
            </p:nvCxnSpPr>
            <p:spPr>
              <a:xfrm>
                <a:off x="6460737" y="1756565"/>
                <a:ext cx="0" cy="274684"/>
              </a:xfrm>
              <a:prstGeom prst="straightConnector1">
                <a:avLst/>
              </a:prstGeom>
              <a:noFill/>
              <a:ln cap="rnd" cmpd="sng" w="57150">
                <a:solidFill>
                  <a:srgbClr val="FFC0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</p:cxnSp>
          <p:cxnSp>
            <p:nvCxnSpPr>
              <p:cNvPr id="345" name="Google Shape;345;p15"/>
              <p:cNvCxnSpPr/>
              <p:nvPr/>
            </p:nvCxnSpPr>
            <p:spPr>
              <a:xfrm>
                <a:off x="6459213" y="4531442"/>
                <a:ext cx="0" cy="274684"/>
              </a:xfrm>
              <a:prstGeom prst="straightConnector1">
                <a:avLst/>
              </a:prstGeom>
              <a:noFill/>
              <a:ln cap="rnd" cmpd="sng" w="57150">
                <a:solidFill>
                  <a:srgbClr val="FFC0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</p:cxnSp>
          <p:cxnSp>
            <p:nvCxnSpPr>
              <p:cNvPr id="346" name="Google Shape;346;p15"/>
              <p:cNvCxnSpPr/>
              <p:nvPr/>
            </p:nvCxnSpPr>
            <p:spPr>
              <a:xfrm rot="10800000">
                <a:off x="7872887" y="3135620"/>
                <a:ext cx="0" cy="274689"/>
              </a:xfrm>
              <a:prstGeom prst="straightConnector1">
                <a:avLst/>
              </a:prstGeom>
              <a:noFill/>
              <a:ln cap="rnd" cmpd="sng" w="57150">
                <a:solidFill>
                  <a:srgbClr val="FFC0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</p:cxnSp>
          <p:cxnSp>
            <p:nvCxnSpPr>
              <p:cNvPr id="347" name="Google Shape;347;p15"/>
              <p:cNvCxnSpPr/>
              <p:nvPr/>
            </p:nvCxnSpPr>
            <p:spPr>
              <a:xfrm rot="10800000">
                <a:off x="5084304" y="3148216"/>
                <a:ext cx="0" cy="274688"/>
              </a:xfrm>
              <a:prstGeom prst="straightConnector1">
                <a:avLst/>
              </a:prstGeom>
              <a:noFill/>
              <a:ln cap="rnd" cmpd="sng" w="57150">
                <a:solidFill>
                  <a:srgbClr val="FFC0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</p:cxnSp>
        </p:grpSp>
      </p:grpSp>
      <p:sp>
        <p:nvSpPr>
          <p:cNvPr id="348" name="Google Shape;348;p15"/>
          <p:cNvSpPr/>
          <p:nvPr/>
        </p:nvSpPr>
        <p:spPr>
          <a:xfrm>
            <a:off x="6346825" y="3829050"/>
            <a:ext cx="147638" cy="147638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TR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NTR"/>
              <a:ea typeface="NTR"/>
              <a:cs typeface="NTR"/>
              <a:sym typeface="NTR"/>
            </a:endParaRPr>
          </a:p>
        </p:txBody>
      </p:sp>
      <p:grpSp>
        <p:nvGrpSpPr>
          <p:cNvPr id="349" name="Google Shape;349;p15"/>
          <p:cNvGrpSpPr/>
          <p:nvPr/>
        </p:nvGrpSpPr>
        <p:grpSpPr>
          <a:xfrm>
            <a:off x="6416675" y="2803525"/>
            <a:ext cx="7938" cy="2208213"/>
            <a:chOff x="6948614" y="3503140"/>
            <a:chExt cx="7930" cy="2208694"/>
          </a:xfrm>
        </p:grpSpPr>
        <p:cxnSp>
          <p:nvCxnSpPr>
            <p:cNvPr id="350" name="Google Shape;350;p15"/>
            <p:cNvCxnSpPr/>
            <p:nvPr/>
          </p:nvCxnSpPr>
          <p:spPr>
            <a:xfrm>
              <a:off x="6948614" y="3503140"/>
              <a:ext cx="4758" cy="1105141"/>
            </a:xfrm>
            <a:prstGeom prst="straightConnector1">
              <a:avLst/>
            </a:prstGeom>
            <a:noFill/>
            <a:ln cap="flat" cmpd="sng" w="381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351" name="Google Shape;351;p15"/>
            <p:cNvCxnSpPr/>
            <p:nvPr/>
          </p:nvCxnSpPr>
          <p:spPr>
            <a:xfrm>
              <a:off x="6951786" y="4606693"/>
              <a:ext cx="4758" cy="1105141"/>
            </a:xfrm>
            <a:prstGeom prst="straightConnector1">
              <a:avLst/>
            </a:prstGeom>
            <a:noFill/>
            <a:ln cap="flat" cmpd="sng" w="38100">
              <a:solidFill>
                <a:srgbClr val="258679">
                  <a:alpha val="0"/>
                </a:srgbClr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grpSp>
        <p:nvGrpSpPr>
          <p:cNvPr id="352" name="Google Shape;352;p15"/>
          <p:cNvGrpSpPr/>
          <p:nvPr/>
        </p:nvGrpSpPr>
        <p:grpSpPr>
          <a:xfrm>
            <a:off x="5759450" y="5713413"/>
            <a:ext cx="1319213" cy="457200"/>
            <a:chOff x="5473700" y="5127625"/>
            <a:chExt cx="1982788" cy="609600"/>
          </a:xfrm>
        </p:grpSpPr>
        <p:sp>
          <p:nvSpPr>
            <p:cNvPr id="353" name="Google Shape;353;p15"/>
            <p:cNvSpPr/>
            <p:nvPr/>
          </p:nvSpPr>
          <p:spPr>
            <a:xfrm>
              <a:off x="5473700" y="5127625"/>
              <a:ext cx="1982788" cy="609600"/>
            </a:xfrm>
            <a:prstGeom prst="roundRect">
              <a:avLst>
                <a:gd fmla="val 16667" name="adj"/>
              </a:avLst>
            </a:prstGeom>
            <a:solidFill>
              <a:srgbClr val="FEBE33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NTR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354" name="Google Shape;354;p15"/>
            <p:cNvSpPr/>
            <p:nvPr/>
          </p:nvSpPr>
          <p:spPr>
            <a:xfrm>
              <a:off x="5473700" y="5135563"/>
              <a:ext cx="1982788" cy="593725"/>
            </a:xfrm>
            <a:prstGeom prst="roundRect">
              <a:avLst>
                <a:gd fmla="val 2583" name="adj"/>
              </a:avLst>
            </a:prstGeom>
            <a:noFill/>
            <a:ln>
              <a:noFill/>
            </a:ln>
          </p:spPr>
          <p:txBody>
            <a:bodyPr anchorCtr="0" anchor="ctr" bIns="252000" lIns="252000" spcFirstLastPara="1" rIns="252000" wrap="square" tIns="252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C1C1C"/>
                </a:buClr>
                <a:buSzPts val="2400"/>
                <a:buFont typeface="Arial"/>
                <a:buNone/>
              </a:pPr>
              <a:r>
                <a:rPr b="1" i="0" lang="en-GB" sz="2400" u="none" cap="none" strike="noStrike">
                  <a:solidFill>
                    <a:srgbClr val="1C1C1C"/>
                  </a:solidFill>
                  <a:latin typeface="Arial"/>
                  <a:ea typeface="Arial"/>
                  <a:cs typeface="Arial"/>
                  <a:sym typeface="Arial"/>
                </a:rPr>
                <a:t>Start</a:t>
              </a:r>
              <a:endParaRPr/>
            </a:p>
          </p:txBody>
        </p:sp>
      </p:grpSp>
      <p:sp>
        <p:nvSpPr>
          <p:cNvPr id="355" name="Google Shape;355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0:59</a:t>
            </a:r>
            <a:endParaRPr/>
          </a:p>
        </p:txBody>
      </p:sp>
      <p:sp>
        <p:nvSpPr>
          <p:cNvPr id="356" name="Google Shape;356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0:58</a:t>
            </a:r>
            <a:endParaRPr/>
          </a:p>
        </p:txBody>
      </p:sp>
      <p:sp>
        <p:nvSpPr>
          <p:cNvPr id="357" name="Google Shape;357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0:57</a:t>
            </a:r>
            <a:endParaRPr/>
          </a:p>
        </p:txBody>
      </p:sp>
      <p:sp>
        <p:nvSpPr>
          <p:cNvPr id="358" name="Google Shape;358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0:56</a:t>
            </a:r>
            <a:endParaRPr/>
          </a:p>
        </p:txBody>
      </p:sp>
      <p:sp>
        <p:nvSpPr>
          <p:cNvPr id="359" name="Google Shape;359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0:55</a:t>
            </a:r>
            <a:endParaRPr/>
          </a:p>
        </p:txBody>
      </p:sp>
      <p:sp>
        <p:nvSpPr>
          <p:cNvPr id="360" name="Google Shape;360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0:54</a:t>
            </a:r>
            <a:endParaRPr/>
          </a:p>
        </p:txBody>
      </p:sp>
      <p:sp>
        <p:nvSpPr>
          <p:cNvPr id="361" name="Google Shape;361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0:53</a:t>
            </a:r>
            <a:endParaRPr/>
          </a:p>
        </p:txBody>
      </p:sp>
      <p:sp>
        <p:nvSpPr>
          <p:cNvPr id="362" name="Google Shape;362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0:52</a:t>
            </a:r>
            <a:endParaRPr/>
          </a:p>
        </p:txBody>
      </p:sp>
      <p:sp>
        <p:nvSpPr>
          <p:cNvPr id="363" name="Google Shape;363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0:51</a:t>
            </a:r>
            <a:endParaRPr/>
          </a:p>
        </p:txBody>
      </p:sp>
      <p:sp>
        <p:nvSpPr>
          <p:cNvPr id="364" name="Google Shape;364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0:50</a:t>
            </a:r>
            <a:endParaRPr/>
          </a:p>
        </p:txBody>
      </p:sp>
      <p:sp>
        <p:nvSpPr>
          <p:cNvPr id="365" name="Google Shape;365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0:49</a:t>
            </a:r>
            <a:endParaRPr/>
          </a:p>
        </p:txBody>
      </p:sp>
      <p:sp>
        <p:nvSpPr>
          <p:cNvPr id="366" name="Google Shape;366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0:48</a:t>
            </a:r>
            <a:endParaRPr/>
          </a:p>
        </p:txBody>
      </p:sp>
      <p:sp>
        <p:nvSpPr>
          <p:cNvPr id="367" name="Google Shape;367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0:47</a:t>
            </a:r>
            <a:endParaRPr/>
          </a:p>
        </p:txBody>
      </p:sp>
      <p:sp>
        <p:nvSpPr>
          <p:cNvPr id="368" name="Google Shape;368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0:46</a:t>
            </a:r>
            <a:endParaRPr/>
          </a:p>
        </p:txBody>
      </p:sp>
      <p:sp>
        <p:nvSpPr>
          <p:cNvPr id="369" name="Google Shape;369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0:45</a:t>
            </a:r>
            <a:endParaRPr/>
          </a:p>
        </p:txBody>
      </p:sp>
      <p:sp>
        <p:nvSpPr>
          <p:cNvPr id="370" name="Google Shape;370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0:44</a:t>
            </a:r>
            <a:endParaRPr/>
          </a:p>
        </p:txBody>
      </p:sp>
      <p:sp>
        <p:nvSpPr>
          <p:cNvPr id="371" name="Google Shape;371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0:43</a:t>
            </a:r>
            <a:endParaRPr/>
          </a:p>
        </p:txBody>
      </p:sp>
      <p:sp>
        <p:nvSpPr>
          <p:cNvPr id="372" name="Google Shape;372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0:42</a:t>
            </a:r>
            <a:endParaRPr/>
          </a:p>
        </p:txBody>
      </p:sp>
      <p:sp>
        <p:nvSpPr>
          <p:cNvPr id="373" name="Google Shape;373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0:41</a:t>
            </a:r>
            <a:endParaRPr/>
          </a:p>
        </p:txBody>
      </p:sp>
      <p:sp>
        <p:nvSpPr>
          <p:cNvPr id="374" name="Google Shape;374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0:40</a:t>
            </a:r>
            <a:endParaRPr/>
          </a:p>
        </p:txBody>
      </p:sp>
      <p:sp>
        <p:nvSpPr>
          <p:cNvPr id="375" name="Google Shape;375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0:39</a:t>
            </a:r>
            <a:endParaRPr/>
          </a:p>
        </p:txBody>
      </p:sp>
      <p:sp>
        <p:nvSpPr>
          <p:cNvPr id="376" name="Google Shape;376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0:38</a:t>
            </a:r>
            <a:endParaRPr/>
          </a:p>
        </p:txBody>
      </p:sp>
      <p:sp>
        <p:nvSpPr>
          <p:cNvPr id="377" name="Google Shape;377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0:37</a:t>
            </a:r>
            <a:endParaRPr/>
          </a:p>
        </p:txBody>
      </p:sp>
      <p:sp>
        <p:nvSpPr>
          <p:cNvPr id="378" name="Google Shape;378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0:36</a:t>
            </a:r>
            <a:endParaRPr/>
          </a:p>
        </p:txBody>
      </p:sp>
      <p:sp>
        <p:nvSpPr>
          <p:cNvPr id="379" name="Google Shape;379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0:35</a:t>
            </a:r>
            <a:endParaRPr/>
          </a:p>
        </p:txBody>
      </p:sp>
      <p:sp>
        <p:nvSpPr>
          <p:cNvPr id="380" name="Google Shape;380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0:34</a:t>
            </a:r>
            <a:endParaRPr/>
          </a:p>
        </p:txBody>
      </p:sp>
      <p:sp>
        <p:nvSpPr>
          <p:cNvPr id="381" name="Google Shape;381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0:33</a:t>
            </a:r>
            <a:endParaRPr/>
          </a:p>
        </p:txBody>
      </p:sp>
      <p:sp>
        <p:nvSpPr>
          <p:cNvPr id="382" name="Google Shape;382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0:32</a:t>
            </a:r>
            <a:endParaRPr/>
          </a:p>
        </p:txBody>
      </p:sp>
      <p:sp>
        <p:nvSpPr>
          <p:cNvPr id="383" name="Google Shape;383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0:31</a:t>
            </a:r>
            <a:endParaRPr/>
          </a:p>
        </p:txBody>
      </p:sp>
      <p:sp>
        <p:nvSpPr>
          <p:cNvPr id="384" name="Google Shape;384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0:30</a:t>
            </a:r>
            <a:endParaRPr/>
          </a:p>
        </p:txBody>
      </p:sp>
      <p:sp>
        <p:nvSpPr>
          <p:cNvPr id="385" name="Google Shape;385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0:29</a:t>
            </a:r>
            <a:endParaRPr/>
          </a:p>
        </p:txBody>
      </p:sp>
      <p:sp>
        <p:nvSpPr>
          <p:cNvPr id="386" name="Google Shape;386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0:28</a:t>
            </a:r>
            <a:endParaRPr/>
          </a:p>
        </p:txBody>
      </p:sp>
      <p:sp>
        <p:nvSpPr>
          <p:cNvPr id="387" name="Google Shape;387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0:27</a:t>
            </a:r>
            <a:endParaRPr/>
          </a:p>
        </p:txBody>
      </p:sp>
      <p:sp>
        <p:nvSpPr>
          <p:cNvPr id="388" name="Google Shape;388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0:26</a:t>
            </a:r>
            <a:endParaRPr/>
          </a:p>
        </p:txBody>
      </p:sp>
      <p:sp>
        <p:nvSpPr>
          <p:cNvPr id="389" name="Google Shape;389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0:25</a:t>
            </a:r>
            <a:endParaRPr/>
          </a:p>
        </p:txBody>
      </p:sp>
      <p:sp>
        <p:nvSpPr>
          <p:cNvPr id="390" name="Google Shape;390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0:24</a:t>
            </a:r>
            <a:endParaRPr/>
          </a:p>
        </p:txBody>
      </p:sp>
      <p:sp>
        <p:nvSpPr>
          <p:cNvPr id="391" name="Google Shape;391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0:23</a:t>
            </a:r>
            <a:endParaRPr/>
          </a:p>
        </p:txBody>
      </p:sp>
      <p:sp>
        <p:nvSpPr>
          <p:cNvPr id="392" name="Google Shape;392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0:22</a:t>
            </a:r>
            <a:endParaRPr/>
          </a:p>
        </p:txBody>
      </p:sp>
      <p:sp>
        <p:nvSpPr>
          <p:cNvPr id="393" name="Google Shape;393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0:21</a:t>
            </a:r>
            <a:endParaRPr/>
          </a:p>
        </p:txBody>
      </p:sp>
      <p:sp>
        <p:nvSpPr>
          <p:cNvPr id="394" name="Google Shape;394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0:20</a:t>
            </a:r>
            <a:endParaRPr/>
          </a:p>
        </p:txBody>
      </p:sp>
      <p:sp>
        <p:nvSpPr>
          <p:cNvPr id="395" name="Google Shape;395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0:19</a:t>
            </a:r>
            <a:endParaRPr/>
          </a:p>
        </p:txBody>
      </p:sp>
      <p:sp>
        <p:nvSpPr>
          <p:cNvPr id="396" name="Google Shape;396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0:18</a:t>
            </a:r>
            <a:endParaRPr/>
          </a:p>
        </p:txBody>
      </p:sp>
      <p:sp>
        <p:nvSpPr>
          <p:cNvPr id="397" name="Google Shape;397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0:17</a:t>
            </a:r>
            <a:endParaRPr/>
          </a:p>
        </p:txBody>
      </p:sp>
      <p:sp>
        <p:nvSpPr>
          <p:cNvPr id="398" name="Google Shape;398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0:16</a:t>
            </a:r>
            <a:endParaRPr/>
          </a:p>
        </p:txBody>
      </p:sp>
      <p:sp>
        <p:nvSpPr>
          <p:cNvPr id="399" name="Google Shape;399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0:15</a:t>
            </a:r>
            <a:endParaRPr/>
          </a:p>
        </p:txBody>
      </p:sp>
      <p:sp>
        <p:nvSpPr>
          <p:cNvPr id="400" name="Google Shape;400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0:14</a:t>
            </a:r>
            <a:endParaRPr/>
          </a:p>
        </p:txBody>
      </p:sp>
      <p:sp>
        <p:nvSpPr>
          <p:cNvPr id="401" name="Google Shape;401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0:13</a:t>
            </a:r>
            <a:endParaRPr/>
          </a:p>
        </p:txBody>
      </p:sp>
      <p:sp>
        <p:nvSpPr>
          <p:cNvPr id="402" name="Google Shape;402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0:12</a:t>
            </a:r>
            <a:endParaRPr/>
          </a:p>
        </p:txBody>
      </p:sp>
      <p:sp>
        <p:nvSpPr>
          <p:cNvPr id="403" name="Google Shape;403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0:11</a:t>
            </a:r>
            <a:endParaRPr/>
          </a:p>
        </p:txBody>
      </p:sp>
      <p:sp>
        <p:nvSpPr>
          <p:cNvPr id="404" name="Google Shape;404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0:10</a:t>
            </a:r>
            <a:endParaRPr/>
          </a:p>
        </p:txBody>
      </p:sp>
      <p:sp>
        <p:nvSpPr>
          <p:cNvPr id="405" name="Google Shape;405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0:09</a:t>
            </a:r>
            <a:endParaRPr/>
          </a:p>
        </p:txBody>
      </p:sp>
      <p:sp>
        <p:nvSpPr>
          <p:cNvPr id="406" name="Google Shape;406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0:08</a:t>
            </a:r>
            <a:endParaRPr/>
          </a:p>
        </p:txBody>
      </p:sp>
      <p:sp>
        <p:nvSpPr>
          <p:cNvPr id="407" name="Google Shape;407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0:07</a:t>
            </a:r>
            <a:endParaRPr/>
          </a:p>
        </p:txBody>
      </p:sp>
      <p:sp>
        <p:nvSpPr>
          <p:cNvPr id="408" name="Google Shape;408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0:06</a:t>
            </a:r>
            <a:endParaRPr/>
          </a:p>
        </p:txBody>
      </p:sp>
      <p:sp>
        <p:nvSpPr>
          <p:cNvPr id="409" name="Google Shape;409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0:05</a:t>
            </a:r>
            <a:endParaRPr/>
          </a:p>
        </p:txBody>
      </p:sp>
      <p:sp>
        <p:nvSpPr>
          <p:cNvPr id="410" name="Google Shape;410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0:04</a:t>
            </a:r>
            <a:endParaRPr/>
          </a:p>
        </p:txBody>
      </p:sp>
      <p:sp>
        <p:nvSpPr>
          <p:cNvPr id="411" name="Google Shape;411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0:03</a:t>
            </a:r>
            <a:endParaRPr/>
          </a:p>
        </p:txBody>
      </p:sp>
      <p:sp>
        <p:nvSpPr>
          <p:cNvPr id="412" name="Google Shape;412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0:02</a:t>
            </a:r>
            <a:endParaRPr/>
          </a:p>
        </p:txBody>
      </p:sp>
      <p:sp>
        <p:nvSpPr>
          <p:cNvPr id="413" name="Google Shape;413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Font typeface="NTR"/>
              <a:buNone/>
            </a:pPr>
            <a:r>
              <a:rPr b="1" i="0" lang="en-GB" sz="2000" u="none" cap="none" strike="noStrike">
                <a:solidFill>
                  <a:srgbClr val="00B050"/>
                </a:solidFill>
                <a:latin typeface="NTR"/>
                <a:ea typeface="NTR"/>
                <a:cs typeface="NTR"/>
                <a:sym typeface="NTR"/>
              </a:rPr>
              <a:t>0:01</a:t>
            </a:r>
            <a:endParaRPr/>
          </a:p>
        </p:txBody>
      </p:sp>
      <p:sp>
        <p:nvSpPr>
          <p:cNvPr id="414" name="Google Shape;414;p15"/>
          <p:cNvSpPr/>
          <p:nvPr/>
        </p:nvSpPr>
        <p:spPr>
          <a:xfrm>
            <a:off x="5700713" y="1677988"/>
            <a:ext cx="1438275" cy="50006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57150">
            <a:solidFill>
              <a:srgbClr val="FEBE3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Calibri"/>
              <a:buNone/>
            </a:pPr>
            <a:r>
              <a:rPr b="1" i="0" lang="en-GB" sz="1800" u="none" cap="none" strike="noStrike">
                <a:solidFill>
                  <a:srgbClr val="1C1C1C"/>
                </a:solidFill>
                <a:latin typeface="Calibri"/>
                <a:ea typeface="Calibri"/>
                <a:cs typeface="Calibri"/>
                <a:sym typeface="Calibri"/>
              </a:rPr>
              <a:t>Time’s up!</a:t>
            </a:r>
            <a:endParaRPr/>
          </a:p>
        </p:txBody>
      </p:sp>
      <p:sp>
        <p:nvSpPr>
          <p:cNvPr id="415" name="Google Shape;415;p15"/>
          <p:cNvSpPr/>
          <p:nvPr/>
        </p:nvSpPr>
        <p:spPr>
          <a:xfrm>
            <a:off x="8193024" y="6638544"/>
            <a:ext cx="877824" cy="155448"/>
          </a:xfrm>
          <a:prstGeom prst="rect">
            <a:avLst/>
          </a:prstGeom>
          <a:solidFill>
            <a:srgbClr val="FF9966"/>
          </a:solidFill>
          <a:ln cap="flat" cmpd="sng" w="12700">
            <a:solidFill>
              <a:srgbClr val="FF996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NTR"/>
              <a:ea typeface="NTR"/>
              <a:cs typeface="NTR"/>
              <a:sym typeface="NTR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50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31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3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33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34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37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38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39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41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4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43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44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45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46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47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48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49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50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51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5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53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54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55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56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57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58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1_Office Theme">
  <a:themeElements>
    <a:clrScheme name="Custom 1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FF0000"/>
      </a:hlink>
      <a:folHlink>
        <a:srgbClr val="C000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2_Office Theme">
  <a:themeElements>
    <a:clrScheme name="Custom 1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FF0000"/>
      </a:hlink>
      <a:folHlink>
        <a:srgbClr val="C000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Custom 1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FF0000"/>
      </a:hlink>
      <a:folHlink>
        <a:srgbClr val="C000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2017-04-21T13:58:23Z</dcterms:created>
  <dc:creator>Neelofar Shaikh</dc:creator>
</cp:coreProperties>
</file>