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61" r:id="rId5"/>
    <p:sldId id="258" r:id="rId6"/>
    <p:sldId id="259"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32594C-94D9-4AD7-9324-8771A20CE9F0}" v="30" dt="2022-12-02T13:32:06.8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53" d="100"/>
          <a:sy n="53" d="100"/>
        </p:scale>
        <p:origin x="1416" y="4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A. McKenzie" userId="c9358545-18ea-4ba0-b9fc-67d87653776c" providerId="ADAL" clId="{4632594C-94D9-4AD7-9324-8771A20CE9F0}"/>
    <pc:docChg chg="undo redo custSel addSld delSld modSld sldOrd">
      <pc:chgData name="Mrs A. McKenzie" userId="c9358545-18ea-4ba0-b9fc-67d87653776c" providerId="ADAL" clId="{4632594C-94D9-4AD7-9324-8771A20CE9F0}" dt="2022-12-02T13:34:15.011" v="429" actId="255"/>
      <pc:docMkLst>
        <pc:docMk/>
      </pc:docMkLst>
      <pc:sldChg chg="addSp modSp mod setBg">
        <pc:chgData name="Mrs A. McKenzie" userId="c9358545-18ea-4ba0-b9fc-67d87653776c" providerId="ADAL" clId="{4632594C-94D9-4AD7-9324-8771A20CE9F0}" dt="2022-12-02T09:01:23.328" v="25" actId="255"/>
        <pc:sldMkLst>
          <pc:docMk/>
          <pc:sldMk cId="2174273710" sldId="257"/>
        </pc:sldMkLst>
        <pc:spChg chg="mod">
          <ac:chgData name="Mrs A. McKenzie" userId="c9358545-18ea-4ba0-b9fc-67d87653776c" providerId="ADAL" clId="{4632594C-94D9-4AD7-9324-8771A20CE9F0}" dt="2022-12-02T09:01:13.672" v="21" actId="26606"/>
          <ac:spMkLst>
            <pc:docMk/>
            <pc:sldMk cId="2174273710" sldId="257"/>
            <ac:spMk id="2" creationId="{D1AE6F1E-716D-9407-409D-7A86A9D93F5F}"/>
          </ac:spMkLst>
        </pc:spChg>
        <pc:spChg chg="mod">
          <ac:chgData name="Mrs A. McKenzie" userId="c9358545-18ea-4ba0-b9fc-67d87653776c" providerId="ADAL" clId="{4632594C-94D9-4AD7-9324-8771A20CE9F0}" dt="2022-12-02T09:01:23.328" v="25" actId="255"/>
          <ac:spMkLst>
            <pc:docMk/>
            <pc:sldMk cId="2174273710" sldId="257"/>
            <ac:spMk id="3" creationId="{B5E10F6C-B46B-5A7A-6562-CDF2551A3B0A}"/>
          </ac:spMkLst>
        </pc:spChg>
        <pc:spChg chg="add">
          <ac:chgData name="Mrs A. McKenzie" userId="c9358545-18ea-4ba0-b9fc-67d87653776c" providerId="ADAL" clId="{4632594C-94D9-4AD7-9324-8771A20CE9F0}" dt="2022-12-02T09:01:13.672" v="21" actId="26606"/>
          <ac:spMkLst>
            <pc:docMk/>
            <pc:sldMk cId="2174273710" sldId="257"/>
            <ac:spMk id="8" creationId="{907EF6B7-1338-4443-8C46-6A318D952DFD}"/>
          </ac:spMkLst>
        </pc:spChg>
        <pc:spChg chg="add">
          <ac:chgData name="Mrs A. McKenzie" userId="c9358545-18ea-4ba0-b9fc-67d87653776c" providerId="ADAL" clId="{4632594C-94D9-4AD7-9324-8771A20CE9F0}" dt="2022-12-02T09:01:13.672" v="21" actId="26606"/>
          <ac:spMkLst>
            <pc:docMk/>
            <pc:sldMk cId="2174273710" sldId="257"/>
            <ac:spMk id="10" creationId="{DAAE4CDD-124C-4DCF-9584-B6033B545DD5}"/>
          </ac:spMkLst>
        </pc:spChg>
        <pc:spChg chg="add">
          <ac:chgData name="Mrs A. McKenzie" userId="c9358545-18ea-4ba0-b9fc-67d87653776c" providerId="ADAL" clId="{4632594C-94D9-4AD7-9324-8771A20CE9F0}" dt="2022-12-02T09:01:13.672" v="21" actId="26606"/>
          <ac:spMkLst>
            <pc:docMk/>
            <pc:sldMk cId="2174273710" sldId="257"/>
            <ac:spMk id="12" creationId="{081E4A58-353D-44AE-B2FC-2A74E2E400F7}"/>
          </ac:spMkLst>
        </pc:spChg>
      </pc:sldChg>
      <pc:sldChg chg="modSp mod">
        <pc:chgData name="Mrs A. McKenzie" userId="c9358545-18ea-4ba0-b9fc-67d87653776c" providerId="ADAL" clId="{4632594C-94D9-4AD7-9324-8771A20CE9F0}" dt="2022-12-02T09:55:14.114" v="27" actId="20577"/>
        <pc:sldMkLst>
          <pc:docMk/>
          <pc:sldMk cId="2217349137" sldId="259"/>
        </pc:sldMkLst>
        <pc:spChg chg="mod">
          <ac:chgData name="Mrs A. McKenzie" userId="c9358545-18ea-4ba0-b9fc-67d87653776c" providerId="ADAL" clId="{4632594C-94D9-4AD7-9324-8771A20CE9F0}" dt="2022-12-02T09:55:14.114" v="27" actId="20577"/>
          <ac:spMkLst>
            <pc:docMk/>
            <pc:sldMk cId="2217349137" sldId="259"/>
            <ac:spMk id="3" creationId="{999FFAEC-77A1-25C2-DB33-56514E78E995}"/>
          </ac:spMkLst>
        </pc:spChg>
      </pc:sldChg>
      <pc:sldChg chg="ord">
        <pc:chgData name="Mrs A. McKenzie" userId="c9358545-18ea-4ba0-b9fc-67d87653776c" providerId="ADAL" clId="{4632594C-94D9-4AD7-9324-8771A20CE9F0}" dt="2022-12-02T13:27:02.130" v="50"/>
        <pc:sldMkLst>
          <pc:docMk/>
          <pc:sldMk cId="3396787948" sldId="260"/>
        </pc:sldMkLst>
      </pc:sldChg>
      <pc:sldChg chg="addSp delSp modSp new mod setBg chgLayout">
        <pc:chgData name="Mrs A. McKenzie" userId="c9358545-18ea-4ba0-b9fc-67d87653776c" providerId="ADAL" clId="{4632594C-94D9-4AD7-9324-8771A20CE9F0}" dt="2022-12-02T13:34:15.011" v="429" actId="255"/>
        <pc:sldMkLst>
          <pc:docMk/>
          <pc:sldMk cId="1418346411" sldId="261"/>
        </pc:sldMkLst>
        <pc:spChg chg="del">
          <ac:chgData name="Mrs A. McKenzie" userId="c9358545-18ea-4ba0-b9fc-67d87653776c" providerId="ADAL" clId="{4632594C-94D9-4AD7-9324-8771A20CE9F0}" dt="2022-12-01T17:25:36.970" v="19" actId="478"/>
          <ac:spMkLst>
            <pc:docMk/>
            <pc:sldMk cId="1418346411" sldId="261"/>
            <ac:spMk id="2" creationId="{39AFC7C9-B764-892A-6CF8-19B98EB5A6C4}"/>
          </ac:spMkLst>
        </pc:spChg>
        <pc:spChg chg="del">
          <ac:chgData name="Mrs A. McKenzie" userId="c9358545-18ea-4ba0-b9fc-67d87653776c" providerId="ADAL" clId="{4632594C-94D9-4AD7-9324-8771A20CE9F0}" dt="2022-12-01T17:25:38.560" v="20" actId="478"/>
          <ac:spMkLst>
            <pc:docMk/>
            <pc:sldMk cId="1418346411" sldId="261"/>
            <ac:spMk id="3" creationId="{F310349A-A151-805A-4535-34919FB7ED4E}"/>
          </ac:spMkLst>
        </pc:spChg>
        <pc:spChg chg="add mod ord">
          <ac:chgData name="Mrs A. McKenzie" userId="c9358545-18ea-4ba0-b9fc-67d87653776c" providerId="ADAL" clId="{4632594C-94D9-4AD7-9324-8771A20CE9F0}" dt="2022-12-02T13:32:41.720" v="396" actId="13822"/>
          <ac:spMkLst>
            <pc:docMk/>
            <pc:sldMk cId="1418346411" sldId="261"/>
            <ac:spMk id="4" creationId="{763BC241-E75D-277B-D83E-1A3D84141B3D}"/>
          </ac:spMkLst>
        </pc:spChg>
        <pc:spChg chg="add mod ord">
          <ac:chgData name="Mrs A. McKenzie" userId="c9358545-18ea-4ba0-b9fc-67d87653776c" providerId="ADAL" clId="{4632594C-94D9-4AD7-9324-8771A20CE9F0}" dt="2022-12-02T13:34:15.011" v="429" actId="255"/>
          <ac:spMkLst>
            <pc:docMk/>
            <pc:sldMk cId="1418346411" sldId="261"/>
            <ac:spMk id="5" creationId="{38AA5813-6B83-FBEB-C599-4BFCDD81E10D}"/>
          </ac:spMkLst>
        </pc:spChg>
        <pc:spChg chg="add del">
          <ac:chgData name="Mrs A. McKenzie" userId="c9358545-18ea-4ba0-b9fc-67d87653776c" providerId="ADAL" clId="{4632594C-94D9-4AD7-9324-8771A20CE9F0}" dt="2022-12-02T13:32:24.409" v="389" actId="26606"/>
          <ac:spMkLst>
            <pc:docMk/>
            <pc:sldMk cId="1418346411" sldId="261"/>
            <ac:spMk id="10" creationId="{907EF6B7-1338-4443-8C46-6A318D952DFD}"/>
          </ac:spMkLst>
        </pc:spChg>
        <pc:spChg chg="add del">
          <ac:chgData name="Mrs A. McKenzie" userId="c9358545-18ea-4ba0-b9fc-67d87653776c" providerId="ADAL" clId="{4632594C-94D9-4AD7-9324-8771A20CE9F0}" dt="2022-12-02T13:32:24.409" v="389" actId="26606"/>
          <ac:spMkLst>
            <pc:docMk/>
            <pc:sldMk cId="1418346411" sldId="261"/>
            <ac:spMk id="12" creationId="{DAAE4CDD-124C-4DCF-9584-B6033B545DD5}"/>
          </ac:spMkLst>
        </pc:spChg>
        <pc:spChg chg="add del">
          <ac:chgData name="Mrs A. McKenzie" userId="c9358545-18ea-4ba0-b9fc-67d87653776c" providerId="ADAL" clId="{4632594C-94D9-4AD7-9324-8771A20CE9F0}" dt="2022-12-02T13:32:24.409" v="389" actId="26606"/>
          <ac:spMkLst>
            <pc:docMk/>
            <pc:sldMk cId="1418346411" sldId="261"/>
            <ac:spMk id="14" creationId="{081E4A58-353D-44AE-B2FC-2A74E2E400F7}"/>
          </ac:spMkLst>
        </pc:spChg>
        <pc:spChg chg="add">
          <ac:chgData name="Mrs A. McKenzie" userId="c9358545-18ea-4ba0-b9fc-67d87653776c" providerId="ADAL" clId="{4632594C-94D9-4AD7-9324-8771A20CE9F0}" dt="2022-12-02T13:32:24.420" v="390" actId="26606"/>
          <ac:spMkLst>
            <pc:docMk/>
            <pc:sldMk cId="1418346411" sldId="261"/>
            <ac:spMk id="16" creationId="{1BB867FF-FC45-48F7-8104-F89BE54909F1}"/>
          </ac:spMkLst>
        </pc:spChg>
        <pc:spChg chg="add">
          <ac:chgData name="Mrs A. McKenzie" userId="c9358545-18ea-4ba0-b9fc-67d87653776c" providerId="ADAL" clId="{4632594C-94D9-4AD7-9324-8771A20CE9F0}" dt="2022-12-02T13:32:24.420" v="390" actId="26606"/>
          <ac:spMkLst>
            <pc:docMk/>
            <pc:sldMk cId="1418346411" sldId="261"/>
            <ac:spMk id="17" creationId="{8BB56887-D0D5-4F0C-9E19-7247EB83C8B7}"/>
          </ac:spMkLst>
        </pc:spChg>
        <pc:spChg chg="add">
          <ac:chgData name="Mrs A. McKenzie" userId="c9358545-18ea-4ba0-b9fc-67d87653776c" providerId="ADAL" clId="{4632594C-94D9-4AD7-9324-8771A20CE9F0}" dt="2022-12-02T13:32:24.420" v="390" actId="26606"/>
          <ac:spMkLst>
            <pc:docMk/>
            <pc:sldMk cId="1418346411" sldId="261"/>
            <ac:spMk id="18" creationId="{081E4A58-353D-44AE-B2FC-2A74E2E400F7}"/>
          </ac:spMkLst>
        </pc:spChg>
        <pc:picChg chg="add del mod">
          <ac:chgData name="Mrs A. McKenzie" userId="c9358545-18ea-4ba0-b9fc-67d87653776c" providerId="ADAL" clId="{4632594C-94D9-4AD7-9324-8771A20CE9F0}" dt="2022-12-02T13:32:06.820" v="376" actId="478"/>
          <ac:picMkLst>
            <pc:docMk/>
            <pc:sldMk cId="1418346411" sldId="261"/>
            <ac:picMk id="4098" creationId="{6478E6E5-D7B5-46F2-935D-F9F80C37D480}"/>
          </ac:picMkLst>
        </pc:picChg>
      </pc:sldChg>
      <pc:sldChg chg="modSp new del mod">
        <pc:chgData name="Mrs A. McKenzie" userId="c9358545-18ea-4ba0-b9fc-67d87653776c" providerId="ADAL" clId="{4632594C-94D9-4AD7-9324-8771A20CE9F0}" dt="2022-12-02T13:26:59.545" v="48" actId="47"/>
        <pc:sldMkLst>
          <pc:docMk/>
          <pc:sldMk cId="1304368144" sldId="262"/>
        </pc:sldMkLst>
        <pc:spChg chg="mod">
          <ac:chgData name="Mrs A. McKenzie" userId="c9358545-18ea-4ba0-b9fc-67d87653776c" providerId="ADAL" clId="{4632594C-94D9-4AD7-9324-8771A20CE9F0}" dt="2022-12-02T09:58:34.457" v="47" actId="20577"/>
          <ac:spMkLst>
            <pc:docMk/>
            <pc:sldMk cId="1304368144" sldId="262"/>
            <ac:spMk id="2" creationId="{1E15BFF5-BD23-1F4A-5625-6DE268549EFE}"/>
          </ac:spMkLst>
        </pc:spChg>
        <pc:spChg chg="mod">
          <ac:chgData name="Mrs A. McKenzie" userId="c9358545-18ea-4ba0-b9fc-67d87653776c" providerId="ADAL" clId="{4632594C-94D9-4AD7-9324-8771A20CE9F0}" dt="2022-12-02T09:58:30.275" v="30" actId="27636"/>
          <ac:spMkLst>
            <pc:docMk/>
            <pc:sldMk cId="1304368144" sldId="262"/>
            <ac:spMk id="3" creationId="{29269D8F-D5E0-7AFA-3262-15C7F267C4B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13AB5-6723-FC56-CA22-5CAF7EEF929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6CB909-A5B7-572F-5254-C7894C7AF1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6283B48-863C-F761-4F00-51D278344A4F}"/>
              </a:ext>
            </a:extLst>
          </p:cNvPr>
          <p:cNvSpPr>
            <a:spLocks noGrp="1"/>
          </p:cNvSpPr>
          <p:nvPr>
            <p:ph type="dt" sz="half" idx="10"/>
          </p:nvPr>
        </p:nvSpPr>
        <p:spPr/>
        <p:txBody>
          <a:bodyPr/>
          <a:lstStyle/>
          <a:p>
            <a:fld id="{F021AAAB-715D-4172-91DD-19018CE89C67}" type="datetimeFigureOut">
              <a:rPr lang="en-US" smtClean="0"/>
              <a:t>12/1/2022</a:t>
            </a:fld>
            <a:endParaRPr lang="en-US"/>
          </a:p>
        </p:txBody>
      </p:sp>
      <p:sp>
        <p:nvSpPr>
          <p:cNvPr id="5" name="Footer Placeholder 4">
            <a:extLst>
              <a:ext uri="{FF2B5EF4-FFF2-40B4-BE49-F238E27FC236}">
                <a16:creationId xmlns:a16="http://schemas.microsoft.com/office/drawing/2014/main" id="{6FFDC1FD-F8A2-CA58-3EC1-C4BE526FF8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8DBA3E-17C5-9A40-8AC4-5F851F92367F}"/>
              </a:ext>
            </a:extLst>
          </p:cNvPr>
          <p:cNvSpPr>
            <a:spLocks noGrp="1"/>
          </p:cNvSpPr>
          <p:nvPr>
            <p:ph type="sldNum" sz="quarter" idx="12"/>
          </p:nvPr>
        </p:nvSpPr>
        <p:spPr/>
        <p:txBody>
          <a:bodyPr/>
          <a:lstStyle/>
          <a:p>
            <a:fld id="{76AA7B95-90C5-4CD6-8F94-8597FF9294EC}" type="slidenum">
              <a:rPr lang="en-US" smtClean="0"/>
              <a:t>‹#›</a:t>
            </a:fld>
            <a:endParaRPr lang="en-US"/>
          </a:p>
        </p:txBody>
      </p:sp>
    </p:spTree>
    <p:extLst>
      <p:ext uri="{BB962C8B-B14F-4D97-AF65-F5344CB8AC3E}">
        <p14:creationId xmlns:p14="http://schemas.microsoft.com/office/powerpoint/2010/main" val="2623821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11721-3D35-62E9-2FD4-93856361AC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92082AC-3F9E-CBAF-FC77-4A1240DCD36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1CC077-5131-EFF4-DD9B-7941192D481D}"/>
              </a:ext>
            </a:extLst>
          </p:cNvPr>
          <p:cNvSpPr>
            <a:spLocks noGrp="1"/>
          </p:cNvSpPr>
          <p:nvPr>
            <p:ph type="dt" sz="half" idx="10"/>
          </p:nvPr>
        </p:nvSpPr>
        <p:spPr/>
        <p:txBody>
          <a:bodyPr/>
          <a:lstStyle/>
          <a:p>
            <a:fld id="{F021AAAB-715D-4172-91DD-19018CE89C67}" type="datetimeFigureOut">
              <a:rPr lang="en-US" smtClean="0"/>
              <a:t>12/1/2022</a:t>
            </a:fld>
            <a:endParaRPr lang="en-US"/>
          </a:p>
        </p:txBody>
      </p:sp>
      <p:sp>
        <p:nvSpPr>
          <p:cNvPr id="5" name="Footer Placeholder 4">
            <a:extLst>
              <a:ext uri="{FF2B5EF4-FFF2-40B4-BE49-F238E27FC236}">
                <a16:creationId xmlns:a16="http://schemas.microsoft.com/office/drawing/2014/main" id="{EE3E7B91-76E5-667F-7AEE-E46F523371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93C0D8-4677-6501-971E-8DDF58D8C83B}"/>
              </a:ext>
            </a:extLst>
          </p:cNvPr>
          <p:cNvSpPr>
            <a:spLocks noGrp="1"/>
          </p:cNvSpPr>
          <p:nvPr>
            <p:ph type="sldNum" sz="quarter" idx="12"/>
          </p:nvPr>
        </p:nvSpPr>
        <p:spPr/>
        <p:txBody>
          <a:bodyPr/>
          <a:lstStyle/>
          <a:p>
            <a:fld id="{76AA7B95-90C5-4CD6-8F94-8597FF9294EC}" type="slidenum">
              <a:rPr lang="en-US" smtClean="0"/>
              <a:t>‹#›</a:t>
            </a:fld>
            <a:endParaRPr lang="en-US"/>
          </a:p>
        </p:txBody>
      </p:sp>
    </p:spTree>
    <p:extLst>
      <p:ext uri="{BB962C8B-B14F-4D97-AF65-F5344CB8AC3E}">
        <p14:creationId xmlns:p14="http://schemas.microsoft.com/office/powerpoint/2010/main" val="2139850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5E91C-19BF-1F58-6F91-0A87534B3D5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BFB91EC-EE65-0D94-ABB2-61F3975DF9E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5DB2614-DED1-5A32-2425-9C6BD0519B59}"/>
              </a:ext>
            </a:extLst>
          </p:cNvPr>
          <p:cNvSpPr>
            <a:spLocks noGrp="1"/>
          </p:cNvSpPr>
          <p:nvPr>
            <p:ph type="dt" sz="half" idx="10"/>
          </p:nvPr>
        </p:nvSpPr>
        <p:spPr/>
        <p:txBody>
          <a:bodyPr/>
          <a:lstStyle/>
          <a:p>
            <a:fld id="{F021AAAB-715D-4172-91DD-19018CE89C67}" type="datetimeFigureOut">
              <a:rPr lang="en-US" smtClean="0"/>
              <a:t>12/1/2022</a:t>
            </a:fld>
            <a:endParaRPr lang="en-US"/>
          </a:p>
        </p:txBody>
      </p:sp>
      <p:sp>
        <p:nvSpPr>
          <p:cNvPr id="5" name="Footer Placeholder 4">
            <a:extLst>
              <a:ext uri="{FF2B5EF4-FFF2-40B4-BE49-F238E27FC236}">
                <a16:creationId xmlns:a16="http://schemas.microsoft.com/office/drawing/2014/main" id="{61FE5EF5-D367-8003-17B8-6729110583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8C56AD-F1B1-BCF0-AC23-4A6B8DE2DD92}"/>
              </a:ext>
            </a:extLst>
          </p:cNvPr>
          <p:cNvSpPr>
            <a:spLocks noGrp="1"/>
          </p:cNvSpPr>
          <p:nvPr>
            <p:ph type="sldNum" sz="quarter" idx="12"/>
          </p:nvPr>
        </p:nvSpPr>
        <p:spPr/>
        <p:txBody>
          <a:bodyPr/>
          <a:lstStyle/>
          <a:p>
            <a:fld id="{76AA7B95-90C5-4CD6-8F94-8597FF9294EC}" type="slidenum">
              <a:rPr lang="en-US" smtClean="0"/>
              <a:t>‹#›</a:t>
            </a:fld>
            <a:endParaRPr lang="en-US"/>
          </a:p>
        </p:txBody>
      </p:sp>
    </p:spTree>
    <p:extLst>
      <p:ext uri="{BB962C8B-B14F-4D97-AF65-F5344CB8AC3E}">
        <p14:creationId xmlns:p14="http://schemas.microsoft.com/office/powerpoint/2010/main" val="2272786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94A43-CB8E-82C0-5513-5847C54A636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96B94C4-BDA3-9DC4-C518-6D292669BA0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46DDFD5-59C9-AA22-CB05-37D6ABFED17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055768B-B0DC-A2EE-DDE9-E213F5A1EA0E}"/>
              </a:ext>
            </a:extLst>
          </p:cNvPr>
          <p:cNvSpPr>
            <a:spLocks noGrp="1"/>
          </p:cNvSpPr>
          <p:nvPr>
            <p:ph type="dt" sz="half" idx="10"/>
          </p:nvPr>
        </p:nvSpPr>
        <p:spPr/>
        <p:txBody>
          <a:bodyPr/>
          <a:lstStyle/>
          <a:p>
            <a:fld id="{F021AAAB-715D-4172-91DD-19018CE89C67}" type="datetimeFigureOut">
              <a:rPr lang="en-US" smtClean="0"/>
              <a:t>12/1/2022</a:t>
            </a:fld>
            <a:endParaRPr lang="en-US"/>
          </a:p>
        </p:txBody>
      </p:sp>
      <p:sp>
        <p:nvSpPr>
          <p:cNvPr id="6" name="Footer Placeholder 5">
            <a:extLst>
              <a:ext uri="{FF2B5EF4-FFF2-40B4-BE49-F238E27FC236}">
                <a16:creationId xmlns:a16="http://schemas.microsoft.com/office/drawing/2014/main" id="{8410E16C-1C48-ED18-4CE9-5F6F984F83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4A6004-C145-EF97-83DA-3E48709E5F92}"/>
              </a:ext>
            </a:extLst>
          </p:cNvPr>
          <p:cNvSpPr>
            <a:spLocks noGrp="1"/>
          </p:cNvSpPr>
          <p:nvPr>
            <p:ph type="sldNum" sz="quarter" idx="12"/>
          </p:nvPr>
        </p:nvSpPr>
        <p:spPr/>
        <p:txBody>
          <a:bodyPr/>
          <a:lstStyle/>
          <a:p>
            <a:fld id="{76AA7B95-90C5-4CD6-8F94-8597FF9294EC}" type="slidenum">
              <a:rPr lang="en-US" smtClean="0"/>
              <a:t>‹#›</a:t>
            </a:fld>
            <a:endParaRPr lang="en-US"/>
          </a:p>
        </p:txBody>
      </p:sp>
    </p:spTree>
    <p:extLst>
      <p:ext uri="{BB962C8B-B14F-4D97-AF65-F5344CB8AC3E}">
        <p14:creationId xmlns:p14="http://schemas.microsoft.com/office/powerpoint/2010/main" val="2512545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B7ECF-9636-1F77-0AFA-C455C55E6E0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AF035B3-1E6F-DB38-48A4-DE33A29A12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AE3613-BBDE-A933-78E3-1CE0419440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B381E16-F1FD-79EF-05E6-E76A8CDCF6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EC44836-4190-1357-410A-5C5A7EB1B58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EF286DA-044F-F9EC-82B0-691F4FDEEC1F}"/>
              </a:ext>
            </a:extLst>
          </p:cNvPr>
          <p:cNvSpPr>
            <a:spLocks noGrp="1"/>
          </p:cNvSpPr>
          <p:nvPr>
            <p:ph type="dt" sz="half" idx="10"/>
          </p:nvPr>
        </p:nvSpPr>
        <p:spPr/>
        <p:txBody>
          <a:bodyPr/>
          <a:lstStyle/>
          <a:p>
            <a:fld id="{F021AAAB-715D-4172-91DD-19018CE89C67}" type="datetimeFigureOut">
              <a:rPr lang="en-US" smtClean="0"/>
              <a:t>12/1/2022</a:t>
            </a:fld>
            <a:endParaRPr lang="en-US"/>
          </a:p>
        </p:txBody>
      </p:sp>
      <p:sp>
        <p:nvSpPr>
          <p:cNvPr id="8" name="Footer Placeholder 7">
            <a:extLst>
              <a:ext uri="{FF2B5EF4-FFF2-40B4-BE49-F238E27FC236}">
                <a16:creationId xmlns:a16="http://schemas.microsoft.com/office/drawing/2014/main" id="{6B5234A9-3566-2DDC-4574-3D53254B827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5E97FA8-3B75-15F8-B7FF-53C45C8F0406}"/>
              </a:ext>
            </a:extLst>
          </p:cNvPr>
          <p:cNvSpPr>
            <a:spLocks noGrp="1"/>
          </p:cNvSpPr>
          <p:nvPr>
            <p:ph type="sldNum" sz="quarter" idx="12"/>
          </p:nvPr>
        </p:nvSpPr>
        <p:spPr/>
        <p:txBody>
          <a:bodyPr/>
          <a:lstStyle/>
          <a:p>
            <a:fld id="{76AA7B95-90C5-4CD6-8F94-8597FF9294EC}" type="slidenum">
              <a:rPr lang="en-US" smtClean="0"/>
              <a:t>‹#›</a:t>
            </a:fld>
            <a:endParaRPr lang="en-US"/>
          </a:p>
        </p:txBody>
      </p:sp>
    </p:spTree>
    <p:extLst>
      <p:ext uri="{BB962C8B-B14F-4D97-AF65-F5344CB8AC3E}">
        <p14:creationId xmlns:p14="http://schemas.microsoft.com/office/powerpoint/2010/main" val="2857763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47103-A07B-5A2F-5C6F-4A6DEC94249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C267033-6065-CB2B-C269-D7B4598F87AF}"/>
              </a:ext>
            </a:extLst>
          </p:cNvPr>
          <p:cNvSpPr>
            <a:spLocks noGrp="1"/>
          </p:cNvSpPr>
          <p:nvPr>
            <p:ph type="dt" sz="half" idx="10"/>
          </p:nvPr>
        </p:nvSpPr>
        <p:spPr/>
        <p:txBody>
          <a:bodyPr/>
          <a:lstStyle/>
          <a:p>
            <a:fld id="{F021AAAB-715D-4172-91DD-19018CE89C67}" type="datetimeFigureOut">
              <a:rPr lang="en-US" smtClean="0"/>
              <a:t>12/1/2022</a:t>
            </a:fld>
            <a:endParaRPr lang="en-US"/>
          </a:p>
        </p:txBody>
      </p:sp>
      <p:sp>
        <p:nvSpPr>
          <p:cNvPr id="4" name="Footer Placeholder 3">
            <a:extLst>
              <a:ext uri="{FF2B5EF4-FFF2-40B4-BE49-F238E27FC236}">
                <a16:creationId xmlns:a16="http://schemas.microsoft.com/office/drawing/2014/main" id="{F7D387F6-84A0-8452-DACB-0E594381DF9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FB832B1-2C79-2581-5080-D2BC552DA461}"/>
              </a:ext>
            </a:extLst>
          </p:cNvPr>
          <p:cNvSpPr>
            <a:spLocks noGrp="1"/>
          </p:cNvSpPr>
          <p:nvPr>
            <p:ph type="sldNum" sz="quarter" idx="12"/>
          </p:nvPr>
        </p:nvSpPr>
        <p:spPr/>
        <p:txBody>
          <a:bodyPr/>
          <a:lstStyle/>
          <a:p>
            <a:fld id="{76AA7B95-90C5-4CD6-8F94-8597FF9294EC}" type="slidenum">
              <a:rPr lang="en-US" smtClean="0"/>
              <a:t>‹#›</a:t>
            </a:fld>
            <a:endParaRPr lang="en-US"/>
          </a:p>
        </p:txBody>
      </p:sp>
    </p:spTree>
    <p:extLst>
      <p:ext uri="{BB962C8B-B14F-4D97-AF65-F5344CB8AC3E}">
        <p14:creationId xmlns:p14="http://schemas.microsoft.com/office/powerpoint/2010/main" val="3733324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34177B4-C43B-A2A5-7BBA-C5EAD07DD525}"/>
              </a:ext>
            </a:extLst>
          </p:cNvPr>
          <p:cNvSpPr>
            <a:spLocks noGrp="1"/>
          </p:cNvSpPr>
          <p:nvPr>
            <p:ph type="dt" sz="half" idx="10"/>
          </p:nvPr>
        </p:nvSpPr>
        <p:spPr/>
        <p:txBody>
          <a:bodyPr/>
          <a:lstStyle/>
          <a:p>
            <a:fld id="{F021AAAB-715D-4172-91DD-19018CE89C67}" type="datetimeFigureOut">
              <a:rPr lang="en-US" smtClean="0"/>
              <a:t>12/1/2022</a:t>
            </a:fld>
            <a:endParaRPr lang="en-US"/>
          </a:p>
        </p:txBody>
      </p:sp>
      <p:sp>
        <p:nvSpPr>
          <p:cNvPr id="3" name="Footer Placeholder 2">
            <a:extLst>
              <a:ext uri="{FF2B5EF4-FFF2-40B4-BE49-F238E27FC236}">
                <a16:creationId xmlns:a16="http://schemas.microsoft.com/office/drawing/2014/main" id="{BB145C00-091E-8CBB-B570-96ADB34FAF9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C3A8FC0-F681-C26E-2184-10C5DAD9AD44}"/>
              </a:ext>
            </a:extLst>
          </p:cNvPr>
          <p:cNvSpPr>
            <a:spLocks noGrp="1"/>
          </p:cNvSpPr>
          <p:nvPr>
            <p:ph type="sldNum" sz="quarter" idx="12"/>
          </p:nvPr>
        </p:nvSpPr>
        <p:spPr/>
        <p:txBody>
          <a:bodyPr/>
          <a:lstStyle/>
          <a:p>
            <a:fld id="{76AA7B95-90C5-4CD6-8F94-8597FF9294EC}" type="slidenum">
              <a:rPr lang="en-US" smtClean="0"/>
              <a:t>‹#›</a:t>
            </a:fld>
            <a:endParaRPr lang="en-US"/>
          </a:p>
        </p:txBody>
      </p:sp>
    </p:spTree>
    <p:extLst>
      <p:ext uri="{BB962C8B-B14F-4D97-AF65-F5344CB8AC3E}">
        <p14:creationId xmlns:p14="http://schemas.microsoft.com/office/powerpoint/2010/main" val="2551619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31B4E-7881-AB4F-DC09-558662556E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8612C3F-D8D2-8D4D-CF2F-9F3AAB1D49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B2F2B41-F672-82B3-08C8-0DE55415C1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63C4DA-6B8A-83F3-47A9-E8CAB0B9C5D9}"/>
              </a:ext>
            </a:extLst>
          </p:cNvPr>
          <p:cNvSpPr>
            <a:spLocks noGrp="1"/>
          </p:cNvSpPr>
          <p:nvPr>
            <p:ph type="dt" sz="half" idx="10"/>
          </p:nvPr>
        </p:nvSpPr>
        <p:spPr/>
        <p:txBody>
          <a:bodyPr/>
          <a:lstStyle/>
          <a:p>
            <a:fld id="{F021AAAB-715D-4172-91DD-19018CE89C67}" type="datetimeFigureOut">
              <a:rPr lang="en-US" smtClean="0"/>
              <a:t>12/1/2022</a:t>
            </a:fld>
            <a:endParaRPr lang="en-US"/>
          </a:p>
        </p:txBody>
      </p:sp>
      <p:sp>
        <p:nvSpPr>
          <p:cNvPr id="6" name="Footer Placeholder 5">
            <a:extLst>
              <a:ext uri="{FF2B5EF4-FFF2-40B4-BE49-F238E27FC236}">
                <a16:creationId xmlns:a16="http://schemas.microsoft.com/office/drawing/2014/main" id="{BA5098F9-10DF-D130-D578-A700239214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BC684D-2A93-56CB-2302-266DAD80B677}"/>
              </a:ext>
            </a:extLst>
          </p:cNvPr>
          <p:cNvSpPr>
            <a:spLocks noGrp="1"/>
          </p:cNvSpPr>
          <p:nvPr>
            <p:ph type="sldNum" sz="quarter" idx="12"/>
          </p:nvPr>
        </p:nvSpPr>
        <p:spPr/>
        <p:txBody>
          <a:bodyPr/>
          <a:lstStyle/>
          <a:p>
            <a:fld id="{76AA7B95-90C5-4CD6-8F94-8597FF9294EC}" type="slidenum">
              <a:rPr lang="en-US" smtClean="0"/>
              <a:t>‹#›</a:t>
            </a:fld>
            <a:endParaRPr lang="en-US"/>
          </a:p>
        </p:txBody>
      </p:sp>
    </p:spTree>
    <p:extLst>
      <p:ext uri="{BB962C8B-B14F-4D97-AF65-F5344CB8AC3E}">
        <p14:creationId xmlns:p14="http://schemas.microsoft.com/office/powerpoint/2010/main" val="1518075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B4E1A-163C-7FDD-99E3-B9A4B17EA4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51CBDBB-D79C-FFC8-E65F-505E21FB65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B9C7CB2-8070-505D-A337-E0DF989748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74AB26-3022-7008-5B7E-62D92EA53A07}"/>
              </a:ext>
            </a:extLst>
          </p:cNvPr>
          <p:cNvSpPr>
            <a:spLocks noGrp="1"/>
          </p:cNvSpPr>
          <p:nvPr>
            <p:ph type="dt" sz="half" idx="10"/>
          </p:nvPr>
        </p:nvSpPr>
        <p:spPr/>
        <p:txBody>
          <a:bodyPr/>
          <a:lstStyle/>
          <a:p>
            <a:fld id="{F021AAAB-715D-4172-91DD-19018CE89C67}" type="datetimeFigureOut">
              <a:rPr lang="en-US" smtClean="0"/>
              <a:t>12/1/2022</a:t>
            </a:fld>
            <a:endParaRPr lang="en-US"/>
          </a:p>
        </p:txBody>
      </p:sp>
      <p:sp>
        <p:nvSpPr>
          <p:cNvPr id="6" name="Footer Placeholder 5">
            <a:extLst>
              <a:ext uri="{FF2B5EF4-FFF2-40B4-BE49-F238E27FC236}">
                <a16:creationId xmlns:a16="http://schemas.microsoft.com/office/drawing/2014/main" id="{771C3D43-9BA1-7254-9F50-65E95BB9A9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24CA046-1CC7-BAAC-024B-0CC1CEA3CA85}"/>
              </a:ext>
            </a:extLst>
          </p:cNvPr>
          <p:cNvSpPr>
            <a:spLocks noGrp="1"/>
          </p:cNvSpPr>
          <p:nvPr>
            <p:ph type="sldNum" sz="quarter" idx="12"/>
          </p:nvPr>
        </p:nvSpPr>
        <p:spPr/>
        <p:txBody>
          <a:bodyPr/>
          <a:lstStyle/>
          <a:p>
            <a:fld id="{76AA7B95-90C5-4CD6-8F94-8597FF9294EC}" type="slidenum">
              <a:rPr lang="en-US" smtClean="0"/>
              <a:t>‹#›</a:t>
            </a:fld>
            <a:endParaRPr lang="en-US"/>
          </a:p>
        </p:txBody>
      </p:sp>
    </p:spTree>
    <p:extLst>
      <p:ext uri="{BB962C8B-B14F-4D97-AF65-F5344CB8AC3E}">
        <p14:creationId xmlns:p14="http://schemas.microsoft.com/office/powerpoint/2010/main" val="1575396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4AABC-04CB-E698-AE89-E899316BD5F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276CF84-054E-49BE-3D5E-F2F6B796DAE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01DD12-E758-20BE-591F-8CA99C5C509B}"/>
              </a:ext>
            </a:extLst>
          </p:cNvPr>
          <p:cNvSpPr>
            <a:spLocks noGrp="1"/>
          </p:cNvSpPr>
          <p:nvPr>
            <p:ph type="dt" sz="half" idx="10"/>
          </p:nvPr>
        </p:nvSpPr>
        <p:spPr/>
        <p:txBody>
          <a:bodyPr/>
          <a:lstStyle/>
          <a:p>
            <a:fld id="{F021AAAB-715D-4172-91DD-19018CE89C67}" type="datetimeFigureOut">
              <a:rPr lang="en-US" smtClean="0"/>
              <a:t>12/1/2022</a:t>
            </a:fld>
            <a:endParaRPr lang="en-US"/>
          </a:p>
        </p:txBody>
      </p:sp>
      <p:sp>
        <p:nvSpPr>
          <p:cNvPr id="5" name="Footer Placeholder 4">
            <a:extLst>
              <a:ext uri="{FF2B5EF4-FFF2-40B4-BE49-F238E27FC236}">
                <a16:creationId xmlns:a16="http://schemas.microsoft.com/office/drawing/2014/main" id="{BEF6FF1F-AE85-E0F6-C385-26092B8FCE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3D6DBB-3DDE-298E-A61B-0DD24FCAC19C}"/>
              </a:ext>
            </a:extLst>
          </p:cNvPr>
          <p:cNvSpPr>
            <a:spLocks noGrp="1"/>
          </p:cNvSpPr>
          <p:nvPr>
            <p:ph type="sldNum" sz="quarter" idx="12"/>
          </p:nvPr>
        </p:nvSpPr>
        <p:spPr/>
        <p:txBody>
          <a:bodyPr/>
          <a:lstStyle/>
          <a:p>
            <a:fld id="{76AA7B95-90C5-4CD6-8F94-8597FF9294EC}" type="slidenum">
              <a:rPr lang="en-US" smtClean="0"/>
              <a:t>‹#›</a:t>
            </a:fld>
            <a:endParaRPr lang="en-US"/>
          </a:p>
        </p:txBody>
      </p:sp>
    </p:spTree>
    <p:extLst>
      <p:ext uri="{BB962C8B-B14F-4D97-AF65-F5344CB8AC3E}">
        <p14:creationId xmlns:p14="http://schemas.microsoft.com/office/powerpoint/2010/main" val="4183906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A21DE57-CD56-24E6-49EB-FA72D958FF1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AA09F15-0E26-916F-D628-BAFEF54378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90325-B473-EA77-1872-AB050EC2866A}"/>
              </a:ext>
            </a:extLst>
          </p:cNvPr>
          <p:cNvSpPr>
            <a:spLocks noGrp="1"/>
          </p:cNvSpPr>
          <p:nvPr>
            <p:ph type="dt" sz="half" idx="10"/>
          </p:nvPr>
        </p:nvSpPr>
        <p:spPr/>
        <p:txBody>
          <a:bodyPr/>
          <a:lstStyle/>
          <a:p>
            <a:fld id="{F021AAAB-715D-4172-91DD-19018CE89C67}" type="datetimeFigureOut">
              <a:rPr lang="en-US" smtClean="0"/>
              <a:t>12/1/2022</a:t>
            </a:fld>
            <a:endParaRPr lang="en-US"/>
          </a:p>
        </p:txBody>
      </p:sp>
      <p:sp>
        <p:nvSpPr>
          <p:cNvPr id="5" name="Footer Placeholder 4">
            <a:extLst>
              <a:ext uri="{FF2B5EF4-FFF2-40B4-BE49-F238E27FC236}">
                <a16:creationId xmlns:a16="http://schemas.microsoft.com/office/drawing/2014/main" id="{EFF852E9-A2E6-71D3-2E52-F466DF024B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0EF69B-A2D4-737B-D42C-633E305D9A22}"/>
              </a:ext>
            </a:extLst>
          </p:cNvPr>
          <p:cNvSpPr>
            <a:spLocks noGrp="1"/>
          </p:cNvSpPr>
          <p:nvPr>
            <p:ph type="sldNum" sz="quarter" idx="12"/>
          </p:nvPr>
        </p:nvSpPr>
        <p:spPr/>
        <p:txBody>
          <a:bodyPr/>
          <a:lstStyle/>
          <a:p>
            <a:fld id="{76AA7B95-90C5-4CD6-8F94-8597FF9294EC}" type="slidenum">
              <a:rPr lang="en-US" smtClean="0"/>
              <a:t>‹#›</a:t>
            </a:fld>
            <a:endParaRPr lang="en-US"/>
          </a:p>
        </p:txBody>
      </p:sp>
    </p:spTree>
    <p:extLst>
      <p:ext uri="{BB962C8B-B14F-4D97-AF65-F5344CB8AC3E}">
        <p14:creationId xmlns:p14="http://schemas.microsoft.com/office/powerpoint/2010/main" val="3220824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C00EB1-8CDC-39A5-23AC-58C4B6EDB8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036019C-109C-A9DD-2310-39FAB774B3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2E8A1F-348C-4999-4A0E-273FCA721C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21AAAB-715D-4172-91DD-19018CE89C67}" type="datetimeFigureOut">
              <a:rPr lang="en-US" smtClean="0"/>
              <a:t>12/1/2022</a:t>
            </a:fld>
            <a:endParaRPr lang="en-US"/>
          </a:p>
        </p:txBody>
      </p:sp>
      <p:sp>
        <p:nvSpPr>
          <p:cNvPr id="5" name="Footer Placeholder 4">
            <a:extLst>
              <a:ext uri="{FF2B5EF4-FFF2-40B4-BE49-F238E27FC236}">
                <a16:creationId xmlns:a16="http://schemas.microsoft.com/office/drawing/2014/main" id="{9D95DDB0-C5DD-3CB8-CC35-E08908028F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4EC6E73-CEE9-DAE4-0CFC-1F305BDA50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AA7B95-90C5-4CD6-8F94-8597FF9294EC}" type="slidenum">
              <a:rPr lang="en-US" smtClean="0"/>
              <a:t>‹#›</a:t>
            </a:fld>
            <a:endParaRPr lang="en-US"/>
          </a:p>
        </p:txBody>
      </p:sp>
    </p:spTree>
    <p:extLst>
      <p:ext uri="{BB962C8B-B14F-4D97-AF65-F5344CB8AC3E}">
        <p14:creationId xmlns:p14="http://schemas.microsoft.com/office/powerpoint/2010/main" val="19728821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hBAxUBeVfsk?feature=oembed"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0">
            <a:extLst>
              <a:ext uri="{FF2B5EF4-FFF2-40B4-BE49-F238E27FC236}">
                <a16:creationId xmlns:a16="http://schemas.microsoft.com/office/drawing/2014/main" id="{0DBF1ABE-8590-450D-BB49-BDDCCF3EE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1026" name="Picture 2" descr="See the source image">
            <a:extLst>
              <a:ext uri="{FF2B5EF4-FFF2-40B4-BE49-F238E27FC236}">
                <a16:creationId xmlns:a16="http://schemas.microsoft.com/office/drawing/2014/main" id="{3954A330-A601-2D78-0744-EC4D9E162CE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5"/>
          <a:stretch/>
        </p:blipFill>
        <p:spPr bwMode="auto">
          <a:xfrm>
            <a:off x="1524" y="10"/>
            <a:ext cx="1218895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8" name="Freeform: Shape 1032">
            <a:extLst>
              <a:ext uri="{FF2B5EF4-FFF2-40B4-BE49-F238E27FC236}">
                <a16:creationId xmlns:a16="http://schemas.microsoft.com/office/drawing/2014/main" id="{F6DD4703-FD80-4610-ACE9-01DCD86D8C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67853" y="0"/>
            <a:ext cx="10256294" cy="6858000"/>
          </a:xfrm>
          <a:custGeom>
            <a:avLst/>
            <a:gdLst>
              <a:gd name="connsiteX0" fmla="*/ 8218354 w 9841377"/>
              <a:gd name="connsiteY0" fmla="*/ 0 h 6858000"/>
              <a:gd name="connsiteX1" fmla="*/ 5551962 w 9841377"/>
              <a:gd name="connsiteY1" fmla="*/ 0 h 6858000"/>
              <a:gd name="connsiteX2" fmla="*/ 5482342 w 9841377"/>
              <a:gd name="connsiteY2" fmla="*/ 0 h 6858000"/>
              <a:gd name="connsiteX3" fmla="*/ 4359035 w 9841377"/>
              <a:gd name="connsiteY3" fmla="*/ 0 h 6858000"/>
              <a:gd name="connsiteX4" fmla="*/ 4289415 w 9841377"/>
              <a:gd name="connsiteY4" fmla="*/ 0 h 6858000"/>
              <a:gd name="connsiteX5" fmla="*/ 1623023 w 9841377"/>
              <a:gd name="connsiteY5" fmla="*/ 0 h 6858000"/>
              <a:gd name="connsiteX6" fmla="*/ 1600899 w 9841377"/>
              <a:gd name="connsiteY6" fmla="*/ 14997 h 6858000"/>
              <a:gd name="connsiteX7" fmla="*/ 0 w 9841377"/>
              <a:gd name="connsiteY7" fmla="*/ 3621656 h 6858000"/>
              <a:gd name="connsiteX8" fmla="*/ 1874350 w 9841377"/>
              <a:gd name="connsiteY8" fmla="*/ 6374814 h 6858000"/>
              <a:gd name="connsiteX9" fmla="*/ 2390998 w 9841377"/>
              <a:gd name="connsiteY9" fmla="*/ 6780599 h 6858000"/>
              <a:gd name="connsiteX10" fmla="*/ 2502754 w 9841377"/>
              <a:gd name="connsiteY10" fmla="*/ 6858000 h 6858000"/>
              <a:gd name="connsiteX11" fmla="*/ 4289415 w 9841377"/>
              <a:gd name="connsiteY11" fmla="*/ 6858000 h 6858000"/>
              <a:gd name="connsiteX12" fmla="*/ 4359035 w 9841377"/>
              <a:gd name="connsiteY12" fmla="*/ 6858000 h 6858000"/>
              <a:gd name="connsiteX13" fmla="*/ 5482342 w 9841377"/>
              <a:gd name="connsiteY13" fmla="*/ 6858000 h 6858000"/>
              <a:gd name="connsiteX14" fmla="*/ 5551962 w 9841377"/>
              <a:gd name="connsiteY14" fmla="*/ 6858000 h 6858000"/>
              <a:gd name="connsiteX15" fmla="*/ 7338623 w 9841377"/>
              <a:gd name="connsiteY15" fmla="*/ 6858000 h 6858000"/>
              <a:gd name="connsiteX16" fmla="*/ 7450379 w 9841377"/>
              <a:gd name="connsiteY16" fmla="*/ 6780599 h 6858000"/>
              <a:gd name="connsiteX17" fmla="*/ 7967027 w 9841377"/>
              <a:gd name="connsiteY17" fmla="*/ 6374814 h 6858000"/>
              <a:gd name="connsiteX18" fmla="*/ 9841377 w 9841377"/>
              <a:gd name="connsiteY18" fmla="*/ 3621656 h 6858000"/>
              <a:gd name="connsiteX19" fmla="*/ 8240478 w 9841377"/>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841377" h="6858000">
                <a:moveTo>
                  <a:pt x="8218354" y="0"/>
                </a:moveTo>
                <a:lnTo>
                  <a:pt x="5551962" y="0"/>
                </a:lnTo>
                <a:lnTo>
                  <a:pt x="5482342" y="0"/>
                </a:lnTo>
                <a:lnTo>
                  <a:pt x="4359035" y="0"/>
                </a:lnTo>
                <a:lnTo>
                  <a:pt x="4289415" y="0"/>
                </a:lnTo>
                <a:lnTo>
                  <a:pt x="1623023" y="0"/>
                </a:lnTo>
                <a:lnTo>
                  <a:pt x="1600899" y="14997"/>
                </a:lnTo>
                <a:cubicBezTo>
                  <a:pt x="573736" y="754641"/>
                  <a:pt x="0" y="2093192"/>
                  <a:pt x="0" y="3621656"/>
                </a:cubicBezTo>
                <a:cubicBezTo>
                  <a:pt x="0" y="4969131"/>
                  <a:pt x="928725" y="5602839"/>
                  <a:pt x="1874350" y="6374814"/>
                </a:cubicBezTo>
                <a:cubicBezTo>
                  <a:pt x="2046553" y="6515397"/>
                  <a:pt x="2217180" y="6653108"/>
                  <a:pt x="2390998" y="6780599"/>
                </a:cubicBezTo>
                <a:lnTo>
                  <a:pt x="2502754" y="6858000"/>
                </a:lnTo>
                <a:lnTo>
                  <a:pt x="4289415" y="6858000"/>
                </a:lnTo>
                <a:lnTo>
                  <a:pt x="4359035" y="6858000"/>
                </a:lnTo>
                <a:lnTo>
                  <a:pt x="5482342" y="6858000"/>
                </a:lnTo>
                <a:lnTo>
                  <a:pt x="5551962" y="6858000"/>
                </a:lnTo>
                <a:lnTo>
                  <a:pt x="7338623" y="6858000"/>
                </a:lnTo>
                <a:lnTo>
                  <a:pt x="7450379" y="6780599"/>
                </a:lnTo>
                <a:cubicBezTo>
                  <a:pt x="7624197" y="6653108"/>
                  <a:pt x="7794824" y="6515397"/>
                  <a:pt x="7967027" y="6374814"/>
                </a:cubicBezTo>
                <a:cubicBezTo>
                  <a:pt x="8912652" y="5602839"/>
                  <a:pt x="9841377" y="4969131"/>
                  <a:pt x="9841377" y="3621656"/>
                </a:cubicBezTo>
                <a:cubicBezTo>
                  <a:pt x="9841377" y="2093192"/>
                  <a:pt x="9267641" y="754641"/>
                  <a:pt x="8240478"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Freeform: Shape 1034">
            <a:extLst>
              <a:ext uri="{FF2B5EF4-FFF2-40B4-BE49-F238E27FC236}">
                <a16:creationId xmlns:a16="http://schemas.microsoft.com/office/drawing/2014/main" id="{9CEFCBC2-6F82-4011-8D8D-90F43DCB1D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08571" y="0"/>
            <a:ext cx="9958950" cy="6858000"/>
          </a:xfrm>
          <a:custGeom>
            <a:avLst/>
            <a:gdLst>
              <a:gd name="connsiteX0" fmla="*/ 7551973 w 9174595"/>
              <a:gd name="connsiteY0" fmla="*/ 0 h 6858000"/>
              <a:gd name="connsiteX1" fmla="*/ 5634635 w 9174595"/>
              <a:gd name="connsiteY1" fmla="*/ 0 h 6858000"/>
              <a:gd name="connsiteX2" fmla="*/ 5550590 w 9174595"/>
              <a:gd name="connsiteY2" fmla="*/ 0 h 6858000"/>
              <a:gd name="connsiteX3" fmla="*/ 5480986 w 9174595"/>
              <a:gd name="connsiteY3" fmla="*/ 0 h 6858000"/>
              <a:gd name="connsiteX4" fmla="*/ 4886240 w 9174595"/>
              <a:gd name="connsiteY4" fmla="*/ 0 h 6858000"/>
              <a:gd name="connsiteX5" fmla="*/ 4816638 w 9174595"/>
              <a:gd name="connsiteY5" fmla="*/ 0 h 6858000"/>
              <a:gd name="connsiteX6" fmla="*/ 4357958 w 9174595"/>
              <a:gd name="connsiteY6" fmla="*/ 0 h 6858000"/>
              <a:gd name="connsiteX7" fmla="*/ 4288354 w 9174595"/>
              <a:gd name="connsiteY7" fmla="*/ 0 h 6858000"/>
              <a:gd name="connsiteX8" fmla="*/ 3693608 w 9174595"/>
              <a:gd name="connsiteY8" fmla="*/ 0 h 6858000"/>
              <a:gd name="connsiteX9" fmla="*/ 3624006 w 9174595"/>
              <a:gd name="connsiteY9" fmla="*/ 0 h 6858000"/>
              <a:gd name="connsiteX10" fmla="*/ 3276448 w 9174595"/>
              <a:gd name="connsiteY10" fmla="*/ 0 h 6858000"/>
              <a:gd name="connsiteX11" fmla="*/ 1622622 w 9174595"/>
              <a:gd name="connsiteY11" fmla="*/ 0 h 6858000"/>
              <a:gd name="connsiteX12" fmla="*/ 1600504 w 9174595"/>
              <a:gd name="connsiteY12" fmla="*/ 14997 h 6858000"/>
              <a:gd name="connsiteX13" fmla="*/ 0 w 9174595"/>
              <a:gd name="connsiteY13" fmla="*/ 3621656 h 6858000"/>
              <a:gd name="connsiteX14" fmla="*/ 1873886 w 9174595"/>
              <a:gd name="connsiteY14" fmla="*/ 6374814 h 6858000"/>
              <a:gd name="connsiteX15" fmla="*/ 2390406 w 9174595"/>
              <a:gd name="connsiteY15" fmla="*/ 6780599 h 6858000"/>
              <a:gd name="connsiteX16" fmla="*/ 2502136 w 9174595"/>
              <a:gd name="connsiteY16" fmla="*/ 6858000 h 6858000"/>
              <a:gd name="connsiteX17" fmla="*/ 3276448 w 9174595"/>
              <a:gd name="connsiteY17" fmla="*/ 6858000 h 6858000"/>
              <a:gd name="connsiteX18" fmla="*/ 3624006 w 9174595"/>
              <a:gd name="connsiteY18" fmla="*/ 6858000 h 6858000"/>
              <a:gd name="connsiteX19" fmla="*/ 3693608 w 9174595"/>
              <a:gd name="connsiteY19" fmla="*/ 6858000 h 6858000"/>
              <a:gd name="connsiteX20" fmla="*/ 4288354 w 9174595"/>
              <a:gd name="connsiteY20" fmla="*/ 6858000 h 6858000"/>
              <a:gd name="connsiteX21" fmla="*/ 4357958 w 9174595"/>
              <a:gd name="connsiteY21" fmla="*/ 6858000 h 6858000"/>
              <a:gd name="connsiteX22" fmla="*/ 4816638 w 9174595"/>
              <a:gd name="connsiteY22" fmla="*/ 6858000 h 6858000"/>
              <a:gd name="connsiteX23" fmla="*/ 4886240 w 9174595"/>
              <a:gd name="connsiteY23" fmla="*/ 6858000 h 6858000"/>
              <a:gd name="connsiteX24" fmla="*/ 5480986 w 9174595"/>
              <a:gd name="connsiteY24" fmla="*/ 6858000 h 6858000"/>
              <a:gd name="connsiteX25" fmla="*/ 5550590 w 9174595"/>
              <a:gd name="connsiteY25" fmla="*/ 6858000 h 6858000"/>
              <a:gd name="connsiteX26" fmla="*/ 5634635 w 9174595"/>
              <a:gd name="connsiteY26" fmla="*/ 6858000 h 6858000"/>
              <a:gd name="connsiteX27" fmla="*/ 6672460 w 9174595"/>
              <a:gd name="connsiteY27" fmla="*/ 6858000 h 6858000"/>
              <a:gd name="connsiteX28" fmla="*/ 6784188 w 9174595"/>
              <a:gd name="connsiteY28" fmla="*/ 6780599 h 6858000"/>
              <a:gd name="connsiteX29" fmla="*/ 7300708 w 9174595"/>
              <a:gd name="connsiteY29" fmla="*/ 6374814 h 6858000"/>
              <a:gd name="connsiteX30" fmla="*/ 9174595 w 9174595"/>
              <a:gd name="connsiteY30" fmla="*/ 3621656 h 6858000"/>
              <a:gd name="connsiteX31" fmla="*/ 7574092 w 9174595"/>
              <a:gd name="connsiteY3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174595" h="6858000">
                <a:moveTo>
                  <a:pt x="7551973" y="0"/>
                </a:moveTo>
                <a:lnTo>
                  <a:pt x="5634635" y="0"/>
                </a:lnTo>
                <a:lnTo>
                  <a:pt x="5550590" y="0"/>
                </a:lnTo>
                <a:lnTo>
                  <a:pt x="5480986" y="0"/>
                </a:lnTo>
                <a:lnTo>
                  <a:pt x="4886240" y="0"/>
                </a:lnTo>
                <a:lnTo>
                  <a:pt x="4816638" y="0"/>
                </a:lnTo>
                <a:lnTo>
                  <a:pt x="4357958" y="0"/>
                </a:lnTo>
                <a:lnTo>
                  <a:pt x="4288354" y="0"/>
                </a:lnTo>
                <a:lnTo>
                  <a:pt x="3693608" y="0"/>
                </a:lnTo>
                <a:lnTo>
                  <a:pt x="3624006" y="0"/>
                </a:lnTo>
                <a:lnTo>
                  <a:pt x="3276448" y="0"/>
                </a:lnTo>
                <a:lnTo>
                  <a:pt x="1622622" y="0"/>
                </a:lnTo>
                <a:lnTo>
                  <a:pt x="1600504" y="14997"/>
                </a:lnTo>
                <a:cubicBezTo>
                  <a:pt x="573594" y="754641"/>
                  <a:pt x="0" y="2093192"/>
                  <a:pt x="0" y="3621656"/>
                </a:cubicBezTo>
                <a:cubicBezTo>
                  <a:pt x="0" y="4969131"/>
                  <a:pt x="928496" y="5602839"/>
                  <a:pt x="1873886" y="6374814"/>
                </a:cubicBezTo>
                <a:cubicBezTo>
                  <a:pt x="2046046" y="6515397"/>
                  <a:pt x="2216632" y="6653108"/>
                  <a:pt x="2390406" y="6780599"/>
                </a:cubicBezTo>
                <a:lnTo>
                  <a:pt x="2502136" y="6858000"/>
                </a:lnTo>
                <a:lnTo>
                  <a:pt x="3276448" y="6858000"/>
                </a:lnTo>
                <a:lnTo>
                  <a:pt x="3624006" y="6858000"/>
                </a:lnTo>
                <a:lnTo>
                  <a:pt x="3693608" y="6858000"/>
                </a:lnTo>
                <a:lnTo>
                  <a:pt x="4288354" y="6858000"/>
                </a:lnTo>
                <a:lnTo>
                  <a:pt x="4357958" y="6858000"/>
                </a:lnTo>
                <a:lnTo>
                  <a:pt x="4816638" y="6858000"/>
                </a:lnTo>
                <a:lnTo>
                  <a:pt x="4886240" y="6858000"/>
                </a:lnTo>
                <a:lnTo>
                  <a:pt x="5480986" y="6858000"/>
                </a:lnTo>
                <a:lnTo>
                  <a:pt x="5550590" y="6858000"/>
                </a:lnTo>
                <a:lnTo>
                  <a:pt x="5634635" y="6858000"/>
                </a:lnTo>
                <a:lnTo>
                  <a:pt x="6672460" y="6858000"/>
                </a:lnTo>
                <a:lnTo>
                  <a:pt x="6784188" y="6780599"/>
                </a:lnTo>
                <a:cubicBezTo>
                  <a:pt x="6957963" y="6653108"/>
                  <a:pt x="7128548" y="6515397"/>
                  <a:pt x="7300708" y="6374814"/>
                </a:cubicBezTo>
                <a:cubicBezTo>
                  <a:pt x="8246100" y="5602839"/>
                  <a:pt x="9174595" y="4969131"/>
                  <a:pt x="9174595" y="3621656"/>
                </a:cubicBezTo>
                <a:cubicBezTo>
                  <a:pt x="9174595" y="2093192"/>
                  <a:pt x="8601001" y="754641"/>
                  <a:pt x="7574092" y="14997"/>
                </a:cubicBezTo>
                <a:close/>
              </a:path>
            </a:pathLst>
          </a:cu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7" name="Freeform: Shape 1036">
            <a:extLst>
              <a:ext uri="{FF2B5EF4-FFF2-40B4-BE49-F238E27FC236}">
                <a16:creationId xmlns:a16="http://schemas.microsoft.com/office/drawing/2014/main" id="{2E9DED9E-DE30-402A-B9D1-AC3C24025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08673" y="-35602"/>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039" name="Freeform: Shape 1038">
            <a:extLst>
              <a:ext uri="{FF2B5EF4-FFF2-40B4-BE49-F238E27FC236}">
                <a16:creationId xmlns:a16="http://schemas.microsoft.com/office/drawing/2014/main" id="{5CCB7C65-BA06-49C5-8D3C-51F97B409D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75235" y="-35602"/>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EDE3561B-0555-825A-3CF6-6EB50D0ABBA0}"/>
              </a:ext>
            </a:extLst>
          </p:cNvPr>
          <p:cNvSpPr>
            <a:spLocks noGrp="1"/>
          </p:cNvSpPr>
          <p:nvPr>
            <p:ph type="ctrTitle"/>
          </p:nvPr>
        </p:nvSpPr>
        <p:spPr>
          <a:xfrm>
            <a:off x="2190750" y="1346268"/>
            <a:ext cx="7810500" cy="2661189"/>
          </a:xfrm>
        </p:spPr>
        <p:txBody>
          <a:bodyPr anchor="b">
            <a:normAutofit/>
          </a:bodyPr>
          <a:lstStyle/>
          <a:p>
            <a:r>
              <a:rPr lang="en-GB" sz="7000" b="1" dirty="0"/>
              <a:t>Augustine on Human Nature</a:t>
            </a:r>
            <a:endParaRPr lang="en-US" sz="7000" b="1" dirty="0"/>
          </a:p>
        </p:txBody>
      </p:sp>
      <p:sp>
        <p:nvSpPr>
          <p:cNvPr id="3" name="Subtitle 2">
            <a:extLst>
              <a:ext uri="{FF2B5EF4-FFF2-40B4-BE49-F238E27FC236}">
                <a16:creationId xmlns:a16="http://schemas.microsoft.com/office/drawing/2014/main" id="{38EE30AB-FCBD-F2EE-8544-11B77D4FC0F5}"/>
              </a:ext>
            </a:extLst>
          </p:cNvPr>
          <p:cNvSpPr>
            <a:spLocks noGrp="1"/>
          </p:cNvSpPr>
          <p:nvPr>
            <p:ph type="subTitle" idx="1"/>
          </p:nvPr>
        </p:nvSpPr>
        <p:spPr>
          <a:xfrm>
            <a:off x="2619375" y="4214191"/>
            <a:ext cx="6953250" cy="1360919"/>
          </a:xfrm>
        </p:spPr>
        <p:txBody>
          <a:bodyPr anchor="t">
            <a:normAutofit/>
          </a:bodyPr>
          <a:lstStyle/>
          <a:p>
            <a:r>
              <a:rPr lang="en-GB" sz="4000" dirty="0"/>
              <a:t>The BIG question: What does it mean to be human?</a:t>
            </a:r>
            <a:endParaRPr lang="en-US" sz="4000" dirty="0"/>
          </a:p>
        </p:txBody>
      </p:sp>
    </p:spTree>
    <p:extLst>
      <p:ext uri="{BB962C8B-B14F-4D97-AF65-F5344CB8AC3E}">
        <p14:creationId xmlns:p14="http://schemas.microsoft.com/office/powerpoint/2010/main" val="2142416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See the source image">
            <a:extLst>
              <a:ext uri="{FF2B5EF4-FFF2-40B4-BE49-F238E27FC236}">
                <a16:creationId xmlns:a16="http://schemas.microsoft.com/office/drawing/2014/main" id="{4B64A1F9-28F8-A4DA-9A11-BD6CE0AAE7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436"/>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3081" name="Rectangle 308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4D242DC-7F3D-7CAB-6443-DED08277E937}"/>
              </a:ext>
            </a:extLst>
          </p:cNvPr>
          <p:cNvSpPr>
            <a:spLocks noGrp="1"/>
          </p:cNvSpPr>
          <p:nvPr>
            <p:ph type="title"/>
          </p:nvPr>
        </p:nvSpPr>
        <p:spPr>
          <a:xfrm>
            <a:off x="7531610" y="365125"/>
            <a:ext cx="3822189" cy="1899912"/>
          </a:xfrm>
        </p:spPr>
        <p:txBody>
          <a:bodyPr>
            <a:normAutofit/>
          </a:bodyPr>
          <a:lstStyle/>
          <a:p>
            <a:pPr algn="ctr"/>
            <a:r>
              <a:rPr lang="en-GB" sz="6000" b="1" dirty="0"/>
              <a:t>Christian beliefs</a:t>
            </a:r>
            <a:endParaRPr lang="en-US" sz="6000" b="1" dirty="0"/>
          </a:p>
        </p:txBody>
      </p:sp>
      <p:sp>
        <p:nvSpPr>
          <p:cNvPr id="3" name="Content Placeholder 2">
            <a:extLst>
              <a:ext uri="{FF2B5EF4-FFF2-40B4-BE49-F238E27FC236}">
                <a16:creationId xmlns:a16="http://schemas.microsoft.com/office/drawing/2014/main" id="{3D424136-4C34-B5A8-ED14-14E30AEAA38A}"/>
              </a:ext>
            </a:extLst>
          </p:cNvPr>
          <p:cNvSpPr>
            <a:spLocks noGrp="1"/>
          </p:cNvSpPr>
          <p:nvPr>
            <p:ph idx="1"/>
          </p:nvPr>
        </p:nvSpPr>
        <p:spPr>
          <a:xfrm>
            <a:off x="7531610" y="2434201"/>
            <a:ext cx="3822189" cy="3742762"/>
          </a:xfrm>
        </p:spPr>
        <p:txBody>
          <a:bodyPr>
            <a:normAutofit/>
          </a:bodyPr>
          <a:lstStyle/>
          <a:p>
            <a:r>
              <a:rPr lang="en-GB" sz="3300" dirty="0"/>
              <a:t>Create a </a:t>
            </a:r>
            <a:r>
              <a:rPr lang="en-GB" sz="3300" dirty="0" err="1"/>
              <a:t>mindmap</a:t>
            </a:r>
            <a:r>
              <a:rPr lang="en-GB" sz="3300" dirty="0"/>
              <a:t> with all your current knowledge of Christianity</a:t>
            </a:r>
          </a:p>
          <a:p>
            <a:endParaRPr lang="en-GB" sz="3300" dirty="0"/>
          </a:p>
          <a:p>
            <a:r>
              <a:rPr lang="en-GB" sz="3300" dirty="0"/>
              <a:t>Add notes about Augustine of Hippo</a:t>
            </a:r>
          </a:p>
          <a:p>
            <a:pPr marL="0" indent="0">
              <a:buNone/>
            </a:pPr>
            <a:endParaRPr lang="en-GB" sz="3300" dirty="0"/>
          </a:p>
        </p:txBody>
      </p:sp>
    </p:spTree>
    <p:extLst>
      <p:ext uri="{BB962C8B-B14F-4D97-AF65-F5344CB8AC3E}">
        <p14:creationId xmlns:p14="http://schemas.microsoft.com/office/powerpoint/2010/main" val="3396787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AE6F1E-716D-9407-409D-7A86A9D93F5F}"/>
              </a:ext>
            </a:extLst>
          </p:cNvPr>
          <p:cNvSpPr>
            <a:spLocks noGrp="1"/>
          </p:cNvSpPr>
          <p:nvPr>
            <p:ph type="title"/>
          </p:nvPr>
        </p:nvSpPr>
        <p:spPr>
          <a:xfrm>
            <a:off x="686834" y="1153572"/>
            <a:ext cx="3200400" cy="4461163"/>
          </a:xfrm>
        </p:spPr>
        <p:txBody>
          <a:bodyPr>
            <a:normAutofit/>
          </a:bodyPr>
          <a:lstStyle/>
          <a:p>
            <a:r>
              <a:rPr lang="en-GB">
                <a:solidFill>
                  <a:srgbClr val="FFFFFF"/>
                </a:solidFill>
              </a:rPr>
              <a:t>Brief background</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5E10F6C-B46B-5A7A-6562-CDF2551A3B0A}"/>
              </a:ext>
            </a:extLst>
          </p:cNvPr>
          <p:cNvSpPr>
            <a:spLocks noGrp="1"/>
          </p:cNvSpPr>
          <p:nvPr>
            <p:ph idx="1"/>
          </p:nvPr>
        </p:nvSpPr>
        <p:spPr>
          <a:xfrm>
            <a:off x="4242438" y="591344"/>
            <a:ext cx="7699626" cy="5947568"/>
          </a:xfrm>
        </p:spPr>
        <p:txBody>
          <a:bodyPr anchor="ctr">
            <a:noAutofit/>
          </a:bodyPr>
          <a:lstStyle/>
          <a:p>
            <a:pPr marL="0" indent="0">
              <a:buNone/>
            </a:pPr>
            <a:r>
              <a:rPr lang="en-GB" sz="2200" dirty="0"/>
              <a:t>• His mother Monica</a:t>
            </a:r>
          </a:p>
          <a:p>
            <a:pPr marL="0" indent="0">
              <a:buNone/>
            </a:pPr>
            <a:r>
              <a:rPr lang="en-GB" sz="2200" dirty="0"/>
              <a:t>• Manicheism</a:t>
            </a:r>
          </a:p>
          <a:p>
            <a:pPr marL="0" indent="0">
              <a:buNone/>
            </a:pPr>
            <a:r>
              <a:rPr lang="en-GB" sz="2200" dirty="0"/>
              <a:t>• Pelagius</a:t>
            </a:r>
          </a:p>
          <a:p>
            <a:pPr marL="0" indent="0">
              <a:buNone/>
            </a:pPr>
            <a:r>
              <a:rPr lang="en-GB" sz="2200" dirty="0"/>
              <a:t>• Augustine’s own experience of the power of human sexuality and the impact on human nature. Augustine’s interpretation of Genesis 2–3. The state of perfection before the Fall and Adam and Eve’s relationship as friends:</a:t>
            </a:r>
          </a:p>
          <a:p>
            <a:pPr marL="0" indent="0">
              <a:buNone/>
            </a:pPr>
            <a:r>
              <a:rPr lang="en-GB" sz="2200" dirty="0"/>
              <a:t>• The state of perfection in Eden and the sexual relationship as a rational act in response to the command of Gen. 1 ‘Go forth and multiply’. </a:t>
            </a:r>
          </a:p>
          <a:p>
            <a:pPr marL="0" indent="0">
              <a:buNone/>
            </a:pPr>
            <a:r>
              <a:rPr lang="en-GB" sz="2200" dirty="0"/>
              <a:t>• Adam and Eve’s friendship not based on sex. </a:t>
            </a:r>
          </a:p>
          <a:p>
            <a:pPr marL="0" indent="0">
              <a:buNone/>
            </a:pPr>
            <a:r>
              <a:rPr lang="en-GB" sz="2200" dirty="0"/>
              <a:t>• Unity of body and soul. Lust and selfish desires after the Fall: </a:t>
            </a:r>
          </a:p>
          <a:p>
            <a:pPr marL="0" indent="0">
              <a:buNone/>
            </a:pPr>
            <a:r>
              <a:rPr lang="en-GB" sz="2200" dirty="0"/>
              <a:t>• The division of the unity of the body and the soul and the divided will. </a:t>
            </a:r>
          </a:p>
          <a:p>
            <a:pPr marL="0" indent="0">
              <a:buNone/>
            </a:pPr>
            <a:r>
              <a:rPr lang="en-GB" sz="2200" dirty="0"/>
              <a:t>• The importance of concupiscence</a:t>
            </a:r>
          </a:p>
          <a:p>
            <a:pPr marL="0" indent="0">
              <a:buNone/>
            </a:pPr>
            <a:r>
              <a:rPr lang="en-GB" sz="2200" dirty="0"/>
              <a:t>• The sexualisation of humanity</a:t>
            </a:r>
          </a:p>
          <a:p>
            <a:pPr marL="0" indent="0">
              <a:buNone/>
            </a:pPr>
            <a:r>
              <a:rPr lang="en-GB" sz="2200" dirty="0"/>
              <a:t>• Augustine view on the role of women in the Fall</a:t>
            </a:r>
            <a:endParaRPr lang="en-US" sz="2200" dirty="0"/>
          </a:p>
        </p:txBody>
      </p:sp>
    </p:spTree>
    <p:extLst>
      <p:ext uri="{BB962C8B-B14F-4D97-AF65-F5344CB8AC3E}">
        <p14:creationId xmlns:p14="http://schemas.microsoft.com/office/powerpoint/2010/main" val="2174273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1">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763BC241-E75D-277B-D83E-1A3D84141B3D}"/>
              </a:ext>
            </a:extLst>
          </p:cNvPr>
          <p:cNvSpPr>
            <a:spLocks noGrp="1"/>
          </p:cNvSpPr>
          <p:nvPr>
            <p:ph type="title"/>
          </p:nvPr>
        </p:nvSpPr>
        <p:spPr>
          <a:xfrm>
            <a:off x="1012831" y="203678"/>
            <a:ext cx="10515600" cy="775332"/>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GB"/>
              <a:t>Key words:</a:t>
            </a:r>
            <a:endParaRPr lang="en-US" dirty="0"/>
          </a:p>
        </p:txBody>
      </p:sp>
      <p:sp>
        <p:nvSpPr>
          <p:cNvPr id="18" name="Arc 1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Content Placeholder 4">
            <a:extLst>
              <a:ext uri="{FF2B5EF4-FFF2-40B4-BE49-F238E27FC236}">
                <a16:creationId xmlns:a16="http://schemas.microsoft.com/office/drawing/2014/main" id="{38AA5813-6B83-FBEB-C599-4BFCDD81E10D}"/>
              </a:ext>
            </a:extLst>
          </p:cNvPr>
          <p:cNvSpPr>
            <a:spLocks noGrp="1"/>
          </p:cNvSpPr>
          <p:nvPr>
            <p:ph idx="1"/>
          </p:nvPr>
        </p:nvSpPr>
        <p:spPr>
          <a:xfrm>
            <a:off x="289560" y="1218009"/>
            <a:ext cx="11612880" cy="5400991"/>
          </a:xfrm>
        </p:spPr>
        <p:style>
          <a:lnRef idx="2">
            <a:schemeClr val="accent4"/>
          </a:lnRef>
          <a:fillRef idx="1">
            <a:schemeClr val="lt1"/>
          </a:fillRef>
          <a:effectRef idx="0">
            <a:schemeClr val="accent4"/>
          </a:effectRef>
          <a:fontRef idx="minor">
            <a:schemeClr val="dk1"/>
          </a:fontRef>
        </p:style>
        <p:txBody>
          <a:bodyPr>
            <a:noAutofit/>
          </a:bodyPr>
          <a:lstStyle/>
          <a:p>
            <a:pPr marL="0" indent="0">
              <a:buNone/>
            </a:pPr>
            <a:r>
              <a:rPr lang="en-US" sz="2550" b="1" dirty="0"/>
              <a:t>W</a:t>
            </a:r>
            <a:r>
              <a:rPr lang="en-GB" sz="2550" b="1" dirty="0"/>
              <a:t>il</a:t>
            </a:r>
            <a:r>
              <a:rPr lang="en-US" sz="2550" b="1" dirty="0"/>
              <a:t>l</a:t>
            </a:r>
            <a:r>
              <a:rPr lang="en-GB" sz="2550" b="1" dirty="0"/>
              <a:t>:</a:t>
            </a:r>
            <a:r>
              <a:rPr lang="en-US" sz="2550" b="1" dirty="0"/>
              <a:t> </a:t>
            </a:r>
            <a:r>
              <a:rPr lang="en-US" sz="2550" dirty="0"/>
              <a:t>the part of the human nature that makes free choices</a:t>
            </a:r>
            <a:endParaRPr lang="en-GB" sz="2550" dirty="0"/>
          </a:p>
          <a:p>
            <a:pPr marL="0" indent="0">
              <a:buNone/>
            </a:pPr>
            <a:r>
              <a:rPr lang="en-US" sz="2550" b="1" dirty="0"/>
              <a:t>S</a:t>
            </a:r>
            <a:r>
              <a:rPr lang="en-GB" sz="2550" b="1" dirty="0"/>
              <a:t>in:</a:t>
            </a:r>
            <a:r>
              <a:rPr lang="en-US" sz="2550" b="1" dirty="0"/>
              <a:t> </a:t>
            </a:r>
            <a:r>
              <a:rPr lang="en-US" sz="2550" dirty="0"/>
              <a:t>disobeying the will and commands of God </a:t>
            </a:r>
            <a:endParaRPr lang="en-GB" sz="2550" dirty="0"/>
          </a:p>
          <a:p>
            <a:pPr marL="0" indent="0">
              <a:buNone/>
            </a:pPr>
            <a:r>
              <a:rPr lang="en-US" sz="2550" b="1" dirty="0"/>
              <a:t>Grace</a:t>
            </a:r>
            <a:r>
              <a:rPr lang="en-GB" sz="2550" b="1" dirty="0"/>
              <a:t>:</a:t>
            </a:r>
            <a:r>
              <a:rPr lang="en-US" sz="2550" b="1" dirty="0"/>
              <a:t> </a:t>
            </a:r>
            <a:r>
              <a:rPr lang="en-US" sz="2550" dirty="0"/>
              <a:t>God's free and undeserved love for humanity Jesus on cross </a:t>
            </a:r>
            <a:endParaRPr lang="en-GB" sz="2550" dirty="0"/>
          </a:p>
          <a:p>
            <a:pPr marL="0" indent="0">
              <a:buNone/>
            </a:pPr>
            <a:r>
              <a:rPr lang="en-GB" sz="2550" b="1" dirty="0"/>
              <a:t>T</a:t>
            </a:r>
            <a:r>
              <a:rPr lang="en-US" sz="2550" b="1" dirty="0"/>
              <a:t>he Fall</a:t>
            </a:r>
            <a:r>
              <a:rPr lang="en-GB" sz="2550" b="1" dirty="0"/>
              <a:t>:</a:t>
            </a:r>
            <a:r>
              <a:rPr lang="en-US" sz="2550" b="1" dirty="0"/>
              <a:t> </a:t>
            </a:r>
            <a:r>
              <a:rPr lang="en-US" sz="2550" dirty="0"/>
              <a:t>the Bible event with Adam and Eve disobeying God , fruit tree garden of Eden </a:t>
            </a:r>
            <a:endParaRPr lang="en-GB" sz="2550" dirty="0"/>
          </a:p>
          <a:p>
            <a:pPr marL="0" indent="0">
              <a:buNone/>
            </a:pPr>
            <a:r>
              <a:rPr lang="en-US" sz="2550" b="1" dirty="0"/>
              <a:t>Neoplatonism: </a:t>
            </a:r>
            <a:r>
              <a:rPr lang="en-US" sz="2550" dirty="0"/>
              <a:t>thinking around the ideas of Plato </a:t>
            </a:r>
            <a:endParaRPr lang="en-GB" sz="2550" dirty="0"/>
          </a:p>
          <a:p>
            <a:pPr marL="0" indent="0">
              <a:buNone/>
            </a:pPr>
            <a:r>
              <a:rPr lang="en-US" sz="2550" b="1" dirty="0"/>
              <a:t>Redeemed: </a:t>
            </a:r>
            <a:r>
              <a:rPr lang="en-US" sz="2550" dirty="0"/>
              <a:t>saved from sin by the sacrifice of Christ </a:t>
            </a:r>
            <a:endParaRPr lang="en-GB" sz="2550" dirty="0"/>
          </a:p>
          <a:p>
            <a:pPr marL="0" indent="0">
              <a:buNone/>
            </a:pPr>
            <a:r>
              <a:rPr lang="en-US" sz="2550" b="1" dirty="0"/>
              <a:t>Concordia: </a:t>
            </a:r>
            <a:r>
              <a:rPr lang="en-US" sz="2550" dirty="0"/>
              <a:t>human friendship </a:t>
            </a:r>
            <a:endParaRPr lang="en-GB" sz="2550" dirty="0"/>
          </a:p>
          <a:p>
            <a:pPr marL="0" indent="0">
              <a:buNone/>
            </a:pPr>
            <a:r>
              <a:rPr lang="en-US" sz="2550" b="1" dirty="0"/>
              <a:t>Caritas: </a:t>
            </a:r>
            <a:r>
              <a:rPr lang="en-US" sz="2550" dirty="0"/>
              <a:t>generous love like </a:t>
            </a:r>
            <a:r>
              <a:rPr lang="en-US" sz="2550" dirty="0" err="1"/>
              <a:t>agap</a:t>
            </a:r>
            <a:r>
              <a:rPr lang="en-GB" sz="2550" dirty="0"/>
              <a:t>e</a:t>
            </a:r>
            <a:r>
              <a:rPr lang="en-US" sz="2550" dirty="0"/>
              <a:t> </a:t>
            </a:r>
            <a:endParaRPr lang="en-GB" sz="2550" dirty="0"/>
          </a:p>
          <a:p>
            <a:pPr marL="0" indent="0">
              <a:buNone/>
            </a:pPr>
            <a:r>
              <a:rPr lang="en-GB" sz="2550" b="1" dirty="0"/>
              <a:t>Concupiscence </a:t>
            </a:r>
            <a:r>
              <a:rPr lang="en-US" sz="2550" dirty="0"/>
              <a:t>uncontrollable desire for physical pleasures and material things</a:t>
            </a:r>
            <a:endParaRPr lang="en-GB" sz="2550" dirty="0"/>
          </a:p>
          <a:p>
            <a:pPr marL="0" indent="0">
              <a:buNone/>
            </a:pPr>
            <a:r>
              <a:rPr lang="en-US" sz="2550" b="1" dirty="0"/>
              <a:t>Ecclesia: </a:t>
            </a:r>
            <a:r>
              <a:rPr lang="en-US" sz="2550" dirty="0"/>
              <a:t>heavenly society opposite to earthly society </a:t>
            </a:r>
            <a:endParaRPr lang="en-GB" sz="2550" dirty="0"/>
          </a:p>
          <a:p>
            <a:pPr marL="0" indent="0">
              <a:buNone/>
            </a:pPr>
            <a:r>
              <a:rPr lang="en-US" sz="2550" b="1" dirty="0"/>
              <a:t>S</a:t>
            </a:r>
            <a:r>
              <a:rPr lang="en-GB" sz="2550" b="1" dirty="0" err="1"/>
              <a:t>ummum</a:t>
            </a:r>
            <a:r>
              <a:rPr lang="en-GB" sz="2550" b="1" dirty="0"/>
              <a:t> </a:t>
            </a:r>
            <a:r>
              <a:rPr lang="en-GB" sz="2550" b="1" dirty="0" err="1"/>
              <a:t>bonum</a:t>
            </a:r>
            <a:r>
              <a:rPr lang="en-GB" sz="2550" b="1" dirty="0"/>
              <a:t>: </a:t>
            </a:r>
            <a:r>
              <a:rPr lang="en-US" sz="2550" dirty="0"/>
              <a:t>the highest most supreme good  Bonham </a:t>
            </a:r>
            <a:endParaRPr lang="en-GB" sz="2550" dirty="0"/>
          </a:p>
        </p:txBody>
      </p:sp>
    </p:spTree>
    <p:extLst>
      <p:ext uri="{BB962C8B-B14F-4D97-AF65-F5344CB8AC3E}">
        <p14:creationId xmlns:p14="http://schemas.microsoft.com/office/powerpoint/2010/main" val="1418346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78025-A695-95E8-CD13-AE35704D3FE9}"/>
              </a:ext>
            </a:extLst>
          </p:cNvPr>
          <p:cNvSpPr>
            <a:spLocks noGrp="1"/>
          </p:cNvSpPr>
          <p:nvPr>
            <p:ph type="title"/>
          </p:nvPr>
        </p:nvSpPr>
        <p:spPr>
          <a:xfrm>
            <a:off x="838200" y="365125"/>
            <a:ext cx="10515600" cy="562527"/>
          </a:xfrm>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r>
              <a:rPr lang="en-GB" dirty="0"/>
              <a:t>Introduction video</a:t>
            </a:r>
            <a:endParaRPr lang="en-US" dirty="0"/>
          </a:p>
        </p:txBody>
      </p:sp>
      <p:pic>
        <p:nvPicPr>
          <p:cNvPr id="4" name="Online Media 3" title="PHILOSOPHY - Augustine">
            <a:hlinkClick r:id="" action="ppaction://media"/>
            <a:extLst>
              <a:ext uri="{FF2B5EF4-FFF2-40B4-BE49-F238E27FC236}">
                <a16:creationId xmlns:a16="http://schemas.microsoft.com/office/drawing/2014/main" id="{099AAA95-47A3-D95C-ADA0-1306D469C7F1}"/>
              </a:ext>
            </a:extLst>
          </p:cNvPr>
          <p:cNvPicPr>
            <a:picLocks noGrp="1" noRot="1" noChangeAspect="1"/>
          </p:cNvPicPr>
          <p:nvPr>
            <p:ph idx="1"/>
            <a:videoFile r:link="rId1"/>
          </p:nvPr>
        </p:nvPicPr>
        <p:blipFill>
          <a:blip r:embed="rId3"/>
          <a:stretch>
            <a:fillRect/>
          </a:stretch>
        </p:blipFill>
        <p:spPr>
          <a:xfrm>
            <a:off x="838200" y="1043746"/>
            <a:ext cx="10515600" cy="5941716"/>
          </a:xfrm>
          <a:prstGeom prst="rect">
            <a:avLst/>
          </a:prstGeom>
        </p:spPr>
      </p:pic>
    </p:spTree>
    <p:extLst>
      <p:ext uri="{BB962C8B-B14F-4D97-AF65-F5344CB8AC3E}">
        <p14:creationId xmlns:p14="http://schemas.microsoft.com/office/powerpoint/2010/main" val="114800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F5626-E15D-3D83-9EC7-B9F93E41D823}"/>
              </a:ext>
            </a:extLst>
          </p:cNvPr>
          <p:cNvSpPr>
            <a:spLocks noGrp="1"/>
          </p:cNvSpPr>
          <p:nvPr>
            <p:ph type="title"/>
          </p:nvPr>
        </p:nvSpPr>
        <p:spPr>
          <a:xfrm>
            <a:off x="4965430" y="629268"/>
            <a:ext cx="6586491" cy="1286160"/>
          </a:xfrm>
        </p:spPr>
        <p:txBody>
          <a:bodyPr anchor="b">
            <a:normAutofit/>
          </a:bodyPr>
          <a:lstStyle/>
          <a:p>
            <a:r>
              <a:rPr lang="en-GB" sz="6000" b="1" dirty="0"/>
              <a:t>Questions:</a:t>
            </a:r>
            <a:endParaRPr lang="en-US" sz="6000" b="1" dirty="0"/>
          </a:p>
        </p:txBody>
      </p:sp>
      <p:sp>
        <p:nvSpPr>
          <p:cNvPr id="3" name="Content Placeholder 2">
            <a:extLst>
              <a:ext uri="{FF2B5EF4-FFF2-40B4-BE49-F238E27FC236}">
                <a16:creationId xmlns:a16="http://schemas.microsoft.com/office/drawing/2014/main" id="{999FFAEC-77A1-25C2-DB33-56514E78E995}"/>
              </a:ext>
            </a:extLst>
          </p:cNvPr>
          <p:cNvSpPr>
            <a:spLocks noGrp="1"/>
          </p:cNvSpPr>
          <p:nvPr>
            <p:ph idx="1"/>
          </p:nvPr>
        </p:nvSpPr>
        <p:spPr>
          <a:xfrm>
            <a:off x="4965431" y="2438400"/>
            <a:ext cx="6586489" cy="3785419"/>
          </a:xfrm>
        </p:spPr>
        <p:txBody>
          <a:bodyPr>
            <a:normAutofit/>
          </a:bodyPr>
          <a:lstStyle/>
          <a:p>
            <a:pPr marL="514350" indent="-514350">
              <a:buFont typeface="+mj-lt"/>
              <a:buAutoNum type="arabicPeriod"/>
            </a:pPr>
            <a:r>
              <a:rPr lang="en-GB" sz="4000" dirty="0"/>
              <a:t>What are the advantages of growing up in a multi-faith society?</a:t>
            </a:r>
          </a:p>
          <a:p>
            <a:pPr marL="514350" indent="-514350">
              <a:buFont typeface="+mj-lt"/>
              <a:buAutoNum type="arabicPeriod"/>
            </a:pPr>
            <a:r>
              <a:rPr lang="en-GB" sz="4000" dirty="0"/>
              <a:t>How does this compare to your own upbring?</a:t>
            </a:r>
            <a:endParaRPr lang="en-US" sz="4000" dirty="0"/>
          </a:p>
        </p:txBody>
      </p:sp>
      <p:pic>
        <p:nvPicPr>
          <p:cNvPr id="2050" name="Picture 2" descr="See the source image">
            <a:extLst>
              <a:ext uri="{FF2B5EF4-FFF2-40B4-BE49-F238E27FC236}">
                <a16:creationId xmlns:a16="http://schemas.microsoft.com/office/drawing/2014/main" id="{A51B9888-FC37-1A3F-EFF2-3FC7C5EF1C4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1250"/>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2055" name="Straight Connector 2054">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6EE8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73491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1239</TotalTime>
  <Words>314</Words>
  <Application>Microsoft Office PowerPoint</Application>
  <PresentationFormat>Widescreen</PresentationFormat>
  <Paragraphs>34</Paragraphs>
  <Slides>6</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Meiryo</vt:lpstr>
      <vt:lpstr>Arial</vt:lpstr>
      <vt:lpstr>Calibri</vt:lpstr>
      <vt:lpstr>Calibri Light</vt:lpstr>
      <vt:lpstr>Office Theme</vt:lpstr>
      <vt:lpstr>Augustine on Human Nature</vt:lpstr>
      <vt:lpstr>Christian beliefs</vt:lpstr>
      <vt:lpstr>Brief background</vt:lpstr>
      <vt:lpstr>Key words:</vt:lpstr>
      <vt:lpstr>Introduction video</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Augustine on Human Nature</dc:title>
  <dc:creator>Mrs A. McKenzie</dc:creator>
  <cp:lastModifiedBy>Mrs A. McKenzie</cp:lastModifiedBy>
  <cp:revision>1</cp:revision>
  <dcterms:created xsi:type="dcterms:W3CDTF">2022-12-01T16:54:34Z</dcterms:created>
  <dcterms:modified xsi:type="dcterms:W3CDTF">2022-12-02T13:34:19Z</dcterms:modified>
</cp:coreProperties>
</file>